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256" r:id="rId2"/>
    <p:sldId id="287" r:id="rId3"/>
    <p:sldId id="306" r:id="rId4"/>
    <p:sldId id="259" r:id="rId5"/>
    <p:sldId id="282" r:id="rId6"/>
    <p:sldId id="284" r:id="rId7"/>
    <p:sldId id="298" r:id="rId8"/>
    <p:sldId id="291" r:id="rId9"/>
    <p:sldId id="301" r:id="rId10"/>
    <p:sldId id="295" r:id="rId11"/>
    <p:sldId id="299" r:id="rId12"/>
    <p:sldId id="307" r:id="rId13"/>
    <p:sldId id="276" r:id="rId14"/>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57" autoAdjust="0"/>
    <p:restoredTop sz="94660"/>
  </p:normalViewPr>
  <p:slideViewPr>
    <p:cSldViewPr>
      <p:cViewPr>
        <p:scale>
          <a:sx n="90" d="100"/>
          <a:sy n="90" d="100"/>
        </p:scale>
        <p:origin x="1566" y="4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4184"/>
          </a:xfrm>
          <a:prstGeom prst="rect">
            <a:avLst/>
          </a:prstGeom>
        </p:spPr>
        <p:txBody>
          <a:bodyPr vert="horz" lIns="91083" tIns="45541" rIns="91083" bIns="45541"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4184"/>
          </a:xfrm>
          <a:prstGeom prst="rect">
            <a:avLst/>
          </a:prstGeom>
        </p:spPr>
        <p:txBody>
          <a:bodyPr vert="horz" lIns="91083" tIns="45541" rIns="91083" bIns="45541" rtlCol="0"/>
          <a:lstStyle>
            <a:lvl1pPr algn="r">
              <a:defRPr sz="1200"/>
            </a:lvl1pPr>
          </a:lstStyle>
          <a:p>
            <a:fld id="{F1C51E42-0800-4719-9F39-7C3D78F46071}" type="datetimeFigureOut">
              <a:rPr lang="en-US" smtClean="0"/>
              <a:t>5/21/2018</a:t>
            </a:fld>
            <a:endParaRPr lang="en-US"/>
          </a:p>
        </p:txBody>
      </p:sp>
      <p:sp>
        <p:nvSpPr>
          <p:cNvPr id="4" name="Footer Placeholder 3"/>
          <p:cNvSpPr>
            <a:spLocks noGrp="1"/>
          </p:cNvSpPr>
          <p:nvPr>
            <p:ph type="ftr" sz="quarter" idx="2"/>
          </p:nvPr>
        </p:nvSpPr>
        <p:spPr>
          <a:xfrm>
            <a:off x="1" y="8627915"/>
            <a:ext cx="2971800" cy="454184"/>
          </a:xfrm>
          <a:prstGeom prst="rect">
            <a:avLst/>
          </a:prstGeom>
        </p:spPr>
        <p:txBody>
          <a:bodyPr vert="horz" lIns="91083" tIns="45541" rIns="91083" bIns="45541"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27915"/>
            <a:ext cx="2971800" cy="454184"/>
          </a:xfrm>
          <a:prstGeom prst="rect">
            <a:avLst/>
          </a:prstGeom>
        </p:spPr>
        <p:txBody>
          <a:bodyPr vert="horz" lIns="91083" tIns="45541" rIns="91083" bIns="45541" rtlCol="0" anchor="b"/>
          <a:lstStyle>
            <a:lvl1pPr algn="r">
              <a:defRPr sz="1200"/>
            </a:lvl1pPr>
          </a:lstStyle>
          <a:p>
            <a:fld id="{9FAC660F-6951-4B44-9387-FD4CF35886A8}" type="slidenum">
              <a:rPr lang="en-US" smtClean="0"/>
              <a:t>‹#›</a:t>
            </a:fld>
            <a:endParaRPr lang="en-US"/>
          </a:p>
        </p:txBody>
      </p:sp>
    </p:spTree>
    <p:extLst>
      <p:ext uri="{BB962C8B-B14F-4D97-AF65-F5344CB8AC3E}">
        <p14:creationId xmlns:p14="http://schemas.microsoft.com/office/powerpoint/2010/main" val="52360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4184"/>
          </a:xfrm>
          <a:prstGeom prst="rect">
            <a:avLst/>
          </a:prstGeom>
        </p:spPr>
        <p:txBody>
          <a:bodyPr vert="horz" lIns="91083" tIns="45541" rIns="91083" bIns="45541" rtlCol="0"/>
          <a:lstStyle>
            <a:lvl1pPr algn="l">
              <a:defRPr sz="1200"/>
            </a:lvl1pPr>
          </a:lstStyle>
          <a:p>
            <a:endParaRPr lang="en-US"/>
          </a:p>
        </p:txBody>
      </p:sp>
      <p:sp>
        <p:nvSpPr>
          <p:cNvPr id="3" name="Date Placeholder 2"/>
          <p:cNvSpPr>
            <a:spLocks noGrp="1"/>
          </p:cNvSpPr>
          <p:nvPr>
            <p:ph type="dt" idx="1"/>
          </p:nvPr>
        </p:nvSpPr>
        <p:spPr>
          <a:xfrm>
            <a:off x="3884614" y="0"/>
            <a:ext cx="2971800" cy="454184"/>
          </a:xfrm>
          <a:prstGeom prst="rect">
            <a:avLst/>
          </a:prstGeom>
        </p:spPr>
        <p:txBody>
          <a:bodyPr vert="horz" lIns="91083" tIns="45541" rIns="91083" bIns="45541" rtlCol="0"/>
          <a:lstStyle>
            <a:lvl1pPr algn="r">
              <a:defRPr sz="1200"/>
            </a:lvl1pPr>
          </a:lstStyle>
          <a:p>
            <a:fld id="{9A5AF4F2-87E8-4AAF-9D0B-B0510C53C1BD}" type="datetimeFigureOut">
              <a:rPr lang="en-US" smtClean="0"/>
              <a:t>5/21/2018</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083" tIns="45541" rIns="91083" bIns="45541"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083" tIns="45541" rIns="91083" bIns="455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27915"/>
            <a:ext cx="2971800" cy="454184"/>
          </a:xfrm>
          <a:prstGeom prst="rect">
            <a:avLst/>
          </a:prstGeom>
        </p:spPr>
        <p:txBody>
          <a:bodyPr vert="horz" lIns="91083" tIns="45541" rIns="91083" bIns="4554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27915"/>
            <a:ext cx="2971800" cy="454184"/>
          </a:xfrm>
          <a:prstGeom prst="rect">
            <a:avLst/>
          </a:prstGeom>
        </p:spPr>
        <p:txBody>
          <a:bodyPr vert="horz" lIns="91083" tIns="45541" rIns="91083" bIns="45541" rtlCol="0" anchor="b"/>
          <a:lstStyle>
            <a:lvl1pPr algn="r">
              <a:defRPr sz="1200"/>
            </a:lvl1pPr>
          </a:lstStyle>
          <a:p>
            <a:fld id="{93CCB353-C622-4AC3-B225-E1903A58BACD}" type="slidenum">
              <a:rPr lang="en-US" smtClean="0"/>
              <a:t>‹#›</a:t>
            </a:fld>
            <a:endParaRPr lang="en-US"/>
          </a:p>
        </p:txBody>
      </p:sp>
    </p:spTree>
    <p:extLst>
      <p:ext uri="{BB962C8B-B14F-4D97-AF65-F5344CB8AC3E}">
        <p14:creationId xmlns:p14="http://schemas.microsoft.com/office/powerpoint/2010/main" val="353646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1</a:t>
            </a:fld>
            <a:endParaRPr lang="en-US"/>
          </a:p>
        </p:txBody>
      </p:sp>
    </p:spTree>
    <p:extLst>
      <p:ext uri="{BB962C8B-B14F-4D97-AF65-F5344CB8AC3E}">
        <p14:creationId xmlns:p14="http://schemas.microsoft.com/office/powerpoint/2010/main" val="338886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5</a:t>
            </a:fld>
            <a:endParaRPr lang="en-US"/>
          </a:p>
        </p:txBody>
      </p:sp>
    </p:spTree>
    <p:extLst>
      <p:ext uri="{BB962C8B-B14F-4D97-AF65-F5344CB8AC3E}">
        <p14:creationId xmlns:p14="http://schemas.microsoft.com/office/powerpoint/2010/main" val="57973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6</a:t>
            </a:fld>
            <a:endParaRPr lang="en-US"/>
          </a:p>
        </p:txBody>
      </p:sp>
    </p:spTree>
    <p:extLst>
      <p:ext uri="{BB962C8B-B14F-4D97-AF65-F5344CB8AC3E}">
        <p14:creationId xmlns:p14="http://schemas.microsoft.com/office/powerpoint/2010/main" val="3684211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7</a:t>
            </a:fld>
            <a:endParaRPr lang="en-US"/>
          </a:p>
        </p:txBody>
      </p:sp>
    </p:spTree>
    <p:extLst>
      <p:ext uri="{BB962C8B-B14F-4D97-AF65-F5344CB8AC3E}">
        <p14:creationId xmlns:p14="http://schemas.microsoft.com/office/powerpoint/2010/main" val="419267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8</a:t>
            </a:fld>
            <a:endParaRPr lang="en-US"/>
          </a:p>
        </p:txBody>
      </p:sp>
    </p:spTree>
    <p:extLst>
      <p:ext uri="{BB962C8B-B14F-4D97-AF65-F5344CB8AC3E}">
        <p14:creationId xmlns:p14="http://schemas.microsoft.com/office/powerpoint/2010/main" val="37498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9</a:t>
            </a:fld>
            <a:endParaRPr lang="en-US"/>
          </a:p>
        </p:txBody>
      </p:sp>
    </p:spTree>
    <p:extLst>
      <p:ext uri="{BB962C8B-B14F-4D97-AF65-F5344CB8AC3E}">
        <p14:creationId xmlns:p14="http://schemas.microsoft.com/office/powerpoint/2010/main" val="87332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10</a:t>
            </a:fld>
            <a:endParaRPr lang="en-US"/>
          </a:p>
        </p:txBody>
      </p:sp>
    </p:spTree>
    <p:extLst>
      <p:ext uri="{BB962C8B-B14F-4D97-AF65-F5344CB8AC3E}">
        <p14:creationId xmlns:p14="http://schemas.microsoft.com/office/powerpoint/2010/main" val="16078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11</a:t>
            </a:fld>
            <a:endParaRPr lang="en-US"/>
          </a:p>
        </p:txBody>
      </p:sp>
    </p:spTree>
    <p:extLst>
      <p:ext uri="{BB962C8B-B14F-4D97-AF65-F5344CB8AC3E}">
        <p14:creationId xmlns:p14="http://schemas.microsoft.com/office/powerpoint/2010/main" val="50959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went on to grad school/med school/</a:t>
            </a:r>
            <a:r>
              <a:rPr lang="en-US" dirty="0" err="1" smtClean="0"/>
              <a:t>hlth</a:t>
            </a:r>
            <a:r>
              <a:rPr lang="en-US" dirty="0" smtClean="0"/>
              <a:t> prof school</a:t>
            </a:r>
          </a:p>
          <a:p>
            <a:pPr defTabSz="892454">
              <a:defRPr/>
            </a:pPr>
            <a:r>
              <a:rPr lang="en-US" dirty="0" smtClean="0"/>
              <a:t>85% got a STEM degree</a:t>
            </a:r>
            <a:r>
              <a:rPr lang="en-US" baseline="0" dirty="0" smtClean="0"/>
              <a:t> or went on to </a:t>
            </a:r>
            <a:r>
              <a:rPr lang="en-US" dirty="0" smtClean="0"/>
              <a:t>grad school/med school/</a:t>
            </a:r>
            <a:r>
              <a:rPr lang="en-US" dirty="0" err="1" smtClean="0"/>
              <a:t>hlth</a:t>
            </a:r>
            <a:r>
              <a:rPr lang="en-US" dirty="0" smtClean="0"/>
              <a:t> prof school</a:t>
            </a:r>
          </a:p>
          <a:p>
            <a:endParaRPr lang="en-US" dirty="0"/>
          </a:p>
        </p:txBody>
      </p:sp>
      <p:sp>
        <p:nvSpPr>
          <p:cNvPr id="4" name="Slide Number Placeholder 3"/>
          <p:cNvSpPr>
            <a:spLocks noGrp="1"/>
          </p:cNvSpPr>
          <p:nvPr>
            <p:ph type="sldNum" sz="quarter" idx="10"/>
          </p:nvPr>
        </p:nvSpPr>
        <p:spPr/>
        <p:txBody>
          <a:bodyPr/>
          <a:lstStyle/>
          <a:p>
            <a:fld id="{93CCB353-C622-4AC3-B225-E1903A58BACD}" type="slidenum">
              <a:rPr lang="en-US" smtClean="0"/>
              <a:t>12</a:t>
            </a:fld>
            <a:endParaRPr lang="en-US"/>
          </a:p>
        </p:txBody>
      </p:sp>
    </p:spTree>
    <p:extLst>
      <p:ext uri="{BB962C8B-B14F-4D97-AF65-F5344CB8AC3E}">
        <p14:creationId xmlns:p14="http://schemas.microsoft.com/office/powerpoint/2010/main" val="263022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2A16EA9-B086-4127-A0B2-F0CF9AB310ED}" type="datetimeFigureOut">
              <a:rPr lang="en-US" smtClean="0"/>
              <a:t>5/21/2018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C529FFF-CEF0-4AF5-AC23-5760781D5B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16EA9-B086-4127-A0B2-F0CF9AB310E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29FFF-CEF0-4AF5-AC23-5760781D5B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A16EA9-B086-4127-A0B2-F0CF9AB310E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29FFF-CEF0-4AF5-AC23-5760781D5B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2A16EA9-B086-4127-A0B2-F0CF9AB310ED}" type="datetimeFigureOut">
              <a:rPr lang="en-US" smtClean="0"/>
              <a:t>5/21/2018</a:t>
            </a:fld>
            <a:endParaRPr lang="en-US"/>
          </a:p>
        </p:txBody>
      </p:sp>
      <p:sp>
        <p:nvSpPr>
          <p:cNvPr id="9" name="Slide Number Placeholder 8"/>
          <p:cNvSpPr>
            <a:spLocks noGrp="1"/>
          </p:cNvSpPr>
          <p:nvPr>
            <p:ph type="sldNum" sz="quarter" idx="15"/>
          </p:nvPr>
        </p:nvSpPr>
        <p:spPr/>
        <p:txBody>
          <a:bodyPr rtlCol="0"/>
          <a:lstStyle/>
          <a:p>
            <a:fld id="{9C529FFF-CEF0-4AF5-AC23-5760781D5B1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2A16EA9-B086-4127-A0B2-F0CF9AB310ED}" type="datetimeFigureOut">
              <a:rPr lang="en-US" smtClean="0"/>
              <a:t>5/21/2018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C529FFF-CEF0-4AF5-AC23-5760781D5B1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A16EA9-B086-4127-A0B2-F0CF9AB310E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29FFF-CEF0-4AF5-AC23-5760781D5B1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A16EA9-B086-4127-A0B2-F0CF9AB310E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29FFF-CEF0-4AF5-AC23-5760781D5B1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2A16EA9-B086-4127-A0B2-F0CF9AB310ED}" type="datetimeFigureOut">
              <a:rPr lang="en-US" smtClean="0"/>
              <a:t>5/21/2018</a:t>
            </a:fld>
            <a:endParaRPr lang="en-US"/>
          </a:p>
        </p:txBody>
      </p:sp>
      <p:sp>
        <p:nvSpPr>
          <p:cNvPr id="7" name="Slide Number Placeholder 6"/>
          <p:cNvSpPr>
            <a:spLocks noGrp="1"/>
          </p:cNvSpPr>
          <p:nvPr>
            <p:ph type="sldNum" sz="quarter" idx="11"/>
          </p:nvPr>
        </p:nvSpPr>
        <p:spPr/>
        <p:txBody>
          <a:bodyPr rtlCol="0"/>
          <a:lstStyle/>
          <a:p>
            <a:fld id="{9C529FFF-CEF0-4AF5-AC23-5760781D5B1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16EA9-B086-4127-A0B2-F0CF9AB310E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29FFF-CEF0-4AF5-AC23-5760781D5B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2A16EA9-B086-4127-A0B2-F0CF9AB310ED}" type="datetimeFigureOut">
              <a:rPr lang="en-US" smtClean="0"/>
              <a:t>5/21/2018</a:t>
            </a:fld>
            <a:endParaRPr lang="en-US"/>
          </a:p>
        </p:txBody>
      </p:sp>
      <p:sp>
        <p:nvSpPr>
          <p:cNvPr id="22" name="Slide Number Placeholder 21"/>
          <p:cNvSpPr>
            <a:spLocks noGrp="1"/>
          </p:cNvSpPr>
          <p:nvPr>
            <p:ph type="sldNum" sz="quarter" idx="15"/>
          </p:nvPr>
        </p:nvSpPr>
        <p:spPr/>
        <p:txBody>
          <a:bodyPr rtlCol="0"/>
          <a:lstStyle/>
          <a:p>
            <a:fld id="{9C529FFF-CEF0-4AF5-AC23-5760781D5B1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2A16EA9-B086-4127-A0B2-F0CF9AB310ED}" type="datetimeFigureOut">
              <a:rPr lang="en-US" smtClean="0"/>
              <a:t>5/21/2018</a:t>
            </a:fld>
            <a:endParaRPr lang="en-US"/>
          </a:p>
        </p:txBody>
      </p:sp>
      <p:sp>
        <p:nvSpPr>
          <p:cNvPr id="18" name="Slide Number Placeholder 17"/>
          <p:cNvSpPr>
            <a:spLocks noGrp="1"/>
          </p:cNvSpPr>
          <p:nvPr>
            <p:ph type="sldNum" sz="quarter" idx="11"/>
          </p:nvPr>
        </p:nvSpPr>
        <p:spPr/>
        <p:txBody>
          <a:bodyPr rtlCol="0"/>
          <a:lstStyle/>
          <a:p>
            <a:fld id="{9C529FFF-CEF0-4AF5-AC23-5760781D5B1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2A16EA9-B086-4127-A0B2-F0CF9AB310ED}" type="datetimeFigureOut">
              <a:rPr lang="en-US" smtClean="0"/>
              <a:t>5/21/2018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C529FFF-CEF0-4AF5-AC23-5760781D5B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9200" y="5181600"/>
            <a:ext cx="6502400" cy="1371600"/>
          </a:xfrm>
        </p:spPr>
        <p:txBody>
          <a:bodyPr>
            <a:noAutofit/>
          </a:bodyPr>
          <a:lstStyle/>
          <a:p>
            <a:pPr>
              <a:spcBef>
                <a:spcPts val="0"/>
              </a:spcBef>
            </a:pPr>
            <a:r>
              <a:rPr lang="en-US" dirty="0">
                <a:latin typeface="Calibri" panose="020F0502020204030204" pitchFamily="34" charset="0"/>
              </a:rPr>
              <a:t>Mike Kinter, Ph.D.			Alan Tackett, Ph.D.</a:t>
            </a:r>
          </a:p>
          <a:p>
            <a:pPr>
              <a:spcBef>
                <a:spcPts val="0"/>
              </a:spcBef>
            </a:pPr>
            <a:r>
              <a:rPr lang="en-US" b="0" dirty="0">
                <a:latin typeface="Calibri" panose="020F0502020204030204" pitchFamily="34" charset="0"/>
              </a:rPr>
              <a:t>Resource co-Director		</a:t>
            </a:r>
            <a:r>
              <a:rPr lang="en-US" b="0" dirty="0" smtClean="0">
                <a:latin typeface="Calibri" panose="020F0502020204030204" pitchFamily="34" charset="0"/>
              </a:rPr>
              <a:t>Resource </a:t>
            </a:r>
            <a:r>
              <a:rPr lang="en-US" b="0" dirty="0">
                <a:latin typeface="Calibri" panose="020F0502020204030204" pitchFamily="34" charset="0"/>
              </a:rPr>
              <a:t>co-Director</a:t>
            </a:r>
          </a:p>
          <a:p>
            <a:pPr>
              <a:spcBef>
                <a:spcPts val="0"/>
              </a:spcBef>
            </a:pPr>
            <a:endParaRPr lang="en-US" dirty="0" smtClean="0">
              <a:latin typeface="Calibri" panose="020F0502020204030204" pitchFamily="34" charset="0"/>
            </a:endParaRPr>
          </a:p>
          <a:p>
            <a:pPr>
              <a:spcBef>
                <a:spcPts val="0"/>
              </a:spcBef>
            </a:pPr>
            <a:r>
              <a:rPr lang="en-US" dirty="0" smtClean="0">
                <a:latin typeface="Calibri" panose="020F0502020204030204" pitchFamily="34" charset="0"/>
              </a:rPr>
              <a:t>Darrin </a:t>
            </a:r>
            <a:r>
              <a:rPr lang="en-US" dirty="0" smtClean="0">
                <a:latin typeface="Calibri" panose="020F0502020204030204" pitchFamily="34" charset="0"/>
              </a:rPr>
              <a:t>Akins, Ph.D.			Lawrence Cornett, Ph.D.</a:t>
            </a:r>
          </a:p>
          <a:p>
            <a:pPr>
              <a:spcBef>
                <a:spcPts val="0"/>
              </a:spcBef>
            </a:pPr>
            <a:r>
              <a:rPr lang="en-US" sz="1400" b="0" dirty="0" smtClean="0">
                <a:latin typeface="Calibri" panose="020F0502020204030204" pitchFamily="34" charset="0"/>
              </a:rPr>
              <a:t>OK-INBRE Program Director		Arkansas INBRE Program Director</a:t>
            </a:r>
          </a:p>
          <a:p>
            <a:pPr>
              <a:spcBef>
                <a:spcPts val="0"/>
              </a:spcBef>
            </a:pPr>
            <a:endParaRPr lang="en-US" sz="1400" b="0" dirty="0" smtClean="0">
              <a:latin typeface="Calibri" panose="020F0502020204030204" pitchFamily="34" charset="0"/>
            </a:endParaRPr>
          </a:p>
          <a:p>
            <a:pPr>
              <a:spcBef>
                <a:spcPts val="0"/>
              </a:spcBef>
            </a:pPr>
            <a:endParaRPr lang="en-US" sz="1400" b="0" dirty="0" smtClean="0">
              <a:latin typeface="Calibri" panose="020F0502020204030204"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038600"/>
            <a:ext cx="2569598" cy="92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077" y="4016829"/>
            <a:ext cx="2971800" cy="1010412"/>
          </a:xfrm>
          <a:prstGeom prst="rect">
            <a:avLst/>
          </a:prstGeom>
        </p:spPr>
      </p:pic>
      <p:pic>
        <p:nvPicPr>
          <p:cNvPr id="4" name="Picture 3"/>
          <p:cNvPicPr>
            <a:picLocks noChangeAspect="1"/>
          </p:cNvPicPr>
          <p:nvPr/>
        </p:nvPicPr>
        <p:blipFill>
          <a:blip r:embed="rId5">
            <a:duotone>
              <a:schemeClr val="accent1">
                <a:shade val="45000"/>
                <a:satMod val="135000"/>
              </a:schemeClr>
              <a:prstClr val="white"/>
            </a:duotone>
          </a:blip>
          <a:stretch>
            <a:fillRect/>
          </a:stretch>
        </p:blipFill>
        <p:spPr>
          <a:xfrm>
            <a:off x="2590800" y="1371600"/>
            <a:ext cx="5667376" cy="2293220"/>
          </a:xfrm>
          <a:prstGeom prst="rect">
            <a:avLst/>
          </a:prstGeom>
          <a:ln>
            <a:noFill/>
          </a:ln>
          <a:effectLst>
            <a:softEdge rad="112500"/>
          </a:effectLst>
        </p:spPr>
      </p:pic>
      <p:sp>
        <p:nvSpPr>
          <p:cNvPr id="7" name="Rectangle 6"/>
          <p:cNvSpPr/>
          <p:nvPr/>
        </p:nvSpPr>
        <p:spPr>
          <a:xfrm>
            <a:off x="1752600" y="0"/>
            <a:ext cx="73152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8" name="Title 1"/>
          <p:cNvSpPr txBox="1">
            <a:spLocks/>
          </p:cNvSpPr>
          <p:nvPr/>
        </p:nvSpPr>
        <p:spPr>
          <a:xfrm>
            <a:off x="1447800" y="106680"/>
            <a:ext cx="7924800" cy="914400"/>
          </a:xfrm>
          <a:prstGeom prst="rect">
            <a:avLst/>
          </a:prstGeom>
        </p:spPr>
        <p:txBody>
          <a:bodyPr vert="horz" anchor="b">
            <a:normAutofit fontScale="70000" lnSpcReduction="2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400" dirty="0" smtClean="0">
                <a:solidFill>
                  <a:schemeClr val="bg1"/>
                </a:solidFill>
                <a:effectLst>
                  <a:outerShdw blurRad="38100" dist="38100" dir="2700000" algn="tl">
                    <a:srgbClr val="000000">
                      <a:alpha val="43137"/>
                    </a:srgbClr>
                  </a:outerShdw>
                </a:effectLst>
                <a:latin typeface="Copperplate33bc" pitchFamily="34" charset="0"/>
              </a:rPr>
              <a:t>Designing and Troubleshooting Proteomics Experiments</a:t>
            </a:r>
            <a:endParaRPr lang="en-US" sz="4400" dirty="0">
              <a:solidFill>
                <a:schemeClr val="bg1"/>
              </a:solidFill>
              <a:effectLst>
                <a:outerShdw blurRad="38100" dist="38100" dir="2700000" algn="tl">
                  <a:srgbClr val="000000">
                    <a:alpha val="43137"/>
                  </a:srgbClr>
                </a:outerShdw>
              </a:effectLst>
              <a:latin typeface="Copperplate33bc" pitchFamily="34" charset="0"/>
            </a:endParaRPr>
          </a:p>
        </p:txBody>
      </p:sp>
    </p:spTree>
    <p:extLst>
      <p:ext uri="{BB962C8B-B14F-4D97-AF65-F5344CB8AC3E}">
        <p14:creationId xmlns:p14="http://schemas.microsoft.com/office/powerpoint/2010/main" val="75507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9" name="Title 1"/>
          <p:cNvSpPr txBox="1">
            <a:spLocks/>
          </p:cNvSpPr>
          <p:nvPr/>
        </p:nvSpPr>
        <p:spPr>
          <a:xfrm>
            <a:off x="76200" y="-76200"/>
            <a:ext cx="8686800" cy="1058863"/>
          </a:xfrm>
          <a:prstGeom prst="rect">
            <a:avLst/>
          </a:prstGeom>
        </p:spPr>
        <p:txBody>
          <a:bodyPr vert="horz" anchor="b">
            <a:normAutofit fontScale="77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Workshop Material is Open Access</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pic>
        <p:nvPicPr>
          <p:cNvPr id="2" name="Picture 1"/>
          <p:cNvPicPr>
            <a:picLocks noChangeAspect="1"/>
          </p:cNvPicPr>
          <p:nvPr/>
        </p:nvPicPr>
        <p:blipFill>
          <a:blip r:embed="rId3"/>
          <a:stretch>
            <a:fillRect/>
          </a:stretch>
        </p:blipFill>
        <p:spPr>
          <a:xfrm>
            <a:off x="685800" y="1447800"/>
            <a:ext cx="6972300" cy="4648200"/>
          </a:xfrm>
          <a:prstGeom prst="rect">
            <a:avLst/>
          </a:prstGeom>
          <a:ln>
            <a:solidFill>
              <a:schemeClr val="tx1"/>
            </a:solidFill>
          </a:ln>
        </p:spPr>
      </p:pic>
      <p:sp>
        <p:nvSpPr>
          <p:cNvPr id="5" name="TextBox 4"/>
          <p:cNvSpPr txBox="1"/>
          <p:nvPr/>
        </p:nvSpPr>
        <p:spPr>
          <a:xfrm>
            <a:off x="1954503" y="6183868"/>
            <a:ext cx="4549194" cy="369332"/>
          </a:xfrm>
          <a:prstGeom prst="rect">
            <a:avLst/>
          </a:prstGeom>
          <a:noFill/>
        </p:spPr>
        <p:txBody>
          <a:bodyPr wrap="none" rtlCol="0">
            <a:spAutoFit/>
          </a:bodyPr>
          <a:lstStyle/>
          <a:p>
            <a:r>
              <a:rPr lang="en-US" dirty="0">
                <a:latin typeface="Arial Black" panose="020B0A04020102020204" pitchFamily="34" charset="0"/>
              </a:rPr>
              <a:t>http://idearesourceproteomics.org/</a:t>
            </a:r>
          </a:p>
        </p:txBody>
      </p:sp>
    </p:spTree>
    <p:extLst>
      <p:ext uri="{BB962C8B-B14F-4D97-AF65-F5344CB8AC3E}">
        <p14:creationId xmlns:p14="http://schemas.microsoft.com/office/powerpoint/2010/main" val="2544451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9" name="Title 1"/>
          <p:cNvSpPr txBox="1">
            <a:spLocks/>
          </p:cNvSpPr>
          <p:nvPr/>
        </p:nvSpPr>
        <p:spPr>
          <a:xfrm>
            <a:off x="76200" y="76200"/>
            <a:ext cx="8686800" cy="1058863"/>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Upcoming Workshops</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7" name="Rectangle 6"/>
          <p:cNvSpPr/>
          <p:nvPr/>
        </p:nvSpPr>
        <p:spPr>
          <a:xfrm>
            <a:off x="1028700" y="1600200"/>
            <a:ext cx="6781800" cy="4234493"/>
          </a:xfrm>
          <a:prstGeom prst="rect">
            <a:avLst/>
          </a:prstGeom>
        </p:spPr>
        <p:txBody>
          <a:bodyPr wrap="square">
            <a:spAutoFit/>
          </a:bodyPr>
          <a:lstStyle/>
          <a:p>
            <a:pPr marL="914400" marR="190500" indent="-457200" fontAlgn="base">
              <a:lnSpc>
                <a:spcPts val="1875"/>
              </a:lnSpc>
              <a:spcBef>
                <a:spcPts val="0"/>
              </a:spcBef>
              <a:spcAft>
                <a:spcPts val="0"/>
              </a:spcAft>
              <a:buAutoNum type="arabicPeriod"/>
            </a:pP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Proteomics workshop for </a:t>
            </a:r>
            <a:r>
              <a:rPr lang="en-US" sz="24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IDeA</a:t>
            </a: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faculty and students at OMRF/OUHSC in spring 2019</a:t>
            </a:r>
          </a:p>
          <a:p>
            <a:pPr marL="457200" marR="190500" fontAlgn="base">
              <a:lnSpc>
                <a:spcPts val="1875"/>
              </a:lnSpc>
              <a:spcBef>
                <a:spcPts val="0"/>
              </a:spcBef>
              <a:spcAft>
                <a:spcPts val="0"/>
              </a:spcAft>
            </a:pP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smtClean="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914400" marR="190500" indent="-457200" fontAlgn="base">
              <a:lnSpc>
                <a:spcPts val="1875"/>
              </a:lnSpc>
              <a:spcBef>
                <a:spcPts val="0"/>
              </a:spcBef>
              <a:spcAft>
                <a:spcPts val="0"/>
              </a:spcAft>
              <a:buAutoNum type="arabicPeriod" startAt="2"/>
            </a:pP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Core Facility Staff workshop in spring 2019 in Arkansas or other host venue</a:t>
            </a: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457200" marR="190500" fontAlgn="base">
              <a:lnSpc>
                <a:spcPts val="1875"/>
              </a:lnSpc>
              <a:spcBef>
                <a:spcPts val="0"/>
              </a:spcBef>
              <a:spcAft>
                <a:spcPts val="0"/>
              </a:spcAft>
            </a:pP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9365" y="2286000"/>
            <a:ext cx="3000469" cy="2143103"/>
          </a:xfrm>
          <a:prstGeom prst="rect">
            <a:avLst/>
          </a:prstGeom>
        </p:spPr>
      </p:pic>
    </p:spTree>
    <p:extLst>
      <p:ext uri="{BB962C8B-B14F-4D97-AF65-F5344CB8AC3E}">
        <p14:creationId xmlns:p14="http://schemas.microsoft.com/office/powerpoint/2010/main" val="9839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9" name="Title 1"/>
          <p:cNvSpPr txBox="1">
            <a:spLocks/>
          </p:cNvSpPr>
          <p:nvPr/>
        </p:nvSpPr>
        <p:spPr>
          <a:xfrm>
            <a:off x="76200" y="76200"/>
            <a:ext cx="8686800" cy="1058863"/>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Objectives for Today</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2" name="Rectangle 1"/>
          <p:cNvSpPr/>
          <p:nvPr/>
        </p:nvSpPr>
        <p:spPr>
          <a:xfrm>
            <a:off x="1028700" y="1752600"/>
            <a:ext cx="6781800" cy="2285241"/>
          </a:xfrm>
          <a:prstGeom prst="rect">
            <a:avLst/>
          </a:prstGeom>
        </p:spPr>
        <p:txBody>
          <a:bodyPr wrap="square">
            <a:spAutoFit/>
          </a:bodyPr>
          <a:lstStyle/>
          <a:p>
            <a:pPr marL="914400" marR="190500" indent="-457200" fontAlgn="base">
              <a:lnSpc>
                <a:spcPts val="1875"/>
              </a:lnSpc>
              <a:spcBef>
                <a:spcPts val="0"/>
              </a:spcBef>
              <a:spcAft>
                <a:spcPts val="0"/>
              </a:spcAft>
              <a:buAutoNum type="arabicPeriod"/>
            </a:pP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Effective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design of proteomics </a:t>
            </a: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experiments</a:t>
            </a: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914400" marR="190500" indent="-457200" fontAlgn="base">
              <a:lnSpc>
                <a:spcPts val="1875"/>
              </a:lnSpc>
              <a:spcBef>
                <a:spcPts val="0"/>
              </a:spcBef>
              <a:spcAft>
                <a:spcPts val="0"/>
              </a:spcAft>
              <a:buAutoNum type="arabicPeriod" startAt="2"/>
            </a:pP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Understanding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avoiding common issues in </a:t>
            </a: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proteomics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experimental designs and data </a:t>
            </a: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analysis</a:t>
            </a:r>
          </a:p>
          <a:p>
            <a:pPr marL="457200" marR="190500" fontAlgn="base">
              <a:lnSpc>
                <a:spcPts val="1875"/>
              </a:lnSpc>
              <a:spcBef>
                <a:spcPts val="0"/>
              </a:spcBef>
              <a:spcAft>
                <a:spcPts val="0"/>
              </a:spcAft>
            </a:pPr>
            <a:endParaRPr lang="en-US" sz="2400" dirty="0">
              <a:latin typeface="Calibri" panose="020F0502020204030204" pitchFamily="34" charset="0"/>
              <a:ea typeface="SimSun" panose="02010600030101010101" pitchFamily="2" charset="-122"/>
              <a:cs typeface="Times New Roman" panose="02020603050405020304" pitchFamily="18" charset="0"/>
            </a:endParaRPr>
          </a:p>
          <a:p>
            <a:pPr marL="914400" marR="190500" indent="-457200" fontAlgn="base">
              <a:lnSpc>
                <a:spcPts val="1875"/>
              </a:lnSpc>
              <a:spcBef>
                <a:spcPts val="0"/>
              </a:spcBef>
              <a:spcAft>
                <a:spcPts val="0"/>
              </a:spcAft>
              <a:buAutoNum type="arabicPeriod" startAt="3"/>
            </a:pPr>
            <a:r>
              <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One-on-one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input for on-going proteomics studies </a:t>
            </a:r>
            <a:endParaRPr lang="en-US"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457200" marR="190500" fontAlgn="base">
              <a:lnSpc>
                <a:spcPts val="1875"/>
              </a:lnSpc>
              <a:spcBef>
                <a:spcPts val="0"/>
              </a:spcBef>
              <a:spcAft>
                <a:spcPts val="0"/>
              </a:spcAft>
            </a:pPr>
            <a:endParaRPr lang="en-US" sz="24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Picture 2" descr="Scientists in discussion at a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218" y="4343400"/>
            <a:ext cx="2604764" cy="173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58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6" name="Title 1"/>
          <p:cNvSpPr>
            <a:spLocks noGrp="1"/>
          </p:cNvSpPr>
          <p:nvPr>
            <p:ph type="title"/>
          </p:nvPr>
        </p:nvSpPr>
        <p:spPr>
          <a:xfrm>
            <a:off x="-228600" y="228600"/>
            <a:ext cx="9448800" cy="914400"/>
          </a:xfrm>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latin typeface="Copperplate33bc" pitchFamily="34" charset="0"/>
              </a:rPr>
              <a:t>ACKNOWLEDGMENTS</a:t>
            </a:r>
            <a:endParaRPr lang="en-US" sz="40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2" name="TextBox 1"/>
          <p:cNvSpPr txBox="1"/>
          <p:nvPr/>
        </p:nvSpPr>
        <p:spPr>
          <a:xfrm>
            <a:off x="838200" y="1752600"/>
            <a:ext cx="7086600" cy="332398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Calibri" panose="020F0502020204030204" pitchFamily="34" charset="0"/>
              </a:rPr>
              <a:t>NIGMS &amp; </a:t>
            </a:r>
            <a:r>
              <a:rPr lang="en-US" sz="2400" b="1" dirty="0" err="1" smtClean="0">
                <a:latin typeface="Calibri" panose="020F0502020204030204" pitchFamily="34" charset="0"/>
              </a:rPr>
              <a:t>IDeA</a:t>
            </a:r>
            <a:r>
              <a:rPr lang="en-US" sz="2400" b="1" dirty="0" smtClean="0">
                <a:latin typeface="Calibri" panose="020F0502020204030204" pitchFamily="34" charset="0"/>
              </a:rPr>
              <a:t>, Dr. Jon </a:t>
            </a:r>
            <a:r>
              <a:rPr lang="en-US" sz="2400" b="1" dirty="0" err="1" smtClean="0">
                <a:latin typeface="Calibri" panose="020F0502020204030204" pitchFamily="34" charset="0"/>
              </a:rPr>
              <a:t>Lorsch</a:t>
            </a:r>
            <a:r>
              <a:rPr lang="en-US" sz="2400" b="1" dirty="0" smtClean="0">
                <a:latin typeface="Calibri" panose="020F0502020204030204" pitchFamily="34" charset="0"/>
              </a:rPr>
              <a:t>, Dr. Fred Taylor</a:t>
            </a:r>
          </a:p>
          <a:p>
            <a:pPr marL="285750" indent="-285750">
              <a:buFont typeface="Arial" panose="020B0604020202020204" pitchFamily="34" charset="0"/>
              <a:buChar char="•"/>
            </a:pPr>
            <a:endParaRPr lang="en-US" sz="2400" b="1" dirty="0">
              <a:latin typeface="Calibri" panose="020F0502020204030204" pitchFamily="34" charset="0"/>
            </a:endParaRPr>
          </a:p>
          <a:p>
            <a:pPr marL="285750" indent="-285750">
              <a:buFont typeface="Arial" panose="020B0604020202020204" pitchFamily="34" charset="0"/>
              <a:buChar char="•"/>
            </a:pPr>
            <a:r>
              <a:rPr lang="en-US" sz="2400" b="1" dirty="0" smtClean="0">
                <a:latin typeface="Calibri" panose="020F0502020204030204" pitchFamily="34" charset="0"/>
              </a:rPr>
              <a:t>Drs. Krishan Arora and </a:t>
            </a:r>
            <a:r>
              <a:rPr lang="en-US" sz="2400" b="1" dirty="0" err="1" smtClean="0">
                <a:latin typeface="Calibri" panose="020F0502020204030204" pitchFamily="34" charset="0"/>
              </a:rPr>
              <a:t>Régine</a:t>
            </a:r>
            <a:r>
              <a:rPr lang="en-US" sz="2400" b="1" dirty="0" smtClean="0">
                <a:latin typeface="Calibri" panose="020F0502020204030204" pitchFamily="34" charset="0"/>
              </a:rPr>
              <a:t> Douthard</a:t>
            </a:r>
            <a:endParaRPr lang="en-US" sz="2400" b="1" dirty="0">
              <a:latin typeface="Calibri" panose="020F0502020204030204" pitchFamily="34" charset="0"/>
            </a:endParaRPr>
          </a:p>
          <a:p>
            <a:endParaRPr lang="en-US" sz="2400" dirty="0">
              <a:latin typeface="Calibri" panose="020F0502020204030204" pitchFamily="34" charset="0"/>
            </a:endParaRPr>
          </a:p>
          <a:p>
            <a:pPr marL="285750" indent="-285750">
              <a:buFont typeface="Arial" panose="020B0604020202020204" pitchFamily="34" charset="0"/>
              <a:buChar char="•"/>
            </a:pPr>
            <a:r>
              <a:rPr lang="en-US" sz="2400" b="1" dirty="0" smtClean="0">
                <a:latin typeface="Calibri" panose="020F0502020204030204" pitchFamily="34" charset="0"/>
              </a:rPr>
              <a:t>NIH/NIGMS </a:t>
            </a:r>
            <a:r>
              <a:rPr lang="en-US" sz="2400" b="1" dirty="0">
                <a:latin typeface="Calibri" panose="020F0502020204030204" pitchFamily="34" charset="0"/>
              </a:rPr>
              <a:t>–</a:t>
            </a:r>
            <a:r>
              <a:rPr lang="en-US" sz="2400" b="1" dirty="0" smtClean="0">
                <a:latin typeface="Calibri" panose="020F0502020204030204" pitchFamily="34" charset="0"/>
              </a:rPr>
              <a:t>P20GM103447 &amp; P20GM103429</a:t>
            </a:r>
          </a:p>
          <a:p>
            <a:pPr marL="285750" indent="-285750">
              <a:buFont typeface="Arial" panose="020B0604020202020204" pitchFamily="34" charset="0"/>
              <a:buChar char="•"/>
            </a:pPr>
            <a:endParaRPr lang="en-US" sz="2400" b="1" dirty="0">
              <a:latin typeface="Calibri" panose="020F0502020204030204" pitchFamily="34" charset="0"/>
            </a:endParaRPr>
          </a:p>
          <a:p>
            <a:pPr marL="285750" indent="-285750">
              <a:buFont typeface="Arial" panose="020B0604020202020204" pitchFamily="34" charset="0"/>
              <a:buChar char="•"/>
            </a:pPr>
            <a:r>
              <a:rPr lang="en-US" sz="2400" b="1" dirty="0" smtClean="0">
                <a:latin typeface="Calibri" panose="020F0502020204030204" pitchFamily="34" charset="0"/>
              </a:rPr>
              <a:t>Project Managers: </a:t>
            </a:r>
            <a:r>
              <a:rPr lang="en-US" sz="2400" b="1" dirty="0" err="1" smtClean="0">
                <a:latin typeface="Calibri" panose="020F0502020204030204" pitchFamily="34" charset="0"/>
              </a:rPr>
              <a:t>Sonet</a:t>
            </a:r>
            <a:r>
              <a:rPr lang="en-US" sz="2400" b="1" dirty="0" smtClean="0">
                <a:latin typeface="Calibri" panose="020F0502020204030204" pitchFamily="34" charset="0"/>
              </a:rPr>
              <a:t> Smitherman (UAMS) and Cecilia Nguyen (OUHSC)</a:t>
            </a:r>
            <a:endParaRPr lang="en-US" sz="2400" b="1" dirty="0">
              <a:latin typeface="Calibri" panose="020F0502020204030204" pitchFamily="34" charset="0"/>
            </a:endParaRPr>
          </a:p>
          <a:p>
            <a:pPr marL="285750" indent="-285750">
              <a:buFont typeface="Arial" panose="020B0604020202020204" pitchFamily="34" charset="0"/>
              <a:buChar char="•"/>
            </a:pPr>
            <a:endParaRPr lang="en-US" dirty="0"/>
          </a:p>
        </p:txBody>
      </p:sp>
      <p:pic>
        <p:nvPicPr>
          <p:cNvPr id="7" name="Picture 6"/>
          <p:cNvPicPr>
            <a:picLocks noChangeAspect="1"/>
          </p:cNvPicPr>
          <p:nvPr/>
        </p:nvPicPr>
        <p:blipFill>
          <a:blip r:embed="rId2">
            <a:duotone>
              <a:schemeClr val="accent1">
                <a:shade val="45000"/>
                <a:satMod val="135000"/>
              </a:schemeClr>
              <a:prstClr val="white"/>
            </a:duotone>
          </a:blip>
          <a:stretch>
            <a:fillRect/>
          </a:stretch>
        </p:blipFill>
        <p:spPr>
          <a:xfrm>
            <a:off x="2019300" y="4876800"/>
            <a:ext cx="4800600" cy="1942492"/>
          </a:xfrm>
          <a:prstGeom prst="rect">
            <a:avLst/>
          </a:prstGeom>
          <a:ln>
            <a:noFill/>
          </a:ln>
          <a:effectLst>
            <a:softEdge rad="112500"/>
          </a:effectLst>
        </p:spPr>
      </p:pic>
    </p:spTree>
    <p:extLst>
      <p:ext uri="{BB962C8B-B14F-4D97-AF65-F5344CB8AC3E}">
        <p14:creationId xmlns:p14="http://schemas.microsoft.com/office/powerpoint/2010/main" val="858424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6" name="Title 1"/>
          <p:cNvSpPr>
            <a:spLocks noGrp="1"/>
          </p:cNvSpPr>
          <p:nvPr>
            <p:ph type="title"/>
          </p:nvPr>
        </p:nvSpPr>
        <p:spPr>
          <a:xfrm>
            <a:off x="228600" y="76200"/>
            <a:ext cx="8382000" cy="914400"/>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latin typeface="Copperplate33bc" pitchFamily="34" charset="0"/>
              </a:rPr>
              <a:t>Speakers and Workshop Schedule</a:t>
            </a:r>
            <a:endParaRPr lang="en-US" sz="32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16" name="TextBox 15"/>
          <p:cNvSpPr txBox="1"/>
          <p:nvPr/>
        </p:nvSpPr>
        <p:spPr>
          <a:xfrm>
            <a:off x="1219200" y="5029200"/>
            <a:ext cx="8648700" cy="1200329"/>
          </a:xfrm>
          <a:prstGeom prst="rect">
            <a:avLst/>
          </a:prstGeom>
          <a:noFill/>
        </p:spPr>
        <p:txBody>
          <a:bodyPr wrap="square" rtlCol="0">
            <a:spAutoFit/>
          </a:bodyPr>
          <a:lstStyle/>
          <a:p>
            <a:r>
              <a:rPr lang="en-US" dirty="0" smtClean="0">
                <a:latin typeface="Calibri" panose="020F0502020204030204" pitchFamily="34" charset="0"/>
              </a:rPr>
              <a:t>1:00-1:10		Dr</a:t>
            </a:r>
            <a:r>
              <a:rPr lang="en-US" dirty="0" smtClean="0">
                <a:latin typeface="Calibri" panose="020F0502020204030204" pitchFamily="34" charset="0"/>
              </a:rPr>
              <a:t>. Tackett’s Overview</a:t>
            </a:r>
          </a:p>
          <a:p>
            <a:r>
              <a:rPr lang="en-US" dirty="0" smtClean="0">
                <a:latin typeface="Calibri" panose="020F0502020204030204" pitchFamily="34" charset="0"/>
              </a:rPr>
              <a:t>1:10-1:30		Dr. Mackintosh: Discovery Phase Proteomics</a:t>
            </a:r>
          </a:p>
          <a:p>
            <a:r>
              <a:rPr lang="en-US" dirty="0" smtClean="0">
                <a:latin typeface="Calibri" panose="020F0502020204030204" pitchFamily="34" charset="0"/>
              </a:rPr>
              <a:t>1:30-1:50		Dr. Kinter: Targeted/Validation Phase Proteomics</a:t>
            </a:r>
          </a:p>
          <a:p>
            <a:r>
              <a:rPr lang="en-US" dirty="0" smtClean="0">
                <a:latin typeface="Calibri" panose="020F0502020204030204" pitchFamily="34" charset="0"/>
              </a:rPr>
              <a:t>1:50-2:50		Group Discussion</a:t>
            </a:r>
            <a:endParaRPr lang="en-US" dirty="0">
              <a:latin typeface="Calibri" panose="020F0502020204030204" pitchFamily="34" charset="0"/>
            </a:endParaRPr>
          </a:p>
        </p:txBody>
      </p:sp>
      <p:sp>
        <p:nvSpPr>
          <p:cNvPr id="10" name="TextBox 9"/>
          <p:cNvSpPr txBox="1"/>
          <p:nvPr/>
        </p:nvSpPr>
        <p:spPr>
          <a:xfrm>
            <a:off x="438150" y="1447800"/>
            <a:ext cx="79629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Dr. Tackett: co-Director of </a:t>
            </a:r>
            <a:r>
              <a:rPr lang="en-US" dirty="0" err="1" smtClean="0">
                <a:latin typeface="Calibri" panose="020F0502020204030204" pitchFamily="34" charset="0"/>
              </a:rPr>
              <a:t>IDeA</a:t>
            </a:r>
            <a:r>
              <a:rPr lang="en-US" dirty="0" smtClean="0">
                <a:latin typeface="Calibri" panose="020F0502020204030204" pitchFamily="34" charset="0"/>
              </a:rPr>
              <a:t> National Resource for Proteomics, &gt;20 years of experience in discovery phase proteomic workflows</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Dr. Kinter: co-Director of </a:t>
            </a:r>
            <a:r>
              <a:rPr lang="en-US" dirty="0" err="1" smtClean="0">
                <a:latin typeface="Calibri" panose="020F0502020204030204" pitchFamily="34" charset="0"/>
              </a:rPr>
              <a:t>IDeA</a:t>
            </a:r>
            <a:r>
              <a:rPr lang="en-US" dirty="0" smtClean="0">
                <a:latin typeface="Calibri" panose="020F0502020204030204" pitchFamily="34" charset="0"/>
              </a:rPr>
              <a:t> National Resource for Proteomics, &gt;20 years of experience in targeted/validation phase proteomics</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Dr. Mackintosh: co-Director Univ. of Arkansas for Medical Sciences Proteomics Core Facility, &gt;15 years of experience operating a discovery phase-based core</a:t>
            </a:r>
          </a:p>
          <a:p>
            <a:pPr marL="285750" indent="-285750">
              <a:buFont typeface="Arial" panose="020B0604020202020204" pitchFamily="34" charset="0"/>
              <a:buChar char="•"/>
            </a:pP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Dr. Stephanie </a:t>
            </a:r>
            <a:r>
              <a:rPr lang="en-US" dirty="0" err="1" smtClean="0">
                <a:latin typeface="Calibri" panose="020F0502020204030204" pitchFamily="34" charset="0"/>
              </a:rPr>
              <a:t>Byrum</a:t>
            </a:r>
            <a:r>
              <a:rPr lang="en-US" dirty="0" smtClean="0">
                <a:latin typeface="Calibri" panose="020F0502020204030204" pitchFamily="34" charset="0"/>
              </a:rPr>
              <a:t>: Director COBRE Bioinformatics Core, &gt;15 years experience with bioinformatics in proteomics</a:t>
            </a:r>
            <a:endParaRPr lang="en-US" dirty="0">
              <a:latin typeface="Calibri" panose="020F0502020204030204" pitchFamily="34" charset="0"/>
            </a:endParaRPr>
          </a:p>
        </p:txBody>
      </p:sp>
    </p:spTree>
    <p:extLst>
      <p:ext uri="{BB962C8B-B14F-4D97-AF65-F5344CB8AC3E}">
        <p14:creationId xmlns:p14="http://schemas.microsoft.com/office/powerpoint/2010/main" val="4944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6" name="Title 1"/>
          <p:cNvSpPr>
            <a:spLocks noGrp="1"/>
          </p:cNvSpPr>
          <p:nvPr>
            <p:ph type="title"/>
          </p:nvPr>
        </p:nvSpPr>
        <p:spPr>
          <a:xfrm>
            <a:off x="228600" y="304800"/>
            <a:ext cx="8382000" cy="914400"/>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latin typeface="Copperplate33bc" pitchFamily="34" charset="0"/>
              </a:rPr>
              <a:t>Challenges for </a:t>
            </a:r>
            <a:r>
              <a:rPr lang="en-US" sz="3200" b="1" dirty="0" err="1" smtClean="0">
                <a:solidFill>
                  <a:schemeClr val="bg1"/>
                </a:solidFill>
                <a:effectLst>
                  <a:outerShdw blurRad="38100" dist="38100" dir="2700000" algn="tl">
                    <a:srgbClr val="000000">
                      <a:alpha val="43137"/>
                    </a:srgbClr>
                  </a:outerShdw>
                </a:effectLst>
                <a:latin typeface="Copperplate33bc" pitchFamily="34" charset="0"/>
              </a:rPr>
              <a:t>IDeA</a:t>
            </a:r>
            <a:r>
              <a:rPr lang="en-US" sz="3200" b="1" dirty="0" smtClean="0">
                <a:solidFill>
                  <a:schemeClr val="bg1"/>
                </a:solidFill>
                <a:effectLst>
                  <a:outerShdw blurRad="38100" dist="38100" dir="2700000" algn="tl">
                    <a:srgbClr val="000000">
                      <a:alpha val="43137"/>
                    </a:srgbClr>
                  </a:outerShdw>
                </a:effectLst>
                <a:latin typeface="Copperplate33bc" pitchFamily="34" charset="0"/>
              </a:rPr>
              <a:t> Investigators interested in proteomics</a:t>
            </a:r>
            <a:endParaRPr lang="en-US" sz="32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16" name="TextBox 15"/>
          <p:cNvSpPr txBox="1"/>
          <p:nvPr/>
        </p:nvSpPr>
        <p:spPr>
          <a:xfrm>
            <a:off x="304800" y="1828800"/>
            <a:ext cx="86487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Insufficient access to and maintenance of state-of-the-art instrumentation</a:t>
            </a:r>
            <a:endParaRPr lang="en-US" sz="2000" dirty="0">
              <a:latin typeface="Calibri" panose="020F0502020204030204" pitchFamily="34" charset="0"/>
            </a:endParaRPr>
          </a:p>
        </p:txBody>
      </p:sp>
      <p:sp>
        <p:nvSpPr>
          <p:cNvPr id="9" name="TextBox 8"/>
          <p:cNvSpPr txBox="1"/>
          <p:nvPr/>
        </p:nvSpPr>
        <p:spPr>
          <a:xfrm>
            <a:off x="1108766" y="3962400"/>
            <a:ext cx="7040767" cy="707886"/>
          </a:xfrm>
          <a:prstGeom prst="rect">
            <a:avLst/>
          </a:prstGeom>
          <a:noFill/>
        </p:spPr>
        <p:txBody>
          <a:bodyPr wrap="square" rtlCol="0">
            <a:spAutoFit/>
          </a:bodyPr>
          <a:lstStyle/>
          <a:p>
            <a:r>
              <a:rPr lang="en-US" sz="2000" b="1" i="1" dirty="0" smtClean="0">
                <a:solidFill>
                  <a:srgbClr val="FF0000"/>
                </a:solidFill>
                <a:latin typeface="Calibri" panose="020F0502020204030204" pitchFamily="34" charset="0"/>
              </a:rPr>
              <a:t>PA-16-172 (06/07/2016): “enhance core facilities and core facility services available to investigators in IDeA-eligible states”</a:t>
            </a:r>
            <a:endParaRPr lang="en-US" sz="2000" b="1" i="1" dirty="0">
              <a:solidFill>
                <a:srgbClr val="FF0000"/>
              </a:solidFill>
              <a:latin typeface="Calibri" panose="020F0502020204030204" pitchFamily="34" charset="0"/>
            </a:endParaRPr>
          </a:p>
        </p:txBody>
      </p:sp>
      <p:sp>
        <p:nvSpPr>
          <p:cNvPr id="10" name="TextBox 9"/>
          <p:cNvSpPr txBox="1"/>
          <p:nvPr/>
        </p:nvSpPr>
        <p:spPr>
          <a:xfrm>
            <a:off x="304800" y="2634977"/>
            <a:ext cx="79629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Lack of educational outreach programs to help investigators design, implement, and analyze data from proteomics studies </a:t>
            </a:r>
            <a:endParaRPr lang="en-US" sz="2000" dirty="0">
              <a:latin typeface="Calibri" panose="020F0502020204030204" pitchFamily="34" charset="0"/>
            </a:endParaRPr>
          </a:p>
        </p:txBody>
      </p:sp>
    </p:spTree>
    <p:extLst>
      <p:ext uri="{BB962C8B-B14F-4D97-AF65-F5344CB8AC3E}">
        <p14:creationId xmlns:p14="http://schemas.microsoft.com/office/powerpoint/2010/main" val="17888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9" descr="Image result for redlands community colle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1" descr="Image result for redlands community colle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3" descr="Image result for redlands community colle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5" descr="Image result for redlands community colle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7" descr="Image result for redlands community colle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24" name="Title 1"/>
          <p:cNvSpPr>
            <a:spLocks noGrp="1"/>
          </p:cNvSpPr>
          <p:nvPr>
            <p:ph type="title"/>
          </p:nvPr>
        </p:nvSpPr>
        <p:spPr>
          <a:xfrm>
            <a:off x="457200" y="545774"/>
            <a:ext cx="8229600" cy="749626"/>
          </a:xfrm>
        </p:spPr>
        <p:txBody>
          <a:bodyPr>
            <a:normAutofit fontScale="90000"/>
          </a:bodyPr>
          <a:lstStyle/>
          <a:p>
            <a:pPr algn="ctr"/>
            <a:r>
              <a:rPr lang="en-US" sz="4000" b="1" dirty="0" smtClean="0">
                <a:solidFill>
                  <a:schemeClr val="bg1"/>
                </a:solidFill>
                <a:effectLst>
                  <a:outerShdw blurRad="38100" dist="38100" dir="2700000" algn="tl">
                    <a:srgbClr val="000000">
                      <a:alpha val="43137"/>
                    </a:srgbClr>
                  </a:outerShdw>
                </a:effectLst>
                <a:latin typeface="Copperplate33bc" pitchFamily="34" charset="0"/>
              </a:rPr>
              <a:t>Goals for the </a:t>
            </a:r>
            <a:r>
              <a:rPr lang="en-US" sz="4000" b="1" dirty="0" err="1" smtClean="0">
                <a:solidFill>
                  <a:schemeClr val="bg1"/>
                </a:solidFill>
                <a:effectLst>
                  <a:outerShdw blurRad="38100" dist="38100" dir="2700000" algn="tl">
                    <a:srgbClr val="000000">
                      <a:alpha val="43137"/>
                    </a:srgbClr>
                  </a:outerShdw>
                </a:effectLst>
                <a:latin typeface="Copperplate33bc" pitchFamily="34" charset="0"/>
              </a:rPr>
              <a:t>IDeA</a:t>
            </a:r>
            <a:r>
              <a:rPr lang="en-US" sz="4000" b="1" dirty="0" smtClean="0">
                <a:solidFill>
                  <a:schemeClr val="bg1"/>
                </a:solidFill>
                <a:effectLst>
                  <a:outerShdw blurRad="38100" dist="38100" dir="2700000" algn="tl">
                    <a:srgbClr val="000000">
                      <a:alpha val="43137"/>
                    </a:srgbClr>
                  </a:outerShdw>
                </a:effectLst>
                <a:latin typeface="Copperplate33bc" pitchFamily="34" charset="0"/>
              </a:rPr>
              <a:t> National Resource for Proteomics</a:t>
            </a:r>
            <a:endParaRPr lang="en-US" sz="4000" b="1" dirty="0">
              <a:solidFill>
                <a:schemeClr val="bg1"/>
              </a:solidFill>
              <a:effectLst>
                <a:outerShdw blurRad="38100" dist="38100" dir="2700000" algn="tl">
                  <a:srgbClr val="000000">
                    <a:alpha val="43137"/>
                  </a:srgbClr>
                </a:outerShdw>
              </a:effectLst>
              <a:latin typeface="Copperplate33bc" pitchFamily="34" charset="0"/>
            </a:endParaRPr>
          </a:p>
        </p:txBody>
      </p:sp>
      <p:pic>
        <p:nvPicPr>
          <p:cNvPr id="13" name="Picture 4" descr="IDeA supports faculty development and enhancement of the research infrastructure at institutions located in Alaska, Arkansas, Delaware, Hawaii, Idaho, Kansas, Kentucky, Louisiana, Maine, Mississippi, Montana, Nebraska, Nevada, New Hampshire, New Mexico, North Dakota, Oklahoma, Puerto Rico, Rhode Island, South Carolina, South Dakota, Vermont, West Virginia and Wy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96687"/>
            <a:ext cx="3429000" cy="224203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8600" y="2819400"/>
            <a:ext cx="8229600"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Goal 1</a:t>
            </a:r>
            <a:r>
              <a:rPr lang="en-US" sz="2000" dirty="0" smtClean="0">
                <a:latin typeface="Calibri" panose="020F0502020204030204" pitchFamily="34" charset="0"/>
              </a:rPr>
              <a:t>: Provide access to state-of-the-art proteomic instrumentation and expertise for all IDeA states; and to enhance existing IDeA state cores</a:t>
            </a:r>
          </a:p>
        </p:txBody>
      </p:sp>
      <p:sp>
        <p:nvSpPr>
          <p:cNvPr id="15" name="TextBox 14"/>
          <p:cNvSpPr txBox="1"/>
          <p:nvPr/>
        </p:nvSpPr>
        <p:spPr>
          <a:xfrm>
            <a:off x="228600" y="3733800"/>
            <a:ext cx="8501064"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rPr>
              <a:t>Goal 2</a:t>
            </a:r>
            <a:r>
              <a:rPr lang="en-US" sz="2000" dirty="0" smtClean="0">
                <a:latin typeface="Calibri" panose="020F0502020204030204" pitchFamily="34" charset="0"/>
              </a:rPr>
              <a:t>: Provide educational outreach in the area of proteomics to local core directors, investigators, and students in </a:t>
            </a:r>
            <a:r>
              <a:rPr lang="en-US" sz="2000" dirty="0" err="1" smtClean="0">
                <a:latin typeface="Calibri" panose="020F0502020204030204" pitchFamily="34" charset="0"/>
              </a:rPr>
              <a:t>IDeA</a:t>
            </a:r>
            <a:r>
              <a:rPr lang="en-US" sz="2000" dirty="0" smtClean="0">
                <a:latin typeface="Calibri" panose="020F0502020204030204" pitchFamily="34" charset="0"/>
              </a:rPr>
              <a:t> states </a:t>
            </a:r>
          </a:p>
        </p:txBody>
      </p:sp>
      <p:sp>
        <p:nvSpPr>
          <p:cNvPr id="16" name="TextBox 15"/>
          <p:cNvSpPr txBox="1"/>
          <p:nvPr/>
        </p:nvSpPr>
        <p:spPr>
          <a:xfrm>
            <a:off x="228600" y="1371600"/>
            <a:ext cx="8001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Regional consolidation of 2 Proteomics Cores to create the </a:t>
            </a:r>
            <a:r>
              <a:rPr lang="en-US" sz="2000" dirty="0" err="1" smtClean="0">
                <a:latin typeface="Calibri" panose="020F0502020204030204" pitchFamily="34" charset="0"/>
              </a:rPr>
              <a:t>IDeA</a:t>
            </a:r>
            <a:r>
              <a:rPr lang="en-US" sz="2000" dirty="0" smtClean="0">
                <a:latin typeface="Calibri" panose="020F0502020204030204" pitchFamily="34" charset="0"/>
              </a:rPr>
              <a:t> National Resource for Proteomics</a:t>
            </a:r>
          </a:p>
          <a:p>
            <a:pPr marL="742950" lvl="1" indent="-285750">
              <a:buFont typeface="Arial" panose="020B0604020202020204" pitchFamily="34" charset="0"/>
              <a:buChar char="•"/>
            </a:pPr>
            <a:r>
              <a:rPr lang="en-US" sz="2000" dirty="0" smtClean="0">
                <a:latin typeface="Calibri" panose="020F0502020204030204" pitchFamily="34" charset="0"/>
              </a:rPr>
              <a:t>UAMS: Alan Tackett, PhD</a:t>
            </a:r>
          </a:p>
          <a:p>
            <a:pPr marL="742950" lvl="1" indent="-285750">
              <a:buFont typeface="Arial" panose="020B0604020202020204" pitchFamily="34" charset="0"/>
              <a:buChar char="•"/>
            </a:pPr>
            <a:r>
              <a:rPr lang="en-US" sz="2000" dirty="0" smtClean="0">
                <a:latin typeface="Calibri" panose="020F0502020204030204" pitchFamily="34" charset="0"/>
              </a:rPr>
              <a:t>OUHSC/OMRF: Mike Kinter, PhD</a:t>
            </a:r>
            <a:endParaRPr lang="en-US" sz="2000" dirty="0">
              <a:latin typeface="Calibri" panose="020F0502020204030204" pitchFamily="34" charset="0"/>
            </a:endParaRPr>
          </a:p>
        </p:txBody>
      </p:sp>
    </p:spTree>
    <p:extLst>
      <p:ext uri="{BB962C8B-B14F-4D97-AF65-F5344CB8AC3E}">
        <p14:creationId xmlns:p14="http://schemas.microsoft.com/office/powerpoint/2010/main" val="24175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7" name="Title 1"/>
          <p:cNvSpPr>
            <a:spLocks noGrp="1"/>
          </p:cNvSpPr>
          <p:nvPr>
            <p:ph type="title"/>
          </p:nvPr>
        </p:nvSpPr>
        <p:spPr>
          <a:xfrm>
            <a:off x="152400" y="312737"/>
            <a:ext cx="8686800" cy="1058863"/>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Copperplate33bc" pitchFamily="34" charset="0"/>
              </a:rPr>
              <a:t>Two Complementary Proteomics Core Facilities</a:t>
            </a:r>
            <a:endParaRPr lang="en-US" sz="4000" b="1" dirty="0">
              <a:solidFill>
                <a:schemeClr val="bg1"/>
              </a:solidFill>
              <a:effectLst>
                <a:outerShdw blurRad="38100" dist="38100" dir="2700000" algn="tl">
                  <a:srgbClr val="000000">
                    <a:alpha val="43137"/>
                  </a:srgbClr>
                </a:outerShdw>
              </a:effectLst>
              <a:latin typeface="Copperplate33bc" pitchFamily="34" charset="0"/>
            </a:endParaRPr>
          </a:p>
        </p:txBody>
      </p:sp>
      <p:pic>
        <p:nvPicPr>
          <p:cNvPr id="4" name="Picture 2" descr="An external file that holds a picture, illustration, etc.&#10;Object name is nihms121877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76360"/>
            <a:ext cx="5507062" cy="54038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555878" y="1607666"/>
            <a:ext cx="13648" cy="1419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55878" y="3398288"/>
            <a:ext cx="2275" cy="24683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990" y="1741915"/>
            <a:ext cx="1506502" cy="1200329"/>
          </a:xfrm>
          <a:prstGeom prst="rect">
            <a:avLst/>
          </a:prstGeom>
          <a:noFill/>
        </p:spPr>
        <p:txBody>
          <a:bodyPr wrap="none" rtlCol="0">
            <a:spAutoFit/>
          </a:bodyPr>
          <a:lstStyle/>
          <a:p>
            <a:pPr algn="ctr"/>
            <a:r>
              <a:rPr lang="en-US" sz="2400" dirty="0" smtClean="0">
                <a:latin typeface="Calibri" panose="020F0502020204030204" pitchFamily="34" charset="0"/>
              </a:rPr>
              <a:t>UAMS</a:t>
            </a:r>
            <a:endParaRPr lang="en-US" sz="2400" dirty="0">
              <a:latin typeface="Calibri" panose="020F0502020204030204" pitchFamily="34" charset="0"/>
            </a:endParaRPr>
          </a:p>
          <a:p>
            <a:pPr algn="ctr"/>
            <a:r>
              <a:rPr lang="en-US" sz="2400" i="1" dirty="0" smtClean="0">
                <a:solidFill>
                  <a:srgbClr val="FF0000"/>
                </a:solidFill>
                <a:latin typeface="Calibri" panose="020F0502020204030204" pitchFamily="34" charset="0"/>
              </a:rPr>
              <a:t>“Discovery</a:t>
            </a:r>
          </a:p>
          <a:p>
            <a:pPr algn="ctr"/>
            <a:r>
              <a:rPr lang="en-US" sz="2400" i="1" dirty="0" smtClean="0">
                <a:solidFill>
                  <a:srgbClr val="FF0000"/>
                </a:solidFill>
                <a:latin typeface="Calibri" panose="020F0502020204030204" pitchFamily="34" charset="0"/>
              </a:rPr>
              <a:t>Phase”</a:t>
            </a:r>
            <a:endParaRPr lang="en-US" sz="2400" i="1" dirty="0">
              <a:solidFill>
                <a:srgbClr val="FF0000"/>
              </a:solidFill>
              <a:latin typeface="Calibri" panose="020F0502020204030204" pitchFamily="34" charset="0"/>
            </a:endParaRPr>
          </a:p>
        </p:txBody>
      </p:sp>
      <p:sp>
        <p:nvSpPr>
          <p:cNvPr id="11" name="TextBox 10"/>
          <p:cNvSpPr txBox="1"/>
          <p:nvPr/>
        </p:nvSpPr>
        <p:spPr>
          <a:xfrm>
            <a:off x="16758" y="3657600"/>
            <a:ext cx="1520994" cy="1938992"/>
          </a:xfrm>
          <a:prstGeom prst="rect">
            <a:avLst/>
          </a:prstGeom>
          <a:noFill/>
        </p:spPr>
        <p:txBody>
          <a:bodyPr wrap="none" rtlCol="0">
            <a:spAutoFit/>
          </a:bodyPr>
          <a:lstStyle/>
          <a:p>
            <a:pPr algn="ctr"/>
            <a:r>
              <a:rPr lang="en-US" sz="2400" dirty="0" smtClean="0">
                <a:latin typeface="Calibri" panose="020F0502020204030204" pitchFamily="34" charset="0"/>
              </a:rPr>
              <a:t>OUHSC/</a:t>
            </a:r>
          </a:p>
          <a:p>
            <a:pPr algn="ctr"/>
            <a:r>
              <a:rPr lang="en-US" sz="2400" dirty="0" smtClean="0">
                <a:latin typeface="Calibri" panose="020F0502020204030204" pitchFamily="34" charset="0"/>
              </a:rPr>
              <a:t>OMRF</a:t>
            </a:r>
            <a:endParaRPr lang="en-US" sz="2400" dirty="0">
              <a:latin typeface="Calibri" panose="020F0502020204030204" pitchFamily="34" charset="0"/>
            </a:endParaRPr>
          </a:p>
          <a:p>
            <a:pPr algn="ctr"/>
            <a:r>
              <a:rPr lang="en-US" sz="2400" i="1" dirty="0" smtClean="0">
                <a:solidFill>
                  <a:srgbClr val="FF0000"/>
                </a:solidFill>
                <a:latin typeface="Calibri" panose="020F0502020204030204" pitchFamily="34" charset="0"/>
              </a:rPr>
              <a:t>“Targeted </a:t>
            </a:r>
          </a:p>
          <a:p>
            <a:pPr algn="ctr"/>
            <a:r>
              <a:rPr lang="en-US" sz="2400" i="1" dirty="0" smtClean="0">
                <a:solidFill>
                  <a:srgbClr val="FF0000"/>
                </a:solidFill>
                <a:latin typeface="Calibri" panose="020F0502020204030204" pitchFamily="34" charset="0"/>
              </a:rPr>
              <a:t>Validation </a:t>
            </a:r>
          </a:p>
          <a:p>
            <a:pPr algn="ctr"/>
            <a:r>
              <a:rPr lang="en-US" sz="2400" i="1" dirty="0" smtClean="0">
                <a:solidFill>
                  <a:srgbClr val="FF0000"/>
                </a:solidFill>
                <a:latin typeface="Calibri" panose="020F0502020204030204" pitchFamily="34" charset="0"/>
              </a:rPr>
              <a:t>Phase”</a:t>
            </a:r>
            <a:endParaRPr lang="en-US" sz="2400" i="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14240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7" name="Title 1"/>
          <p:cNvSpPr>
            <a:spLocks noGrp="1"/>
          </p:cNvSpPr>
          <p:nvPr>
            <p:ph type="title"/>
          </p:nvPr>
        </p:nvSpPr>
        <p:spPr>
          <a:xfrm>
            <a:off x="152400" y="76200"/>
            <a:ext cx="8686800" cy="1058863"/>
          </a:xfrm>
        </p:spPr>
        <p:txBody>
          <a:bodyPr>
            <a:normAutofit fontScale="90000"/>
          </a:body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Regional Core Consolidation</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14" name="TextBox 13"/>
          <p:cNvSpPr txBox="1"/>
          <p:nvPr/>
        </p:nvSpPr>
        <p:spPr>
          <a:xfrm>
            <a:off x="228600" y="1371600"/>
            <a:ext cx="82296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MOU to ensure respective instrumentation is kept state-of-the-art</a:t>
            </a:r>
            <a:endParaRPr lang="en-US" sz="2000" dirty="0">
              <a:latin typeface="Calibri" panose="020F0502020204030204" pitchFamily="34" charset="0"/>
            </a:endParaRPr>
          </a:p>
        </p:txBody>
      </p:sp>
      <p:sp>
        <p:nvSpPr>
          <p:cNvPr id="15" name="TextBox 14"/>
          <p:cNvSpPr txBox="1"/>
          <p:nvPr/>
        </p:nvSpPr>
        <p:spPr>
          <a:xfrm>
            <a:off x="228600" y="1905000"/>
            <a:ext cx="82296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Eliminates regional duplication of expensive, high-end instrumentation </a:t>
            </a:r>
            <a:endParaRPr lang="en-US" sz="2000" dirty="0">
              <a:latin typeface="Calibri" panose="020F0502020204030204" pitchFamily="34" charset="0"/>
            </a:endParaRPr>
          </a:p>
        </p:txBody>
      </p:sp>
      <p:grpSp>
        <p:nvGrpSpPr>
          <p:cNvPr id="5" name="Group 4"/>
          <p:cNvGrpSpPr/>
          <p:nvPr/>
        </p:nvGrpSpPr>
        <p:grpSpPr>
          <a:xfrm>
            <a:off x="228600" y="2438400"/>
            <a:ext cx="8229600" cy="4343065"/>
            <a:chOff x="228600" y="2438400"/>
            <a:chExt cx="8229600" cy="4343065"/>
          </a:xfrm>
        </p:grpSpPr>
        <p:grpSp>
          <p:nvGrpSpPr>
            <p:cNvPr id="4" name="Group 3"/>
            <p:cNvGrpSpPr/>
            <p:nvPr/>
          </p:nvGrpSpPr>
          <p:grpSpPr>
            <a:xfrm>
              <a:off x="228600" y="2438400"/>
              <a:ext cx="8229600" cy="4343065"/>
              <a:chOff x="228600" y="2438400"/>
              <a:chExt cx="8229600" cy="4343065"/>
            </a:xfrm>
          </p:grpSpPr>
          <p:sp>
            <p:nvSpPr>
              <p:cNvPr id="22" name="Rectangle 21"/>
              <p:cNvSpPr/>
              <p:nvPr/>
            </p:nvSpPr>
            <p:spPr>
              <a:xfrm>
                <a:off x="4169448" y="2911101"/>
                <a:ext cx="3810676" cy="3870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3556" y="2895861"/>
                <a:ext cx="3810676" cy="3870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5" y="3200400"/>
                <a:ext cx="1600200" cy="1200150"/>
              </a:xfrm>
              <a:prstGeom prst="rect">
                <a:avLst/>
              </a:prstGeom>
            </p:spPr>
          </p:pic>
          <p:sp>
            <p:nvSpPr>
              <p:cNvPr id="16" name="TextBox 15"/>
              <p:cNvSpPr txBox="1"/>
              <p:nvPr/>
            </p:nvSpPr>
            <p:spPr>
              <a:xfrm>
                <a:off x="228600" y="2438400"/>
                <a:ext cx="82296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Each core added one cutting-edge mass </a:t>
                </a:r>
                <a:r>
                  <a:rPr lang="en-US" sz="2000" dirty="0" smtClean="0">
                    <a:latin typeface="Calibri" panose="020F0502020204030204" pitchFamily="34" charset="0"/>
                  </a:rPr>
                  <a:t>spectrometer</a:t>
                </a:r>
                <a:endParaRPr lang="en-US" sz="2000" dirty="0">
                  <a:latin typeface="Calibri" panose="020F0502020204030204" pitchFamily="34" charset="0"/>
                </a:endParaRPr>
              </a:p>
            </p:txBody>
          </p:sp>
          <p:sp>
            <p:nvSpPr>
              <p:cNvPr id="17" name="TextBox 16"/>
              <p:cNvSpPr txBox="1"/>
              <p:nvPr/>
            </p:nvSpPr>
            <p:spPr>
              <a:xfrm>
                <a:off x="1471489" y="2819400"/>
                <a:ext cx="1339854" cy="461665"/>
              </a:xfrm>
              <a:prstGeom prst="rect">
                <a:avLst/>
              </a:prstGeom>
              <a:noFill/>
            </p:spPr>
            <p:txBody>
              <a:bodyPr wrap="none" rtlCol="0">
                <a:spAutoFit/>
              </a:bodyPr>
              <a:lstStyle/>
              <a:p>
                <a:pPr algn="ctr"/>
                <a:r>
                  <a:rPr lang="en-US" sz="2400" b="1" dirty="0" smtClean="0">
                    <a:latin typeface="Calibri" panose="020F0502020204030204" pitchFamily="34" charset="0"/>
                  </a:rPr>
                  <a:t>Arkansas</a:t>
                </a:r>
                <a:endParaRPr lang="en-US" sz="2400" b="1" dirty="0">
                  <a:latin typeface="Calibri" panose="020F0502020204030204" pitchFamily="34" charset="0"/>
                </a:endParaRPr>
              </a:p>
            </p:txBody>
          </p:sp>
          <p:sp>
            <p:nvSpPr>
              <p:cNvPr id="18" name="TextBox 17"/>
              <p:cNvSpPr txBox="1"/>
              <p:nvPr/>
            </p:nvSpPr>
            <p:spPr>
              <a:xfrm>
                <a:off x="924543" y="4457901"/>
                <a:ext cx="2433743" cy="1754326"/>
              </a:xfrm>
              <a:prstGeom prst="rect">
                <a:avLst/>
              </a:prstGeom>
              <a:noFill/>
            </p:spPr>
            <p:txBody>
              <a:bodyPr wrap="none" rtlCol="0">
                <a:spAutoFit/>
              </a:bodyPr>
              <a:lstStyle/>
              <a:p>
                <a:pPr algn="ctr"/>
                <a:r>
                  <a:rPr lang="en-US" u="sng" dirty="0" smtClean="0">
                    <a:latin typeface="Calibri" panose="020F0502020204030204" pitchFamily="34" charset="0"/>
                  </a:rPr>
                  <a:t>New </a:t>
                </a:r>
              </a:p>
              <a:p>
                <a:pPr algn="ctr"/>
                <a:r>
                  <a:rPr lang="en-US" dirty="0" err="1" smtClean="0">
                    <a:latin typeface="Calibri" panose="020F0502020204030204" pitchFamily="34" charset="0"/>
                  </a:rPr>
                  <a:t>Thermo</a:t>
                </a:r>
                <a:r>
                  <a:rPr lang="en-US" dirty="0" smtClean="0">
                    <a:latin typeface="Calibri" panose="020F0502020204030204" pitchFamily="34" charset="0"/>
                  </a:rPr>
                  <a:t> </a:t>
                </a:r>
                <a:r>
                  <a:rPr lang="en-US" dirty="0" err="1" smtClean="0">
                    <a:latin typeface="Calibri" panose="020F0502020204030204" pitchFamily="34" charset="0"/>
                  </a:rPr>
                  <a:t>Orbitrap</a:t>
                </a:r>
                <a:r>
                  <a:rPr lang="en-US" dirty="0">
                    <a:latin typeface="Calibri" panose="020F0502020204030204" pitchFamily="34" charset="0"/>
                  </a:rPr>
                  <a:t> </a:t>
                </a:r>
                <a:r>
                  <a:rPr lang="en-US" dirty="0" err="1" smtClean="0">
                    <a:latin typeface="Calibri" panose="020F0502020204030204" pitchFamily="34" charset="0"/>
                  </a:rPr>
                  <a:t>Lumos</a:t>
                </a: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u="sng" dirty="0" smtClean="0">
                    <a:latin typeface="Calibri" panose="020F0502020204030204" pitchFamily="34" charset="0"/>
                  </a:rPr>
                  <a:t>Existing</a:t>
                </a:r>
                <a:endParaRPr lang="en-US" u="sng" dirty="0">
                  <a:latin typeface="Calibri" panose="020F0502020204030204" pitchFamily="34" charset="0"/>
                </a:endParaRPr>
              </a:p>
              <a:p>
                <a:pPr algn="ctr"/>
                <a:r>
                  <a:rPr lang="en-US" dirty="0" smtClean="0">
                    <a:latin typeface="Calibri" panose="020F0502020204030204" pitchFamily="34" charset="0"/>
                  </a:rPr>
                  <a:t>2 </a:t>
                </a:r>
                <a:r>
                  <a:rPr lang="en-US" dirty="0" err="1" smtClean="0">
                    <a:latin typeface="Calibri" panose="020F0502020204030204" pitchFamily="34" charset="0"/>
                  </a:rPr>
                  <a:t>Orbitrap</a:t>
                </a:r>
                <a:r>
                  <a:rPr lang="en-US" dirty="0" smtClean="0">
                    <a:latin typeface="Calibri" panose="020F0502020204030204" pitchFamily="34" charset="0"/>
                  </a:rPr>
                  <a:t> Fusions</a:t>
                </a:r>
              </a:p>
              <a:p>
                <a:pPr algn="ctr"/>
                <a:r>
                  <a:rPr lang="en-US" dirty="0" err="1" smtClean="0">
                    <a:latin typeface="Calibri" panose="020F0502020204030204" pitchFamily="34" charset="0"/>
                  </a:rPr>
                  <a:t>Orbitrap</a:t>
                </a:r>
                <a:r>
                  <a:rPr lang="en-US" dirty="0" smtClean="0">
                    <a:latin typeface="Calibri" panose="020F0502020204030204" pitchFamily="34" charset="0"/>
                  </a:rPr>
                  <a:t> </a:t>
                </a:r>
                <a:r>
                  <a:rPr lang="en-US" dirty="0" err="1" smtClean="0">
                    <a:latin typeface="Calibri" panose="020F0502020204030204" pitchFamily="34" charset="0"/>
                  </a:rPr>
                  <a:t>Velos</a:t>
                </a:r>
                <a:endParaRPr lang="en-US" dirty="0" smtClean="0">
                  <a:latin typeface="Calibri" panose="020F0502020204030204" pitchFamily="34" charset="0"/>
                </a:endParaRPr>
              </a:p>
            </p:txBody>
          </p:sp>
          <p:sp>
            <p:nvSpPr>
              <p:cNvPr id="20" name="TextBox 19"/>
              <p:cNvSpPr txBox="1"/>
              <p:nvPr/>
            </p:nvSpPr>
            <p:spPr>
              <a:xfrm>
                <a:off x="5337174" y="2819400"/>
                <a:ext cx="1500732" cy="461665"/>
              </a:xfrm>
              <a:prstGeom prst="rect">
                <a:avLst/>
              </a:prstGeom>
              <a:noFill/>
            </p:spPr>
            <p:txBody>
              <a:bodyPr wrap="none" rtlCol="0">
                <a:spAutoFit/>
              </a:bodyPr>
              <a:lstStyle/>
              <a:p>
                <a:pPr algn="ctr"/>
                <a:r>
                  <a:rPr lang="en-US" sz="2400" b="1" dirty="0" smtClean="0">
                    <a:latin typeface="Calibri" panose="020F0502020204030204" pitchFamily="34" charset="0"/>
                  </a:rPr>
                  <a:t>Oklahoma</a:t>
                </a:r>
                <a:endParaRPr lang="en-US" sz="2400" b="1" dirty="0">
                  <a:latin typeface="Calibri" panose="020F0502020204030204" pitchFamily="34" charset="0"/>
                </a:endParaRPr>
              </a:p>
            </p:txBody>
          </p:sp>
          <p:sp>
            <p:nvSpPr>
              <p:cNvPr id="21" name="TextBox 20"/>
              <p:cNvSpPr txBox="1"/>
              <p:nvPr/>
            </p:nvSpPr>
            <p:spPr>
              <a:xfrm>
                <a:off x="4704115" y="4457901"/>
                <a:ext cx="2766848" cy="1754326"/>
              </a:xfrm>
              <a:prstGeom prst="rect">
                <a:avLst/>
              </a:prstGeom>
              <a:noFill/>
            </p:spPr>
            <p:txBody>
              <a:bodyPr wrap="none" rtlCol="0">
                <a:spAutoFit/>
              </a:bodyPr>
              <a:lstStyle/>
              <a:p>
                <a:pPr algn="ctr"/>
                <a:r>
                  <a:rPr lang="en-US" u="sng" dirty="0" smtClean="0">
                    <a:latin typeface="Calibri" panose="020F0502020204030204" pitchFamily="34" charset="0"/>
                  </a:rPr>
                  <a:t>New </a:t>
                </a:r>
              </a:p>
              <a:p>
                <a:pPr algn="ctr"/>
                <a:r>
                  <a:rPr lang="en-US" dirty="0" err="1" smtClean="0">
                    <a:latin typeface="Calibri" panose="020F0502020204030204" pitchFamily="34" charset="0"/>
                  </a:rPr>
                  <a:t>Thermo</a:t>
                </a:r>
                <a:r>
                  <a:rPr lang="en-US" dirty="0" smtClean="0">
                    <a:latin typeface="Calibri" panose="020F0502020204030204" pitchFamily="34" charset="0"/>
                  </a:rPr>
                  <a:t> </a:t>
                </a:r>
                <a:r>
                  <a:rPr lang="en-US" dirty="0" smtClean="0">
                    <a:latin typeface="Calibri" panose="020F0502020204030204" pitchFamily="34" charset="0"/>
                  </a:rPr>
                  <a:t>TSQ </a:t>
                </a:r>
                <a:r>
                  <a:rPr lang="en-US" dirty="0" err="1" smtClean="0">
                    <a:latin typeface="Calibri" panose="020F0502020204030204" pitchFamily="34" charset="0"/>
                  </a:rPr>
                  <a:t>Quantiva</a:t>
                </a:r>
                <a:r>
                  <a:rPr lang="en-US" dirty="0" smtClean="0">
                    <a:latin typeface="Calibri" panose="020F0502020204030204" pitchFamily="34" charset="0"/>
                  </a:rPr>
                  <a:t> QQQ</a:t>
                </a:r>
              </a:p>
              <a:p>
                <a:pPr algn="ctr"/>
                <a:endParaRPr lang="en-US" dirty="0" smtClean="0">
                  <a:latin typeface="Calibri" panose="020F0502020204030204" pitchFamily="34" charset="0"/>
                </a:endParaRPr>
              </a:p>
              <a:p>
                <a:pPr algn="ctr"/>
                <a:r>
                  <a:rPr lang="en-US" u="sng" dirty="0" smtClean="0">
                    <a:latin typeface="Calibri" panose="020F0502020204030204" pitchFamily="34" charset="0"/>
                  </a:rPr>
                  <a:t>Existing</a:t>
                </a:r>
                <a:endParaRPr lang="en-US" u="sng" dirty="0">
                  <a:latin typeface="Calibri" panose="020F0502020204030204" pitchFamily="34" charset="0"/>
                </a:endParaRPr>
              </a:p>
              <a:p>
                <a:pPr algn="ctr"/>
                <a:r>
                  <a:rPr lang="en-US" dirty="0" smtClean="0">
                    <a:latin typeface="Calibri" panose="020F0502020204030204" pitchFamily="34" charset="0"/>
                  </a:rPr>
                  <a:t>Q-</a:t>
                </a:r>
                <a:r>
                  <a:rPr lang="en-US" dirty="0" err="1" smtClean="0">
                    <a:latin typeface="Calibri" panose="020F0502020204030204" pitchFamily="34" charset="0"/>
                  </a:rPr>
                  <a:t>exactive</a:t>
                </a:r>
                <a:r>
                  <a:rPr lang="en-US" dirty="0" smtClean="0">
                    <a:latin typeface="Calibri" panose="020F0502020204030204" pitchFamily="34" charset="0"/>
                  </a:rPr>
                  <a:t> Plus</a:t>
                </a:r>
              </a:p>
              <a:p>
                <a:pPr algn="ctr"/>
                <a:r>
                  <a:rPr lang="en-US" dirty="0" smtClean="0">
                    <a:latin typeface="Calibri" panose="020F0502020204030204" pitchFamily="34" charset="0"/>
                  </a:rPr>
                  <a:t>TSQ Vantage QQQ</a:t>
                </a: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991" y="3256322"/>
              <a:ext cx="1792638" cy="1194800"/>
            </a:xfrm>
            <a:prstGeom prst="rect">
              <a:avLst/>
            </a:prstGeom>
          </p:spPr>
        </p:pic>
      </p:grpSp>
    </p:spTree>
    <p:extLst>
      <p:ext uri="{BB962C8B-B14F-4D97-AF65-F5344CB8AC3E}">
        <p14:creationId xmlns:p14="http://schemas.microsoft.com/office/powerpoint/2010/main" val="8648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9" name="Title 1"/>
          <p:cNvSpPr txBox="1">
            <a:spLocks/>
          </p:cNvSpPr>
          <p:nvPr/>
        </p:nvSpPr>
        <p:spPr>
          <a:xfrm>
            <a:off x="76200" y="76200"/>
            <a:ext cx="8686800" cy="1281224"/>
          </a:xfrm>
          <a:prstGeom prst="rect">
            <a:avLst/>
          </a:prstGeom>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Goal 1: Access to Proteomic Instruments and Expertise</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8" name="TextBox 7"/>
          <p:cNvSpPr txBox="1"/>
          <p:nvPr/>
        </p:nvSpPr>
        <p:spPr>
          <a:xfrm>
            <a:off x="838200" y="5587425"/>
            <a:ext cx="7696200" cy="584775"/>
          </a:xfrm>
          <a:prstGeom prst="rect">
            <a:avLst/>
          </a:prstGeom>
          <a:noFill/>
        </p:spPr>
        <p:txBody>
          <a:bodyPr wrap="square" rtlCol="0">
            <a:spAutoFit/>
          </a:bodyPr>
          <a:lstStyle/>
          <a:p>
            <a:r>
              <a:rPr lang="en-US" sz="3200" dirty="0" smtClean="0">
                <a:latin typeface="Calibri" panose="020F0502020204030204" pitchFamily="34" charset="0"/>
              </a:rPr>
              <a:t>67% </a:t>
            </a:r>
            <a:r>
              <a:rPr lang="en-US" sz="3200" dirty="0" smtClean="0">
                <a:latin typeface="Calibri" panose="020F0502020204030204" pitchFamily="34" charset="0"/>
              </a:rPr>
              <a:t>of </a:t>
            </a:r>
            <a:r>
              <a:rPr lang="en-US" sz="3200" dirty="0" err="1" smtClean="0">
                <a:latin typeface="Calibri" panose="020F0502020204030204" pitchFamily="34" charset="0"/>
              </a:rPr>
              <a:t>IDeA</a:t>
            </a:r>
            <a:r>
              <a:rPr lang="en-US" sz="3200" dirty="0" smtClean="0">
                <a:latin typeface="Calibri" panose="020F0502020204030204" pitchFamily="34" charset="0"/>
              </a:rPr>
              <a:t> states have used resources</a:t>
            </a:r>
            <a:endParaRPr lang="en-US" sz="3200" dirty="0">
              <a:latin typeface="Calibri" panose="020F0502020204030204" pitchFamily="34" charset="0"/>
            </a:endParaRPr>
          </a:p>
        </p:txBody>
      </p:sp>
      <p:sp>
        <p:nvSpPr>
          <p:cNvPr id="2" name="AutoShape 2" descr="data:image/png;base64,iVBORw0KGgoAAAANSUhEUgAAFRgAAA4CCAYAAADNpA/RAAAgAElEQVR4XuzcwQkAMAwDsXb/oV3oFgfKBEH223fbjiNAgAABAgQIECBAgAABAgQIECBAgAABAgQIECBAgAABAgQIECBAgAABAgQIECBAgAABAgQIECBAgAABAgQIECBAgAABAgQIECBAgAABAgQIECBAgAABAgQIECBAIClwDYwmc/M0AQIECBAgQIAAAQIECBAgQIAAAQIECBAgQIAAAQIECBAgQIAAAQIECBAgQIAAAQIECBAgQIAAAQIECBAgQIAAAQIECBAgQIAAAQIECBAgQIAAAQIECBAgQIAAgS9gYFQRCBAgQIAAAQIECBAgQIAAAQIECBAgQIAAAQIECBAgQIAAAQIECBAgQIAAAQIECBAgQIAAAQIECBAgQIAAAQIECBAgQIAAAQIECBAgQIAAAQIECBAgQIAAAQIECIQFDIyGw/M6AQIECBAgQIAAAQIECBAgQIAAAQIECBAgQIAAAQIECBAgQIAAAQIECBAgQIAAAQIECBAgQIAAAQIECBAgQIAAAQIECBAgQIAAAQIECBAgQIAAAQIECBAgQIAAAQOjOkCAAAECBAgQIECAAAECBAgQIECAAAECBAgQIECAAAECBAgQIECAAAECBAgQIECAAAECBAgQIECAAAECBAgQIECAAAECBAgQIECAAAECBAgQIECAAAECBAgQIEAgLGBgNBye1wkQIECAAAECBAgQIECAAAECBAgQIECAAAECBAgQIECAAAECBAgQIECAAAECBAgQIECAAAECBAgQIECAAAECBAgQIECAAAECBAgQIECAAAECBAgQIECAAAECBAgYGNUBAgQIECBAgAABAgQIECBAgAABAgQIECBAgAABAgQIECBAgAABAgQIECBAgAABAgQIECBAgAABAgQIECBAgAABAgQIECBAgAABAgQIECBAgAABAgQIECBAgAABAmEBA6Ph8LxOgAABAgQIECBAgAABAgQIECBAgAABAgQIECBAgAABAgQIECBAgAABAgQIECBAgAABAgQIECBAgAABAgQIECBAgAABAgQIECBAgAABAgQIECBAgAABAgQIECBAwMCoDhAgQIAAAQIECBAgQIAAAQIECBAgQIAAAQIECBAgQIAAAQIECBAgQIAAAQIECBAgQIAAAQIECBAgQIAAAQIECBAgQIAAAQIECBAgQIAAAQIECBAgQIAAAQIECBAICxgYDYfndQIECBAgQIAAAQIECBAgQIAAAQIECBAgQIAAAQIECBAgQIAAAQIECBAgQIAAAQIECBAgQIAAAQIECBAgQIAAAQIECBAgQIAAAQIECBAgQIAAAQIECBAgQIAAAQIGRnWAAAECBAgQIECAAAECBAgQIECAAAECBAgQIECAAAECBAgQIECAAAECBAgQIECAAAECBAgQIECAAAECBAgQIECAAAECBAgQIECAAAECBAgQIECAAAECBAgQIECAQFjAwGg4PK8TIECAAAECBAgQIECAAAECBAgQIECAAAECBAgQIECAAAECBAgQIECAAAECBAgQIECAAAECBAgQIECAAAECBAgQIECAAAECBAgQIECAAAECBAgQIECAAAECBAgQMDCqAwQIECBAgAABAgQIECBAgAABAgQIECBAgAABAgQIECBAgAABAgQIECBAgAABAgQIECBAgAABAgQIECBAgAABAgQIECBAgAABAgQIECBAgAABAgQIECBAgAABAgTCAgZGw+F5nQABAgQIECBAgAABAgQIECBAgAABAgQIECBAgAABAgQIECBAgAABAgQIECBAgAABAgQIECBAgAABAgQIECBAgAABAgQIECBAgAABAgQIECBAgAABAgQIECBAgICBUR0gQIAAAQIECBAgQIAAAQIECBAgQIAAAQIECBAgQIAAAQIECBAgQIAAAQIECBAgQIAAAQIECBAgQIAAAQIECBAgQIAAAQIECBAgQIAAAQIECBAgQIAAAQIECBAgEBYwMBoOz+sECBAgQIAAAQIECBAgQIAAAQIECBAgQIAAAQIECBAgQIAAAQIECBAgQIAAAQIECBAgQIAAAQIECBAgQIAAAQIECBAgQIAAAQIECBAgQIAAAQIECBAgQIAAAQIEDIzqAAECBAgQIECAAAECBAgQIECAAAECBAgQIECAAAECBAgQIECAAAECBAgQIECAAAECBAgQIECAAAECBAgQIECAAAECBAgQIECAAAECBAgQIECAAAECBAgQIECAAIGwgIHRcHheJ0CAAAECBAgQIECAAAECBAgQIECAAAECBAgQIECAAAECBAgQIECAAAECBAgQIECAAAECBAgQIECAAAECBAgQIECAAAECBAgQIECAAAECBAgQIECAAAECBAgQIGBgVAcIECBAgAABAgQIECBAgAABAgQIECBAgAABAgQIECBAgAABAgQIECBAgAABAgQIECBAgAABAgQIECBAgAABAgQIECBAgAABAgQIECBAgAABAgQIECBAgAABAgQIhAUMjIbD8zoBAgQIECBAgAABAgQIECBAgAABAgQIECBAgAABAgQIECBAgAABAgQIECBAgAABAgQIECBAgAABAgQIECBAgAABAgQIECBAgAABAgQIECBAgAABAgQIECBAgAABA6M6QIAAAQIECBAgQIAAAQIECBAgQIAAAQIECBAgQIAAAQIECBAgQIAAAQIECBAgQIAAAQIECBAgQIAAAQIECBAgQIAAAQIECBAgQIAAAQIECBAgQIAAAQIECBAgQCAsYGA0HJ7XCRAgQIAAAQIECBAgQIAAAQIECBAgQIAAAQIECBAgQIAAAQIECBAgQIAAAQIECBAgQIAAAQIECBAgQIAAAQIECBAgQIAAAQIECBAgQIAAAQIECBAgQIAAAQIECBgY1QECBAgQIECAAAECBAgQIECAAAECBAgQIECAAAECBAgQIECAAAECBAgQIECAAAECBAgQIECAAAECBAgQIECAAAECBAgQIECAAAECBAgQIECAAAECBAgQIECAAAECYQEDo+HwvE6AAAECBAgQIECAAAECBAgQIECAAAECBAgQIECAAAECBAgQIECAAAECBAgQIECAAAECBAgQIECAAAECBAgQIECAAAECBAgQIECAAAECBAgQIECAAAECBAgQIEDAwKgOECBAgAABAgQIECBAgAABAgQIECBAgAABAgQIECBAgAABAgQIECBAgAABAgQIECBAgAABAgQIECBAgAABAgQIECBAgAABAgQIECBAgAABAgQIECBAgAABAgQIEAgLGBgNh+d1AgQIECBAgAABAgQIECBAgAABAgQIECBAgAABAgQIECBAgAABAgQIECBAgAABAgQIECBAgAABAgQIECBAgAABAgQIECBAgAABAgQIECBAgAABAgQIECBAgAABAgZGdYAAAQIECBAgQIAAAQIECBAgQIAAAQIECBAgQIAAAQIECBAgQIAAAQIECBAgQIAAAQIECBAgQIAAAQIECBAgQIAAAQIECBAgQIAAAQIECBAgQIAAAQIECBAgQIBAWMDAaDg8rxMgQIAAAQIECBAgQIAAAQIECBAgQIAAAQIECBAgQIAAAQIECBAgQIAAAQIECBAgQIAAAQIECBAgQIAAAQIECBAgQIAAAQIECBAgQIAAAQIECBAgQIAAAQIECBAwMKoDBAgQIECAAAECBAgQIECAAAECBAgQIECAAAECBAgQIECAAAECBAgQIECAAAECBAgQIECAAAECBAgQIECAAAECBAgQIECAAAECBAgQIECAAAECBAgQIECAAAECBMICBkbD4XmdAAECBAgQIECAAAECBAgQIECAAAECBAgQIECAAAECBAgQIECAAAECBAgQIECAAAECBAgQIECAAAECBAgQIECAAAECBAgQIECAAAECBAgQIECAAAECBAgQIECAgIFRHSBAgAABAgQIECBAgAABAgQIECBAgAABAgQIECBAgAABAgQIECBAgAABAgQIECBAgAABAgQIECBAgAABAgQIECBAgAABAgQIECBAgAABAgQIECBAgAABAgQIECAQFjAwGg7P6wQIECBAgAABAgQIECBAgAABAgQIECBAgAABAgQIECBAgAABAgQIECBAgAABAgQIECBAgAABAgQIECBAgAABAgQIECBAgAABAgQIECBAgAABAgQIECBAgAABAgQMjOoAAQIECBAgQIAAAQIECBAgQIAAAQIECBAgQIAAAQIECBAgQIAAAQIECBAgQIAAAQIECBAgQIAAAQIECBAgQIAAAQIECBAgQIAAAQIECBAgQIAAAQIECBAgQIAAgbCAgdFweF4nQIAAAQIECBAgQIAAAQIECBAgQIAAAQIECBAgQIAAAQIECBAgQIAAAQIECBAgQIAAAQIECBAgQIAAAQIECBAgQIAAAQIECBAgQIAAAQIECBAgQIAAAQIECBAgYGBUBwgQIECAAAECBAgQIECAAAECBAgQIECAAAECBAgQIECAAAECBAgQIECAAAECBAgQIECAAAECBAgQIECAAAECBAgQIECAAAECBAgQIECAAAECBAgQIECAAAECBAiEBQyMhsPzOgECBAgQIECAAAECBAgQIECAAAECBAgQIECAAAECBAgQIECAAAECBAgQIECAAAECBAgQIECAAAECBAgQIECAAAECBAgQIECAAAECBAgQIECAAAECBAgQIECAAAEDozpAgAABAgQIECBAgAABAgQIECBAgAABAgQIECBAgAABAgQIECBAgAABAgQIECBAgAABAgQIECBAgAABAgQIECBAgAABAgQIECBAgAABAgQIECBAgAABAgQIECBAICxgYDQcntcJECBAgAABAgQIECBAgAABAgQIECBAgAABAgQIECBAgAABAgQIECBAgAABAgQIECBAgAABAgQIECBAgAABAgQIECBAgAABAgQIECBAgAABAgQIECBAgAABAgQIGBjVAQIECBAgQIAAAQIECBAgQIAAAQIECBAgQIAAAQIECBAgQIAAAQIECBAgQIAAAQIECBAgQIAAAQIECBAgQIAAAQIECBAgQIAAAQIECBAgQIAAAQIECBAgQIAAAQJhAQOj4fC8ToAAAQIECBAgQIAAAQIECBAgQIAAAQIECBAgQIAAAQIECBAgQIAAAQIECBAgQIAAAQIECBAgQIAAAQIECBAgQIAAAQIECBAgQIAAAQIECBAgQIAAAQIECBAgQMDAqA4QIECAAAECBAgQIECAAAECBAgQIECAAAECBAgQIECAAAECBAgQIECAAAECBAgQIECAAAECBAgQIECAAAECBAgQIECAAAECBAgQIECAAAECBAgQIECAAAECBAgQCAsYGA2H53UCBAgQIECAAAECBAgQIECAAAECBAgQIECAAAECBAgQIECAAAECBAgQIECAAAECBAgQIECAAAECBAgQIECAAAECBAgQIECAAAECBAgQIECAAAECBAgQIECAAAECBkZ1gAABAgQIECBAgAABAgQIECBAgAABAgQIECBAgAABAgQIECBAgAABAgQIECBAgAABAgQIECBAgAABAgQIECBAgAABAgQIECBAgAABAgQIECBAgAABAgQIECBAgEBYwMBoODyvEyBAgAABAgQIECBAgAABAgQIECBAgAABAgQIECBAgAABAgQIECBAgAABAgQIECBAgAABAgQIECBAgAABAgQIECBAgAABAgQIECBAgAABAgQIECBAgAABAgQIEDAwqgMECBAgQIAAAQIECBAgQIAAAQIECBAgQIAAAQIECBAgQIAAAQIECBAgQIAAAQIECBAgQIAAAQIECBAgQIAAAQIECBAgQIAAAQIECBAgQIAAAQIECBAgQIAAAQIEwgIGRsPheZ0AAQIECBAgQIAAAQIECBAgQIAAAQIECBAgQIAAAQIECBAgQIAAAQIECBAgQIAAAQIECBAgQIAAAQIECBAgQIAAAQIECBAgQIAAAQIECBAgQIAAAQIECBAgQICAgVEdIECAAAECBAgQIECAAAECBAgQIECAAAECBAgQIECAAAECBAgQIECAAAECBAgQIECAAAECBAgQIECAAAECBAgQIECAAAECBAgQIECAAAECBAgQIECAAAECBAgQIBAWMDAaDs/rBAgQIECAAAECBAgQIECAAAECBAgQIECAAAECBAgQIECAAAECBAgQIECAAAECBAgQIECAAAECBAgQIECAAAECBAgQIECAAAECBAgQIECAAAECBAgQIECAAAECBAyM6gABAgQIECBAgAABAgQIECBAgAABAgQIECBAgAABAgQIECBAgAABAgQIECBAgAABAgQIECBAgAABAgQIECBAgAABAgQIECBAgAABAgQIECBAgAABAgQIECBAgACBsICB0XB4XidAgAABAgQIECBAgAABAgQIECBAgAABAgQIECBAgAABAgQIECBAgAABAgQIECBAgAABAgQIECBAgAABAgQIECBAgAABAgQIECBAgAABAgQIECBAgAABAgQIECBgYFQHCBAgQIAAAQIECBAgQIAAAQIECBAgQIAAAQIECBAgQIAAAQIECBAgQIAAAQIECBAgQIAAAQIECBAgQIAAAQIECBAgQIAAAQIECBAgQIAAAQIECBAgQIAAAQIECIQFDIyGw/M6AQIECBAgQIAAAQIECBAgQIAAAQIECBAgQIAAAQIECBAgQIAAAQIECBAgQIAAAQIECBAgQIAAAQIECBAgQIAAAQIECBAgQIAAAQIECBAgQIAAAQIECBAgQIAAAQOjOkCAAAECBAgQIECAAAECBAgQIECAAAECBAgQIECAAAECBAgQIECAAAECBAgQIECAAAECBAgQIECAAAECBAgQIECAAAECBAgQIECAAAECBAgQIECAAAECBAgQIEAgLGBgNBye1wkQIECAAAECBAgQIECAAAECBAgQIECAAAECBAgQIECAAAECBAgQIECAAAECBAgQIECAAAECBAgQIECAAAECBAgQIECAAAECBAgQIECAAAECBAgQIECAAAECBAgYGNUBAgQIECBAgAABAgQIECBAgAABAgQIECBAgAABAgQIECBAgAABAgQIECBAgAABAgQIECBAgAABAgQIECBAgAABAgQIECBAgAABAgQIECBAgAABAgQIECBAgAABAmEBA6Ph8LxOgAABAgQIECBAgAABAgQIECBAgAABAgQIECBAgAABAgQIECBAgAABAgQIECBAgAABAgQIECBAgAABAgQIECBAgAABAgQIECBAgAABAgQIECBAgAABAgQIECBAwMCoDhAgQIAAAQIECBAgQIAAAQIECBAgQIAAAQIECBAgQIAAAQIECBAgQIAAAQIECBAgQIAAAQIECBAgQIAAAQIECBAgQIAAAQIECBAgQIAAAQIECBAgQIAAAQIECBAICxgYDYfndQIECBAgQIAAAQIECBAgQIAAAQIECBAgQIAAAQIECBAgQIAAAQIECBAgQIAAAQIECBAgQIAAAQIECBAgQIAAAQIECBAgQIAAAQIECBAgQIAAAQIECBAgQIAAAQIGRnWAAAECBAgQIECAAAECBAgQIECAAAECBAgQIECAAAECBAgQIECAAAECBAgQIECAAAECBAgQIECAAAECBAgQIECAAAECBAgQIECAAAECBAgQIECAAAECBAgQIECAQFjAwGg4PK8TIECAAAECBAgQIECAAAECBAgQIECAAAECBAgQIECAAAECBAgQIECAAAECBAgQIECAAAECBAgQIECAAAECBAgQIECAAAECBAgQIECAAAECBAgQIECAAAECBAgQMDCqAwQIECBAgAABAgQIECBAgAABAgQIECBAgAABAgQIECBAgAABAgQIECBAgAABAgQIECBAgAABAgQIECBAgAABAgQIECBAgAABAgQIECBAgAABAgQIECBAgAABAgTCAgZGw+F5nQABAgQIECBAgAABAgQIECBAgAABAgQIECBAgAABAgQIECBAgAABAgQIECBAgAABAgQIECBAgAABAgQIECBAgAABAgQIECBAgAABAgQIECBAgAABAgQIECBAgICBUR0gQIAAAQIECBAgQIAAAQIECBAgQIAAAQIECBAgQIAAAQIECBAgQIAAAQIECBAgQIAAAQIECBAgQIAAAQIECBAgQIAAAQIECBAgQIAAAQIECBAgQIAAAQIECBAgEBYwMBoOz+sECBAgQIAAAQIECBAgQIAAAQIECBAgQIAAAQIECBAgQIAAAQIECBAgQIAAAQIECBAgQIAAAQIECBAgQIAAAQIECBAgQIAAAQIECBAgQIAAAQIECBAgQIAAAQIEDIzqAAECBAgQIECAAAECBAgQIECAAAECBAgQIECAAAECBAgQIECAAAECBAgQIECAAAECBAgQIECAAAECBAgQIECAAAECBAgQIECAAAECBAgQIECAAAECBAgQIECAAIGwgIHRcHheJ0CAAAECBAgQIECAAAECBAgQIECAAAECBAgQIECAAAECBAgQIECAAAECBAgQIECAAAECBAgQIECAAAECBAgQIECAAAECBAgQIECAAAECBAgQIECAAAECBAgQIGBgVAcIECBAgAABAgQIECBAgAABAgQIECBAgAABAgQIECBAgAABAgQIECBAgAABAgQIECBAgAABAgQIECBAgAABAgQIECBAgAABAgQIECBAgAABAgQIECBAgAABAgQIhAUMjIbD8zoBAgQIECBAgAABAgQIECBAgAABAgQIECBAgAABAgQIECBAgAABAgQIECBAgAABAgQIECBAgAABAgQIECBAgAABAgQIECBAgAABAgQIECBAgAABAgQIECBAgAABA6M6QIAAAQIECBAgQIAAAQIECBAgQIAAAQIECBAgQIAAAQIECBAgQIAAAQIECBAgQIAAAQIECBAgQIAAAQIECBAgQIAAAQIECBAgQIAAAQIECBAgQIAAAQIECBAgQCAsYGA0HJ7XCRAgQIAAAQIECBAgQIAAAQIECBAgQIAAAQIECBAgQIAAAQIECBAgQIAAAQIECBAgQIAAAQIECBAgQIAAAQIECBAgQIAAAQIECBAgQIAAAQIECBAgQIAAAQIECBgY1QECBAgQIECAAAECBAgQIECAAAECBAgQIECAAAECBAgQIECAAAECBAgQIECAAAECBAgQIECAAAECBAgQIECAAAECBAgQIECAAAECBAgQIECAAAECBAgQIECAAAECYQEDo+HwvE6AAAECBAgQIECAAAECBAgQIECAAAECBAgQIECAAAECBAgQIECAAAECBAgQIECAAAECBAgQIECAAAECBAgQIECAAAECBAgQIECAAAECBAgQIECAAAECBAgQIEDAwKgOECBAgAABAgQIECBAgAABAgQIECBAgAABAgQIECBAgAABAgQIECBAgAABAgQIECBAgAABAgQIECBAgAABAgQIECBAgAABAgQIECBAgAABAgQIECBAgAABAgQIEAgLGBgNh+d1AgQIECBAgAABAgQIECBAgAABAgQIECBAgAABAgQIECBAgAABAgQIECBAgAABAgQIECBAgAABAgQIECBAgAABAgQIECBAgAABAgQIECBAgAABAgQIECBAgAABAgZGdYAAAQIECBAgQIAAAQIECBAgQIAAAQIECBAgQIAAAQIECBAgQIAAAQIECBAgQIAAAQIECBAgQIAAAQIECBAgQIAAAQIECBAgQIAAAQIECBAgQIAAAQIECBAgQIBAWMDAaDg8rxMgQIAAAQIECBAgQIAAAQIECBAgQIAAAQIECBAgQIAAAQIECBAgQIAAAQIECBAgQIAAAQIECBAgQIAAAQIECBAgQIAAAQIECBAgQIAAAQIECBAgQIAAAQIECBAwMKoDBAgQIECAAAECBAgQIECAAAECBAgQIECAAAECBAgQIECAAAECBAgQIECAAAECBAgQIECAAAECBAgQIECAAAECBAgQIECAAAECBAgQIECAAAECBAgQIECAAAECBMICBkbD4XmdAAECBAgQIECAAAECBAgQIECAAAECBAgQIECAAAECBAgQIECAAAECBAgQIECAAAECBAgQIECAAAECBAgQIECAAAECBAgQIECAAAECBAgQIECAAAECBAgQIECAgIFRHSBAgAABAgQIECBAgAABAgQIECBAgAABAgQIECBAgAABAgQIECBAgAABAgQIECBAgAABAgQIECBAgAABAgQIECBAgAABAgQIECBAgAABAgQIECBAgAABAgQIECAQFjAwGg7P6wQIECBAgAABAgQIECBAgAABAgQIECBAgAABAgQIECBAgAABAgQIECBAgAABAgQIECBAgAABAgQIECBAgAABAgQIECBAgAABAgQIECBAgAABAgQIECBAgAABAgQMjOoAAQIECBAgQIAAAQIECBAgQIAAAQIECBAgQIAAAQIECBAgQIAAAQIECBAgQIAAAQIECBAgQIAAAQIECBAgQIAAAQIECBAgQIAAAQIECBAgQIAAAQIECBAgQIAAgbCAgdFweF4nQIAAAQIECBAgQIAAAQIECBAgQIAAAQIECBAgQIAAAQIECBAgQIAAAQIECBAgQIAAAQIECBAgQIAAAQIECBAgQIAAAQIECBAgQIAAAQIECBAgQIAAAQIECBAgYGBUBwgQIECAAAECBAgQIECAAAECBAgQIECAAAECBAgQIECAAAECBAgQIECAAAECBAgQIECAAAECBAgQIECAAAECBAgQIECAAAECBAgQIECAAAECBAgQIECAAAECBAiEBQyMhsPzOgECBAgQIECAAAECBAgQIECAAAECBAgQIECAAAECBAgQIECAAAECBAgQIECAAAECBAgQIECAAAECBAgQIECAAAECBAgQIECAAAECBAgQIECAAAECBAgQIECAAAEDozpAgAABAgQIECBAgAABAgQIECBAgAABAgQIECBAgAABAgQIECBAgAABAg8rReUAACAASURBVAQIECBAgAABAgQIECBAgAABAgQIECBAgAABAgQIECBAgAABAgQIECBAgAABAgQIECBAICxgYDQcntcJECBAgAABAgQIECBAgAABAgQIECBAgAABAgQIECBAgAABAgQIECBAgAABAgQIECBAgAABAgQIECBAgAABAgQIECBAgAABAgQIECBAgAABAgQIECBAgAABAgQIGBjVAQIECBAgQIAAAQIECBAgQIAAAQIECBAgQIAAAQIECBAgQIAAAQIECBAgQIAAAQIECBAgQIAAAQIECBAgQIAAAQIECBAgQIAAAQIECBAgQIAAAQIECBAgQIAAAQJhAQOj4fC8ToAAAQIECBAgQIAAAQIECBAgQIAAAQIECBAgQIAAAQIECBAgQIAAAQIECBAgQIAAAQIECBAgQIAAAQIECBAgQIAAAQIECBAgQIAAAQIECBAgQIAAAQIECBAgQMDAqA4QIECAAAECBAgQIECAAAECBAgQIECAAAECBAgQIECAAAECBAgQIECAAAECBAgQIECAAAECBAgQIECAAAECBAgQIECAAAECBAgQIECAAAECBAgQIECAAAECBAgQCAsYGA2H53UCBAgQIECAAAECBAgQIECAAAECBAgQIECAAAECBAgQIECAAAECBAgQIECAAAECBAgQIECAAAECBAgQIECAAAECBAgQIECAAAECBAgQIECAAAECBAgQIECAAAECBkZ1gAABAgQIECBAgAABAgQIECBAgAABAgQIECBAgAABAgQIECBAgAABAgQIECBAgAABAgQIECBAgAABAgQIECBAgAABAgQIECBAgAABAgQIECBAgAABAgQIECBAgEBYwMBoODyvEyBAgAABAgQIECBAgAABAgQIECBAgAABAgQIECBAgAABAgQIECBAgAABAgQIECBAgAABAgQIECBAgAABAgQIECBAgAABAgQIECBAgAABAgQIECBAgAABAgQIEDAwqgMECBAgQIAAAQIECBAgQIAAAQIECBAgQIAAAQIECBAgQIAAAQIECBAgQIAAAQIECBAgQIAAAQIECBAgQIAAAQIECBAgQIAAAQIECBAgQIAAAQIECBAgQIAAAQIEwgIGRsPheZ0AAQIECBAgQIAAAQIECBAgQIAAAQIECBAgQIAAAQIECBAgQIAAAQIECBAgQIAAAQIECBAgQIAAAQIECBAgQIAAAQIECBAgQIAAAQIECBAgQIAAAQIECBAgQICAgVEdIECAAAECBAgQIECAAAECBAgQIECAAAECBAgQIECAAAECBAgQIECAAAECBAgQIECAAAECBAgQIECAAAECBAgQIECAAAECBAgQIECAAAECBAgQIECAAAECBAgQIBAWMDAaDs/rBAgQIECAAAECBAgQIECAAAECBAgQIECAAAECBAgQIECAAAECBAgQIECAAAECBAgQIECAAAECBAgQIECAAAECBAgQIECAAAECBAgQIECAAAECBAgQIECAAAECBAyM6gABAgQIECBAgAABAgQIECBAgAABAgQIECBAgAABAgQIECBAgAABAgQIECBAgAABAgQIECBAgAABAgQIECBAgAABAgQIECBAgAABAgQIECBAgAABAgQIECBAgACBsICB0XB4XidAgAABAgQIECBAgAABAgQIECBAgAABAgQIECBAgAABAgQIECBAgAABAgQIECBAgAABAgQIECBAgAABAgQIECBAgAABAgQIECBAgAABAgQIECBAgAABAgQIECBgYFQHCBAgQIAAAQIECBAgQIAAAQIECBAgQIAAAQIECBAgQIAAAQIECBAgQIAAAQIECBAgQIAAAQIECBAgQIAAAQIECBAgQIAAAQIECBAgQIAAAQIECBAgQIAAAQIECIQFDIyGw/M6AQIECBAgQIAAAQIECBAgQIAAAQIECBAgQIAAAQIECBAgQIAAAQIECBAgQIAAAQIECBAgQIAAAQIECBAgQIAAAQIECBAgQIAAAQIECBAgQIAAAQIECBAgQIAAAQOjOkCAAAECBAgQIECAAAECBAgQIECAAAECBAgQIECAAAECBAgQIECAAAECBAgQIECAAAECBAgQIECAAAECBAgQIECAAAECBAgQIECAAAECBAgQIECAAAECBAgQIEAgLGBgNBye1wkQIECAAAECBAgQIECAAAECBAgQIECAAAECBAgQIECAAAECBAgQIECAAAECBAgQIECAAAECBAgQIECAAAECBAgQIECAAAECBAgQIECAAAECBAgQIECAAAECBAgYGNUBAgQIECBAgAABAgQIECBAgAABAgQIECBAgAABAgQIECBAgAABAgQIECBAgAABAgQIECBAgAABAgQIECBAgAABAgQIECBAgAABAgQIECBAgAABAgQIECBAgAABAmEBA6Ph8LxOgAABAgQIECBAgAABAgQIECBAgAABAgQIECBAgAABAgQIECBAgAABAgQIECBAgAABAgQIECBAgAABAgQIECBAgAABAgQIECBAgAABAgQIECBAgAABAgQIECBAwMCoDhAgQIAAAQIECBAgQIAAAQIECBAgQIAAAQIECBAgQIAAAQIECBAgQIAAAQIECBAgQIAAAQIECBAgQIAAAQIECBAgQIAAAQIECBAgQIAAAQIECBAgQIAAAQIECBAICxgYDYfndQIECBAgQIAAAQIECBAgQIAAAQIECBAgQIAAAQIECBAgQIAAAQIECBAgQIAAAQIECBAgQIAAAQIECBAgQIAAAQIECBAgQIAAAQIECBAgQIAAAQIECBAgQIAAAQIGRnWAAAECBAgQIECAAAECBAgQIECAAAECBAgQIECAAAECBAgQIECAAAECBAgQIECAAAECBAgQIECAAAECBAgQIECAAAECBAgQIECAAAECBAgQIECAAAECBAgQIECAQFjAwGg4PK8TIECAAAECBAgQIECAAAECBAgQIECAAAECBAgQIECAAAECBAgQIECAAAECBAgQIECAAAECBAgQIECAAAECBAgQIECAAAECBAgQIECAAAECBAgQIECAAAECBAgQMDCqAwQIECBAgAABAgQIECBAgAABAgQIECBAgAABAgQIECBAgAABAgQIECBAgAABAgQIECBAgAABAgQIECBAgAABAgQIECBAgAABAgQIECBAgAABAgQIECBAgAABAgTCAgZGw+F5nQABAgQIECBAgAABAgQIECBAgAABAgQIECBAgAABAgQIECBAgAABAgQIECBAgAABAgQIECBAgAABAgQIECBAgAABAgQIECBAgAABAgQIECBAgAABAgQIECBAgICBUR0gQIAAAQIECBAgQIAAAQIECBAgQIAAAQIECBAgQIAAAQIECBAgQIAAAQIECBAgQIAAAQIECBAgQIAAAQIECBAgQIAAAQIECBAgQIAAAQIECBAgQIAAAQIECBAgEBYwMBoOz+sECBAgQIAAAQIECBAgQIAAAQIECBAgQIAAAQIECBAgQIAAAQIECBAgQIAAAQIECBAgQIAAAQIECBAgQIAAAQIECBAgQIAAAQIECBAgQIAAAQIECBAgQIAAAQIEDIzqAAECBAgQIECAAAECBAgQIECAAAECBAgQIECAAAECBAgQIECAAAECBAgQIECAAAECBAgQIECAAAECBAgQIECAAAECBAgQIECAAAECBAgQIECAAAECBAgQIECAAIGwgIHRcHheJ0CAAAECBAgQIECAAAECBAgQIECAAAECBAgQIECAAAECBAgQIECAAAECBAgQIECAAAECBAgQIECAAAECBAgQIECAAAECBAgQIECAAAECBAgQIECAAAECBAgQIGBgVAcIECBAgAABAgQIECBAgAABAgQIECBAgAABAgQIECBAgAABAgQIECBAgAABAgQIECBAgAABAgQIECBAgAABAgQIECBAgAABAgQIECBAgAABAgQIECBAgAABAgQIhAUMjIbD8zoBAgQIECBAgAABAgQIECBAgAABAgQIECBAgAABAgQIECBAgAABAgQIECBAgAABAgQIECBAgAABAgQIECBAgAABAgQIECBAgAABAgQIECBAgAABAgQIECBAgAABA6M6QIAAAQIECBAgQIAAAQIECBAgQIAAAQIECBAgQIAAAQIECBAgQIAAAQIECBAgQIAAAQIECBAgQIAAAQIECBAgQIAAAQIECBAgQIAAAQIECBAgQIAAAQIECBAgQCAsYGA0HJ7XCRAgQIAAAQIECBAgQIAAAQIECBAgQIAAAQIECBAgQIAAAQIECBAgQIAAAQIECBAgQIAAAQIECBAgQIAAAQIECBAgQIAAAQIECBAgQIAAAQIECBAgQIAAAQIECBgY1QECBAgQIECAAAECBAgQIECAAAECBAgQIECAAAECBAgQIECAAAECBAgQIECAAAECBAgQIECAAAECBAgQIECAAAECBAgQIECAAAECBAgQIECAAAECBAgQIECAAAECYQEDo+HwvE6AAAECBAgQIECAAAECBAgQIECAAAECBAgQIECAAAECBAgQIECAAAECBAgQIECAAAECBAgQIECAAAECBAgQIECAAAECBAgQIECAAAECBAgQIECAAAECBAgQIEDAwKgOECBAgAABAgQIECBAgAABAgQIECBAgAABAgQIECBAgAABAgQIECBAgAABAgQIECBAgAABAgQIECBAgAABAgQIECBAgAABAgQIECBAgAABAgQIECBAgAABAgQIEAgLGBgNh+d1AgQIECBAgAABAgQIECBAgAABAgQIECBAgAABAgQIECBAgAABAgQIECBAgAABAgQIECBAgAABAgQIECBAgAABAgQIECBAgAABAgQIECBAgAABAgQIECBAgAABAgZGdYAAAQIECBAgQIAAAQIECBAgQIAAAQIECBAgQIAAAQIECBAgQIAAAQIECBAgQIAAAQIECBAgQIAAAQIECBAgQIAAAQIECBAgQIAAAQIECBAgQIAAAQIECBAgQIBAWMDAaDg8rxMgQIAAAQIECBAgQIAAAQIECBAgQIAAAQIECBAgQIAAAQIECBAgQIAAAQIECBAgQIAAAQIECBAgQIAAAQIECBAgQIAAAQIECBAgQIAAAQIECBAgQIAAAQIECBAwMKoDBAgQIECAAAECBAgQIECAAAECBAgQIECAAAECBAgQIECAAAECBAgQIECAAAECBAgQIECAAAECBAgQIECAAAECBAgQIECAAAECBAgQIECAAAECBAgQIECAAAECBMICBkbD4XmdAAECBAgQIECAAAECBAgQIECAAAECBAgQIECAAAECBAgQIECAAAECBAgQIECAAAECBAgQIECAAAECBAgQIECAAAECBAgQIECAAAECBAgQIECAAAECBAgQIECAgIFRHSBAgAABAgQIECBAgAABAgQIECBAgAABAgQIECBAgAABAgQIECBAgAABAgQIECBAgAABAgQIECBAgAABAgQIECBAgAABAgQIECBAgAABAgQIECBAgAABAgQIECAQFjAwGg7P6wQIECBAgAABAgQIECBAgAABAgQIECBAgAABAgQIECBAgAABAgQIECBAgAABAgQIECBAgAABAgQIECBAgAABAgQIECBAgAABAgQIECBAgAABAgQIECBAgAABAgQMjOoAAQIECBAgQIAAAQIECBAgQIAAAQIECBAgQIAAAQIECBAgQIAAAQIECBAgQIAAAQIECBAgQIAAAQIECBAgQIAAAQIECBAgQIAAAQIECBAgQIAAAQIECBAgQIAAgbCAgdFweF4nQIAAAQIECBAgQIAAAQIECBAgQIAAAQIECBAgQIAAAQIECBAgQIAAAQIECBAgQIAAAQIECBAgQIAAAQIECBAgQIAAAQIECBAgQIAAAQIECBAgQIAAAQIECBAgYGBUBwgQIECAAAECBAgQIECAAAECBAgQIECAAAECBAgQIECAAAECBAgQIECAAAECBAgQIECAAAECBAgQIECAAAECBAgQIECAAAECBAgQIECAAAECBAgQIECAAAECBAiEBQyMhsPzOgECBAgQIECAAAECBAgQIECAAAECBAgQIECAAAECBAgQIECAAAECBAgQIECAAAECBAgQIECAAAECBAgQIECAAAECBAgQIECAAAECBAgQIECAAAECBAgQIECAAAEDozpAgAABAgQIECBAgAABAgQIECBAgAABAgQIECBAgAABAgQIECBAgAABAgQIECBAgAABAgQIECBAgAABAgQIECBAgAABAgQIECBAgAABAgQIECBAgAABAgQIECBAICxgYDQcntcJECBAgAABAgQIECBAgAABAgQIECBAgAABAgQIECBAgAABAgQIECBAgAABAgQIECBAgAABAgQIECBAgAABAgQIECBAgAABAgQIECBAgAABAgQIECBAgAABAgQIGBjVAQIECBAgQIAAAQIECBAgQIAAAQIECBAgQIAAAQIECBAgQIAAAQIECBAgQIAAAQIECBAgQIAAAQIECBAgQIAAAQIECBAgQIAAAQIECBAgQIAAAQIECBAgQIAAAQJhAQOj4fC8ToAAAQIECBAgQIAAAQIECBAgQIAAAQIECBAgQIAAAQIECBAgQIAAAQIECBAgQIAAAQIECBAgQIAAAQIECBAgQIAAAQIECBAgQIAAAQIECBAgQIAAAQIECBAgQMDAqA4QIECAAAECBAgQIECAAAECBAgQIECAAAECBAgQIECAAAECBAgQIECAAAECBAgQIECAAAECBAgQIECAAAECBAgQIECAAAECBAgQIECAAAECBAgQIECAAAECBAgQCAsYGA2H53UCBAgQIECAAAECBAgQIECAAAECBAgQIECAAAECBAgQIECAAAECBAgQIECAAAECBAgQIECAAAECBAgQIECAAAECBAgQIECAAAECBAgQIECAAAECBAgQIECAAAECBkZ1gAABAgQIECBAgAABAgQIECBAgAABAgQIECBAgAABAgQIECBAgAABAgQIECBAgAABAgQIECBAgAABAgQIECBAgAABAgQIECBAgAABAgQIECBAgAABAgQIECBAgEBYwMBoODyvEyBAgAABAgQIECBAgAABAgQIECBAgAABAgQIECBAgAABAgQIECBAgAABAgQIECBAgAABAgQIECBAgAABAgQIECBAgAABAgQIECBAgAABAgQIECBAgAABAgQIEDAwqgMECBAgQIAAAQIECBAgQIAAAQIECBAgQIAAAQIECBAgQIAAAQIECBAgQIAAAQIECBAgQIAAAQIECBAgQIAAAQIECBAgQIAAAQIECBAgQIAAAQIECBAgQIAAAQIEwgIGRsPheZ0AAQIECBAgQIAAAQIECBAgQIAAAQIECBAgQIAAAQIECBAgQIAAAQIECBAgQIAAAQIECBAgQIAAAQIECBAgQIAAAQIECBAgQIAAAQIECBAgQIAAAQIECBAgQICAgVEdIECAAAECBAgQIECAAAECBAgQIECAAAECBAgQIECAAAECBAgQIECAAAECBAgQIECAAAECBAgQIECAAAECBAgQIECAAAECBAgQIECAAAECBAgQIECAAAECBAgQIBAWMDAaDs/rBAgQIECAAAECBAgQIECAAAECBAgQIECAAAECBAgQIECAAAECBAgQIECAAAECBAgQIECAAAECBAgQIECAAAECBAgQIECAAAECBAgQIECAAAECBAgQIECAAAECBAyM6gABAgQIECBAgAABAgQIECBAgAABAgQIECBAgAABAgQIECBAgAABAgQIECBAgAABAgQIECBAgAABAgQIECBAgAABAgQIECBAgAABAgQIECBAgAABAgQIECBAgACBsICB0XB4XidAgAABAgQIECBAgAABAgQIECBAgAABAgQIECBAgAABAgQIECBAgAABAgQIECBAgAABAgQIECBAgAABAgQIECBAgAABAgQIECBAgAABAgQIECBAgAABAgQIECBgYFQHCBAgQIAAAQIECBAgQIAAAQIECBAgQIAAAQIECBAgQIAAAQIECBAgQIAAAQIECBAgQIAAAQIECBAgQIAAAQIECBAgQIAAAQIECBAgQIAAAQIECBAgQIAAAQIECIQFDIyGw/M6AQIECBAgQIAAAQIECBAgQIAAAQIECBAgQIAAAQIECBAgQIAAAQIECBAgQIAAAQIECBAgQIAAAQIECBAgQIAAAQIECBAgQIAAAQIECBAgQIAAAQIECBAgQIAAAQOjOkCAAAECBAgQIECAAAECBAgQIECAAAECBAgQIECAAAECBAgQIECAAAECBAgQIECAAAECBAgQIECAAAECBAgQIECAAAECBAgQIECAAAECBAgQIECAAAECBAgQIEAgLGBgNBye1wkQIECAAAECBAgQIECAAAECBAgQIECAAAECBAgQIECAAAECBAgQIECAAAECBAgQIECAAAECBAgQIECAAAECBAgQIECAAAECBAgQIECAAAECBAgQIECAAAECBAgYGNUBAgQIECBAgAABAgQIECBAgAABAgQIECBAgAABAgQIECBAgAABAgQIECBAgAABAgQIECBAgAABAgQIECBAgAABAgQIECBAgAABAgQIECBAgAABAgQIECBAgAABAmEBA6Ph8LxOgAABAgQIECBAgAABAgQIECBAgAABAgQIECBAgAABAgQIECBAgAABAgQIECBAgAABAgQIECBAgAABAgQIECBAgAABAgQIECBAgAABAgQIECBAgAABAgQIECBAwMCoDhAgQIAAAQIECBAgQIAAAQIECBAgQIAAAQIECBAgQIAAAQIECBAgQIAAAQIECBAgQIAAAQIECBAgQIAAAQIECBAgQIAAAQIECBAgQIAAAQIECBAgQIAAAQIECBAICxgYDYfndQIECBAgQIAAAQIECBAgQIAAAQIECBAgQIAAAQIECBAgQIAAAQIECBAgQIAAAQIECBAgQIAAAQIECBAgQIAAAQIECBAgQIAAAQIECBAgQIAAAQIECBAgQIAAAQIGRnWAAAECBAgQIECAAAECBAgQIECAAAECBAgQIECAAAECBAgQIECAAAECBAgQIECAAAECBAgQIECAAAECBAgQIECAAAECBAgQIECAAAECBAgQIECAAAECBAgQIECAQFjAwGg4PK8TIECAAAECBAgQIECAAAECBAgQIECAAAECBAgQIECAAAECBAgQIECAAAECBAgQIECAAAECBAgQIECAAAECBAgQIECAAAECBAgQIECAAAECBAgQIECAAAECBAgQMDCqAwQIECBAgAABAgQIECBAgAABAgQIECBAgAABAgQIECBAgAABAgQIECBAgAABAgQIECBAgAABAgQIECBAgAABAgQIECBAgAABAgQIECBAgAABAgQIECBAgAABAgTCAgZGw+F5nQABAgQIECBAgAABAgQIECBAgAABAgQIECBAgAABAgQIECBAgAABAgQIECBAgAABAgQIECBAgAABAgQIECBAgAABAgQIECBAgAABAgQIECBAgAABAgQIECBAgICBUR0gQIAAAQIECBAgQIAAAQIECBAgQIAAAQIECBAgQIAAAQIECBAgQIAAAQIECBAgQIAAAQIECBAgQIAAAQIECBAgQIAAAQIECBAgQIAAAQIECBAgQIAAAQIECBAgEBYwMBoOz+sECBAgQIAAAQIECBAgQIAAAQIECBAgQIAAAQIECBAgQIAAAQIECBAgQIAAAQIECBAgQIAAAQIECBAgQIAAAQIECBAgQIAAAQIECBAgQIAAAQIECBAgQIAAAQIEDIzqAAECBAgQIECAAAECBAgQIECAAAECBAgQIECAAAECBAgQIECAAAECBAgQIECAAAECBAgQIECAAAECBAgQIECAAAECBAgQIECAAAECBAgQIECAAAECBAgQIECAAIGwgIHRcHheJ0CAAAECBAgQIECAAAECBAgQIECAAAECBAgQIECAAAECBAgQIECAAAECBAgQIECAAAECBAgQIECAAAECBAgQIECAAAECBAgQIECAAAECBAgQIECAAAECBAgQIGBgVAcIECBAgAABAgQIECBAgAABAgQIECBAgAABAgQIECBAgAABAgQIECBAgAABAgQIECBAgAABAgQIECBAgAABAgQIECBAgAABAgQIECBAgAABAgQIECBAgAABAgQIhAUMjIbD8zoBAgQIECBAgAABAgQIECBAgAABAgQIECBAgAABAgQIECBAgAABAgQIECBAgAABAgQIECBAgAABAgQIECBAgAABAgQIECBAgAABAgQIECBAgAABAgQIECBAgAABA6M6QIAAAQIECBAgQIAAAQIECBAgQIAAAQIECBAgQIAAAQIECBAgQIAAAQIECBAgQIAAAQIECBAgQIAAAQIECBAgQIAAAQIECBAgQIAAAQIECBAgQIAAAQIECBAgQCAsYGA0HJ7XCRAgQIAAAQIECBAgQIAAAQIECBAgQIAAAQIECBAgQIAAAQIECBAgQIAAAQIECBAgQIAAAQIECBAgQIAAAQIECBAgQIAAAQIECBAgQIAAAQIECBAgQIAAAQIECBgY1QECBAgQIECAAAECBAgQIECAAAECBAgQIECAAAECBAgQIECAAAECBAgQIECAAAECBAgQIECAAAECBAgQIECAAAECBAgQIECAAAECBAgQIECAAAECBAgQIECAAAECYQEDo+HwvE6AAAECBAgQIECAAAECBAgQIECAAAECBAgQIECAAAECBAgQIECAAAECBAgQIECAAAECBAgQIECAAAECBAgQIECAAAECBAgQIECAAAECBAgQIECAAAECBAgQIEDAwKgOECBAgAABAgQIECBAgAABAgQIECBAgAABAgQIECBAgAABAgQIECBAgAABAgQIECBAgAABAgQIECBAgAABAgQIECBAgAABAgQIECBAgAABAgQIECBAgAABAgQIEAgLGBgNh+d1AgQIECBAgAABAgQIY4s4HgAAIABJREFUECBAgAABAgQIECBAgAABAgQIECBAgAABAgQIECBAgAABAgQIECBAgAABAgQIECBAgAABAgQIECBAgAABAgQIECBAgAABAgQIECBAgAABAgZGdYAAAQIECBAgQIAAAQIECBAgQIAAAQIECBAgQIAAAQIECBAgQIAAAQIECBAgQIAAAQIECBAgQIAAAQIECBAgQIAAAQIECBAgQIAAAQIECBAgQIAAAQIECBAgQIBAWMDAaDg8rxMgQIAAAQIECBAgQIAAAQIECBAgQIAAAQIECBAgQIAAAQIECBAgQIAAAQIECBAgQIAAAQIECBAgQIAAAQIECBAgQIAAAQIECBAgQIAAAQIECBAgQIAAAQIECBAwMKoDBAgQIECAAAECBAgQIECAAAECBAgQIECAAAECBAgQIECAAAECBAgQIECAAAECBAgQIECAAAECBAgQIECAAAECBAgQIECAAAECBAgQIECAAAECBAgQIECAAAECBMICBkbD4XmdAAECBAgQIECAAAECBAgQIECAAAECBAgQIECAAAECBAgQIECAAAECBAgQIECAAAECBAgQIECAAAECBAgQIECAAAECBAgQIECAAAECBAgQIECAAAECBAgQIECAgIFRHSBAgAABAgQIECBAgAABAgQIECBAgAABAgQIECBAgAABAgQIECBAgAABAgQIECBAgAABAgQIECBAgAABAgQIECBAgAABAgQIECBAgAABAgQIECBAgAABAgQIECAQFjAwGg7P6wQIECBAgAABAgQIECBAgAABAgQIECBAgAABAgQIECBAgAABAgQIECBAgAABAgQIECBAgAABAgQIECBAgAABAgQIECBAgAABAgQIECBAgAABAgQIECBAgAABAgQMjOoAAQIECBAgQIAAAQIECBAgQIAAAQIECBAgQIAAAQIECBAgQIAAAQIECBAgQIAAAQIECBAgQIAAAQIECBAgQIAAAQIECBAgQIAAAQIECBAgQIAAAQIECBAgQIAAgbCAgdFweF4nQIAAAQIECBAgQIAAAQIECBAgQIAAAQIECBAgQIAAAQIECBAgQIAAAQIECBAgQIAAAQIECBAgQIAAAQIECBAgQIAAAQIECBAgQIAAAQIECBAgQIAAAQIECBAgYGBUBwgQIECAAAECBAgQIECAAAECBAgQIECAAAECBAgQIECAAAECBAgQIECAAAECBAgQIECAAAECBAgQIECAAAECBAgQIECAAAECBAgQIECAAAECBAgQIECAAAECBAiEBQyMhsPzOgECBAgQIECAAAECBAgQIECAAAECBAgQIECAAAECBAgQIECAAAECBAgQIECAAAECBAgQIECAAAECBAgQIECAAAECBAgQIECAAAECBAgQIECAAAECBAgQIECAAAEDozpAgAABAgQIECBAgAABAgQIECBAgAABAgQIECBAgAABAgQIECBAgAABAgQIECBAgAABAgQIECBAgAABAgQIECBAgAABAgQIECBAgAABAgQIECBAgAABAgQIECBAICxgYDQcntcJECBAgAABAgQIECBAgAABAgQIECBAgAABAgQIECBAgAABAgQIECBAgAABAgQIECBAgAABAgQIECBAgAABAgQIECBAgAABAgQIECBAgAABAgQIECBAgAABAgQIGBjVAQIECBAgQIAAAQIECBAgQIAAAQIECBAgQIAAAQIECBAgQIAAAQIECBAgQIAAAQIECBAgQIAAAQIECBAgQIAAAQIECBAgQIAAAQIECBAgQIAAAQIECBAgQIAAAQJhAQOj4fC8ToAAAQIECBAgQIAAAQIECBAgQIAAAQIECBAgQIAAAQIECBAgQIAAAQIECBAgQIAAAQIECBAgQIAAAQIECBAgQIAAAQIECBAgQIAAAQIECBAgQIAAAQIECBAgQMDAqA4QIECAAAECBAgQIECAAAECBAgQIECAAAECBAgQIECAAAECBAgQIECAAAECBAgQIECAAAECBAgQIECAAAECBAgQIECAAAECBAgQIECAAAECBAgQIECAAAECBAgQCAsYGA2H53UCBAgQIECAAAECBAgQIECAAAECBAgQIECAAAECBAgQIECAAAECBAgQIECAAAECBAgQIECAAAECBAgQIECAAAECBAgQIECAAAECBAgQIECAAAECBAgQIECAAAECBkZ1gAABAgQIECBAgAABAgQIECBAgAABAgQIECBAgAABAgQIECBAgAABAgQIECBAgAABAgQIECBAgAABAgQIECBAgAABAgQIECBAgAABAgQIECBAgAABAgQIECBAgEBYwMBoODyvEyBAgAABAgQIECBAgAABAgQIECBAgAABAgQIECBAgAABAgQIECBAgAABAgQIECBAgAABAgQIECBAgAABAgQIECBAgAABAgQIECBAgAABAgQIECBAgAABAgQIEDAwqgMECBAgQIAAAQIECBAgQIAAAQIECBAgQIAAAQIECBAgQIAAAQIECBAgQIAAAQIECBAgQIAAAQIECBAgQIAAAQIECBAgQIAAAQIECBAgQIAAAQIECBAgQIAAAQIEwgIGRsPheZ0AAQIECBAgQIAAAQIECBAgQIAAAQIECBAgQIAAAQIECBAgQIAAAQIECBAgQIAAAQIECBAgQIAAAQIECBAgQIAAAQIECBAgQIAAAQIECBAgQIAAAQIECBAgQICAgVEdIECAAAECBAgQIECAAAECBAgQIECAAAECBAgQIECAAAECBAgQIECAAAECBAgQIECAAAECBAgQIECAAAECBAgQIECAAAECBAgQIECAAAECBAgQIECAAAECBAgQIBAWMDAaDs/rBAgQIECAAAECBAgQIECAAAECBAgQIECAAAECBAgQIECAAAECBAgQIECAAAECBAgQIECAAAECBAgQIECAAAECBAgQIECAAAECBAgQIECAAAECBAgQIECAAAECBAyM6gABAgQIECBAgAABAgQIECBAgAABAgQIECBAgAABAgQIECBAgAABAgQIECBAgAABAgQIECBAgAABAgQIECBAgAABAgQIECBAgAABAgQIECBAgAABAgQIECBAgACBsICB0XB4XidAgAABAgQIECBAgAABAgQIECBAgAABAgQIECBAgAABAgQIECBAgAABAgQIECBAgAABAgQIECBAgAABAgQIECBAgAABAgQIECBAgAABAgQIECBAgAABAgQIECBgYFQHCBAgQIAAAQIECBAgQIAAAQIECBAgQIAAAQIECBAgQIAAAQIECBAgQIAAAQIECBAgQIAAAQIECBAgQIAAAQIECBAgQIAAAQIECBAgQIAAAQIECBAgQIDAY+fOw6ssr70BrySMMipSpA4tiBxLEaGMYXJk0ioooigO1db5aNWKdTjHoVY/cWil1Tq2DjgU4UOPWlEEMQnBMIRJBScsxRbHUpRBRJJ819498rkNSNgJkJ3c73XtC7vzrPWs537epP/9CBAgQCCDBQSMZvDlGZ0AAQIECBAgQIAAAQIECBAgQIAAAQIECBAgQIAAAQIECBAgQIAAAQIECBAgQIAAAQIECBAgQIAAAQIECBAgQIAAAQIECBAgQIAAAQIECBAgQIAAAQIECBAgQICAgFHvAAECBAgQIECAAAECBAgQIECAAAECBAgQIECAAAECBAgQIECAAAECBAgQIECAAAECBAgQIECAAAECBAgQIECAAAECBAgQIECAAAECBAgQIECAAAECBAgQIECAAIEMFhAwmsGXZ3QCBAgQIECAAAECBAgQIECAAAECBAgQIECAAAECBAgQIECAAAECBAgQIECAAAECBAgQIECAAAECBAgQIECAAAECBAgQIECAAAECBAgQIECAAAECBAgQIECAAAECAka9AwQIECBAgAABAgQIECBAgAABAgQIECBAgAABAgQIECBAgAABAgQIECBAgAABAgQIECBAgAABAgQIECBAgAABAgQIECBAgAABAgQIECBAgAABAgQIECBAgAABAgQyWEDAaAZfntEJECBAgAABAgQIECBAgAABAgQIECBAgAABAgQIECBAgAABAgQIECBAgAABAgQIECBAgAABAgQIECBAgAABAgQIECBAgAABAgQIECBAgAABAgQIECBAgAABAgQICBj1DhAgQIAAAQIECBAgQIAAAQIECBAgQIAAAQIECBAgQIAAAQIECBAgQIAAAQIECBAgQIAAAQIECBAgQIAAAQIECBAgQIAAAQIECBAgQIAAAQIECBAgQIAAAQIECBDIYAEBoxl8eUYnQIAAAQIECBAgQIAAAQIECBAgQIAAAQIECBAgQIAAAQIECBAgQIAAAQIECBAgQIAAAQIECBAgQIAAAQIECBAgQIAAAQIECBAgQIAAAQIECBAgQIAAAQIECBAgIGDUO0CAAAECBAgQIECAAAECBAgQIECAAAECBAgQIECAAAECBAgQIECAAAECBAgQIECAAAECBAgQIECAAAECBAgQIECAAAECBAgQIECAAAECBAgQIECAAAECBAgQIEAggwUEjGbw5RmdAAECBAgQIECAAAECBAgQIECAAAECBAgQIECAAAECBAgQIECAAAECBAgQIECAAAECBAgQIECAAAECBAgQIECAAAECBAgQIECAAAECBAgQIECAAAECBAgQIECAgIBR7wABAgQIECBAgAABAgQIECBAgAABAgQIECBAgAABAgQIECBAgAABAgQIECBAgAABAgQIECBAgAABAgQIECBAgAABAgQIECBAgAABAgQIECBAgAABAgQIECBAgACBDBYQMJrBl2d0AgQIECBAgAABAgQIECBAgAABAgQIECBAgAABAgQIECBAgAABAgQIECBAgAABAgQIECBAgAABAgQIECBAgAABAgQIECBAgAABAgQIECBAgAABAgQIECBAgAABAgJGvQMECBAgQIAAAQIECBAgQIAAAQIECBAgQIAAAQIECBAgQIAAAQIECBAgQIAAAQIECBAgQIAAAQIECBAgQIAAAQIECBAgQIAAAQIECBAgQIAAAQIECBAgQIAAAQIEMlhAwGgGX57RCRAgQIAAAQIECBAgQIAAAQIECBAgQIAAAQIECBAgQIAAAQIECBAgQIAAAQIECBAgQIAAAQIECBAgQIAAAQIECBAgQIAAAQIECBAgQIAAAQIECBAgQIAAAQIECAgY9Q4QIECAAAECBAgQIECAAAECBAgQIECAAAECBAgQIECAAAECBAgQIECAAAECBAgQIECAAAECBAgQIECAAAECBAgQIECAAAECBAgQIECAAAECBAgQIECAAAECBAgQyGABAaMZfHlGJ0CAAAECBAgQIECAAAECBAgQIECAAAECBAgQIECAAAECBAgQIECAAAECBAgQIECAAAECBAgQIECAAAECBAgQIECAAAECBAgQIECAAAECBAgQIECAAAECBAgQICBg1DtAgAABAgQIECBAgAABAgQIECBAgAABAgQIECBAgAABAgQIECBAgAABAgQIECBAgAABAgQIECBAgAABAgQIECBAgAABAgQIECBAgAABAgQIECBAgAABAgQIECBAIIMFBIxm8OUZnQABAgQIECBAgAABAgQIECBAgAABAgQIECBAgAABAgQIECBAgAABAgQIECBAgAABAgQIECBAgAABAgQIECBAgAABAgQIECBAgAABAgQIECBAgAABAgQIECBAgICAUe8AAQIECBAgQIAAAQIECBAgQIAAAQIECBAgQIAAAQIECBAgQIAAAQIECBAgQIAAAQIECBAgQIAAAQIECBAgQIAAAQIECBAgQIAAAQIECBAgQIAAAQIECBAgQIAAgQwWEDCawZdndAIECBAgQIAAAQIECBAgQIAAAQIECBAgQIAAAQIECBAgQIAAAQIECBAgQIAAAQIECBAgQIAAAQIECBAgQIAAAQIECBAgQIAAAQIECBAgQIAAAQIECBAgQIAAAQICRr0DBAgQIECAAAECBAgQIECAAAECBAgQIECAAAECBAgQIECAAAECBAgQIECAAAECBAgQIECAAAECBAgQIECAAAECBAgQIECAAAECBAgQIECAAAECBAgQIECAAAECBDJYQMBoBl+e0QkQIECAAAECBAgQIECAAAECBAgQIECAAAECBAgQIECAAAECBAgQIECAAAECBAgQIECAAAECBAgQIECAAAECBAgQIECAAAECBAgQIECAAAECBAgQIECAAAECBAgIGPUOECBAgAABAgQIECBAgAABAgQIECBAgAABAgQIECBAgAABAgQIECBAgAABAgQIECBAgAABAgQIECBAgAABAgQIECBAgAABAgQIECBAgAABAgQIECBAgAABAgQIEMhgAQGjGXx5RidAgAABAgQIECBAgAABAgQIECBAgAABAgQIECBAgAABAgQIECBAgAABAgQIECBAgAABAgQIECBAgAABAgQIECBAgAABAgQIECBAgAABAgQIECBAgAABAgQIECAgYNQ7QIAAAQIECBAgQIAAAQIECBAgQIAAAQIECBAgQIAAAQIECBAgQIAAAQIECBAgQIAAAQIECBAgQIAAAQIECBAgQIAAAQIECBAgQIAAAQIECBAgQIAAAQIECBAgQCCDBQSMZvDlGZ0AAQIECBAgQIAAAQIECBAgQIAAAQIECBAgQIAAAQIECBAgQIAAAQIECBAgQIAAAQIECBAgQIAAAQIECBAgQIAAAQIECBAgQIAAAQIECBAgQIAAAQIECBAgQICAgFHvAAECBAgQIECAAAECBAgQIECAAAECBAgQIECAAAECBAgQIECAAAECBAgQIECAAAECBAgQIECAAAECBAgQIECAAAECBAgQIECAAAECBAgQIECAAAECBAgQIECAAIEMFhAwmsGXZ3QCBAgQIECAAAECBAgQIECAAAECBAgQIECAAAECBAgQIECAAAECBAgQIECAAAECBAgQIECAAAECBAgQIECAAAECBAgQIECAAAECBAgQIECAAAECBAgQIECAAAECAka9AwQIECBAgAABAgQIECBAgAABAgQIECBAgAABAgQIECBAgAABAgQIECBAgAABAgQIECBAgAABAgQIECBAgAABAgQIECBAgAABAgQIECBAgAABAgQIECBAgAABAgQyWEDAaAZfntEJECBAgAABAgQIECBAgAABAgQIECBAgAABAgQIECBAgAABAgQIECBAgAABAgQIECBAgAABAgQIECBAgAABAgQIECBAgAABAgQIECBAgAABAgQIECBAgAABAgQICBj1DhAgQIAAAQIECBAgQIAAAQIECBAgQIAAAQIECBAgQIAAAQIECBAgQIAAAQIECBAgQIAAAQIECBAgQIAAAQIECBAgQIAAAQIECBAgQIAAAQIECBAgQIAAAQIECBDIYAEBoxl8eUYnQIAAAQIECBAgQIAAAQIECBAgQIAAAQIECBAgQIAAAQIECBAgQIAAAQIECBAgQIAAAQIECBAgQIAAAQIECBAgQIAAAQIECBAgQIAAAQIECBAgQIAAAQIECBAgIGDUO0CAAAECBAgQIECAAAECBAgQIECAAAECBAgQIECAAAECBAgQIECAAAECBAgQIECAAAECBAgQIECAAAECBAgQIECAAAECBAgQIECAAAECBAgQIECAAAECBAgQIEAggwUEjGbw5RmdAAECBAgQIECAAAECBAgQIECAAAECBAgQIECAAAECBAgQIECAAAECBAgQIECAAAECBAgQIECAAAECBAgQIECAAAECBAgQIECAAAECBAgQIECAAAECBAgQIECAgIBR7wABAgQIECBAgAABAgQIECBAgAABAgQIECBAgAABAgQIECBAgAABAgQIECBAgAABAgQIECBAgAABAgQIECBAgAABAgQIECBAgAABAgQIECBAgAABAgQIECBAgACBDBYQMJrBl2d0AgQIECBAgAABAgQIECBAgAABAgQIECBAgAABAgQIECBAgAABAgQIECBAgAABAgQIECBAgAABAgQIECBAgAABAgQIECBAgAABAgQIECBAgAABAgQIECBAgAABAgJGvQMECBAgQIAAAQIECBAgQIAAAQIECBAgQIAAAQIECBAgQIAAAQIECBAgQIAAAQIECBAgQIAAAQIECBAgQIAAAQIECBAgQIAAAQIECBAgQIAAAQIECBAgQIAAAQIEMlhAwGgGX57RCRAgQIAAAQIE0hO48847o06dOjFs2LBo1apVek1UESBAgAABAgQIECBAgAABAgQIECBAgAABAgQIECBAgAABAgQIECBAgAABAgQIECBAgAABAgQIECBAgAABAgQIECBAgAABAgQIECBAgAABAgSqiYCA0WpyEcYgQIAAAQIECBDYcQInn3xyPProo8kNe/bsGcccc0yceOKJsc8+++y4IexEgAABAgQIECBAgAABAgQIECBAgAABAgQIECBAgAABAgQIECBAgAABAgQIECBAgAABAgQIECBAgAABAgQIECBAgAABAgQIECBAgAABAgQIEKgiAQGjVQSpDQECBAgQIECAQOYIZGVlbXbYrl27xvHHHx8jR44UNpo512lSAgQIECBAgAABAgQIECBAgAABAgQIECBAgAABAgQIECBAgAABAgQIECBAgAABAgQIECBAgAABAgQIECBAgAABAgQIECBAgAABAgQIECBQ6wUEjNb6VwAAAQIECBAgQKD2CHz44Ydx8sknx9SpU7d66G7dusWIESOEjW5VygICBAgQIECAAAECBAgQIECAAAECBAgQIECAAAECBAgQIECAAAECBAgQIECAAAECBAgQIECAAAECBAgQIECAAAECBAgQIECAAAECBAgQIEBgZwsIGN3ZN2B/AgQIECBAgACBHSIwfvz4OOecc2LVqlXbvF8ibPT444+PE088Mfbaa69trldAgAABAgQIECBAgAABAgQIECBAgAABAgQIECBAgAABAgQIECBAgAABAgQIECBAgAABAgQIECBAgAABAgQIECBAgAABAgQIECBAgAABAgQIENieAgJGt6eu3gQIECBAgAABAjtdYOXKlXH66afH008/XSWzdO/ePUaMGCFstEo0NSFAgAABAgQIECBAgAABAgQIECBAgAABAgQIECBAgAABAgQIECBAgAABAgQIECBAgAABAgQIECBAgAABAgQIECBAgAABAgQIECBAgAABAgSqQkDAaFUo6kGAAAECBAgQIFAtBUpLS6NNmzaxfPnyb52v7b7t4t2l72zzGXr06JEMGx05cmTstdde21yvgAABAgQIECBAgAABAgQIECBAgAABAgQIECBAgAABAgQIECBAgAABAgQIECBAgAABAgQIECBAgAABAgQIECBAgAABAgQIECBAgAABAgQIECBQFQICRqtCUQ8CBAgQIECAAIFqKfDUU0/FMcccs9nZdt1ttxjz27HRs3fv5M+X/+1v8eLk52LK5OfijcWLt/k8wka3mUwBAQIECBAgQIAAAQIECBAgQIAAAQIECBAgQIAAAQIECBAgQIAAAQIECBAgQIAAAQIECBAgQIAAAQIECBAgQIAAAQIECBAgQIAAAQIECBAgUEUCAkarCFIbAgQIECBAgACB6idw1FFHxbPPPltusD79+8eNt/02mjdvvtmhKxs22rNnzzjyyCNj5MiRsd9++1U/GBMRIECAAAECBAgQIECAAAECBAgQIECAAAECBAgQIECAAAECBAgQIECAAAECBAgQIECAAAECBAgQIECAAAECBAgQIECAAAECBAgQIECAAAECNUpAwGiNuk6HIUCAAAECBAgQ+Ergk08+iVatWkVpaWkKyuGDBsdtd9xZYajKho22bds2hgwZkvwceuih0bBhwwrvbSEBAgQIECBAgAABAgQIECBAgAABAgQIECBAgAABAgQIECBAgAABAgQIECBAgAABAgQIECBAgAABAgQIECBAgAABAgQIECBAgAABAgQIECBAoCICAkYromQNAQIECBAgQIBAxgncdNNNccUVV6TM3XrPPWPy9LzIyspK6zzvLV8eL05+Ll547i/xxuLF29yjfv36cdBBB8XgwYOTgaP777//NvdQQIAAAQIECBAgQIAAAQIECBAgQIAAAQIECBAgQIAAAQIECBAgQIAAAQIECBAgQIAAAQIECBAgQIAAAQIECBAgQIAAAQIECBAgQIAAAQIECBD4poCAUe8EAQIECBAgQIBAjRRo06ZNLFu2LOVsnbt2jYf+/ESVnLeyYaOJIb7//e8ng0YTgaOHHXZYNGrUqEpm04QAAQIECBAgQIAAAQIECBAgQIAAAQIECBAgQIAAAQIECBAgQIAAAQIECBAgQIAAAQIECBAgQIAAAQIECBAgQIAAAQIECBAgQIAAAQIECBCoXQICRmvXfTstAQIECBAgQKDWCHTp0iUWLFiQct4Wu+8eL70yq8oNvgobnTL5uVjy+utp9a9Xr17069cvGTia+HTo0CGtPooIECBAgAABAgQIECBAgAABAgQIECBAgAABAgQIECBAgAABAgQIECBAgAABAgQIECBAgAABAgQIECBAgAABAgQIECBAgAABAgQIECBAgACB2icgYLT23bkTEyBAgAABAgRqhcDTTz8dQ4cOLXfWP/zxgejTv/92M0iEjea9NC0K8/Nj7qyi2LBhQ1p77bPPPjF48OBk2Ojhhx8ejRs3TquPIgIECBAgQIAAAQIECBAgQIAAAQIECBAgQIAAAQIECBAgQIAAAQIECBAgQIAAAQIECBAgQIAAAQIECBAgQIAAAQIECBAgQIAAAQIECBAgQKDmCwgYrfl37IQECBAgQIAAgVor0KVLl1iwYEHK+Tt17hLjJkzcISZfrF8fc2bNihn5LycDR5cvW5bWvnXr1o2+ffsmw0YToaMHHHBAWn0UESBAgAABAgQIECBAgAABAgQIECBAgAABAgQIECBAgAABAgQIECBeooHZAAAgAElEQVRAgAABAgQIECBAgAABAgQIECBAgAABAgQIECBAgAABAgQIECBAgAABAjVTQMBozbxXpyJAgAABAgQIEIiI//mf/4lhw4aVs7jrTw9E7379d7jRe8uXR2F+XszIy4s5s4pi/eefpzXDnnvumQwaTQSODhgwIJo2bZpWH0UECBAgQIAAAQIECBAgQIAAAQIECBAgQIAAAQIECBAgQIAAAQIECBAgQIAAAQIECBAgQIAAAQIECBAgQIAAAQIECBAgQIAAAQIECBAgQIBAzRAQMFoz7tEpCBAgQIAAAQIENiNQVlYWHTt2jMWLF6f8tFPnLjFuwsSdarZhw4YonjM7CvPyojA/P95d+k5a89SpUyd69+6dDBtNfA488MC0+igiQIAAAQIECBAgQIAAAQIECBAgQIAAAQIECBAgQIAAAQIECBAgQIAAAQIECBAgQIAAAQIECBAgQIAAAQIECBAgQIAAAQIECBAgQIAAAQIEMldAwGjm3p3JCRAgQIAAAQIEKiDw5JNPxrHHHltu5d0PPBi5fftVoMOOWfL+P/4RM/ITYaN5UVQ4Mz7/fF1aG7du3ToGDx6cDBsdOHBgNGvWLK0+iggQIECAAAECBAgQIECAAAECBAgQIECAAAECBAgQIECAAAECBAgQIECAAAECBAgQIECAAAECBAgQIECAAAECBAgQIECAAAECBAgQIECAAIHMERAwmjl3ZVICBAgQIECAAIE0BMrKyqJjx46xePHilOpOnbvEuAkT0+i4/Uu+/PLLmD93bjJsNBE6+s5bb6W1aZ06daJXr17JsNHEp0uXLmn1UUSAAAECBAgQIECAAAECBAgQIECAAAECBAgQIECAAAECBAgQIECAAAECBAgQIECAAAECBAgQIECAAAECBAgQIECAAAECBAgQIECAAAECBAhUbwEBo9X7fkxHgAABAgQIECBQBQKTJk2K4cOHl+t09wMPRm7fflWww/Zt8dGHH8aMvJejMD8/XimcEWvXrElrw1atWsXgwYOTn0GDBsWuu+6aVh9FBAgQIECAAAECBAgQIECAAAECBAgQIECAAAECBAgQIECAAAECBAgQIECAAAECBAgQIECAAAECBAgQIECAAAECBAgQIECAAAECBAgQIECAQPUSEDBave7DNAQIECBAgAABAttBoKysLDp27BiLFy9O6d6pc5cYN2Hidthx+7UsKSmJBfOKY0ZeXjJw9M0lqWeq6M45OTnRs2fPZNjokCFDomvXrpGVlVXRcusIECBAgAABAgQIECBAgAABAgQIECBAgAABAgQIECBAgAABAgQIECBAgAABAgQIECBAgAABAgQIECBAgAABAgQIECBAgAABAgQIECBAgACBaiQgYLQaXYZRCBAgQIAAAQIEtp/AxIkTY8SIEeU2uPvBhyK3T9/tt/F27vzJxx9FYUFBMnC0qHBGfPbpp2nt2LJlyxg0aFAybDQROrrbbrul1UcRAQIECBAgQIAAAQIECBAgQIAAAQIECBAgQIAAAQIECBAgQIAAAQIECBAgQIAAAQIECBAgQIAAAQIECBAgQIAAAQIECBAgQIAAAQIECBAgsOMFBIzueHM7EiBAgAABAgQI7ASBsrKy6NixYyxevDhl906du8S4CRN3wkRVv2VpSUksWrgwCvNejsKC/Fj82muROPe2PtnZ2bHvvvvG8OHDIzc3N/r06RMtWrTY1jbWEyBAgAABAgQIECBAgAABAgQIECBAgAABAgQIECBAgAABAgQIECBAgAABAgQIECBAgAABAgQIECBAgAABAgQIECBAgAABAgQIECBAgAABAjtIQMDoDoK2DQECBAgQIECAwM4XeOKJJ+KEE04oN8g9Dz0cvXr32fkDVvEE/1q5MmYW5MeMvLwozM+PTz9dlfYOicDRRNjoV59OnTpFTk5O2v0UEiBAgAABAgQIECBAgAABAgQIECBAgAABAgQIECBAgAABAgQIECBAgAABAgQIECBAgAABAgQIECBAgAABAgQIECBAgAABAgQIECBAgAABAlUnIGC06ix1IkCAAAECBNIQWLlyZRx44IHRt2/f5Kdfv35xwAEHRFZWVhrdlBD4doGysrLo2LFjLF68OGVhp85dYtyEiTWar7S0NBa/9moybDTxef3VRZH4Lt2nUaNG0a1bt02Bo3369IkWLVqk204dAQIECBAgQIAAAQIECBAgQIAAAQIECBAgQIAAAQIECBAgQIAAAQIECBAgQIAAAQIECBAgQIAAAQIECBAgQIAAAQIECBAgQIAAAQIECBAgUAkBAaOVwFNKgAABAgQIVF5g4sSJMWLEiJRGzZs3j969eyfDRhOhoz169Ih69epVfjMdCETE+PHjY+TIkeUs7nno4ejVu0+tMfr001XxSsGMmJH/cjJw9F8rV1b67O3atUsGjvbq1Sv5b6dOnSInJ6fSfTUgQIAAAQIECBAgQIAAAQIECBAgQIAAAQIECBAgQIAAAQIECBAgQIAAAQIECBAgQIAAAQIECBAgQIAAAQIECBAgQIAAAQIECBAgQIAAAQIEvl1AwKg3hAABAgQIENipAhdeeGH8/ve//9YZ6tevnwwZTYSNfhU62qRJk506t80zV6C0tDTat28fS5cuTTlEp85dYtyEiZl7sEpMXlZWFktefz0K8/NiRn5eLFqwIEpLSirR8d+ljRo1iu7du28KHe3Tp0+0aNGi0n01IECAAAECBAgQIECAAAECBAgQIECAAAECBAgQIECAAAECBAgQIECAAAECBAgQIECAAAECBAgQIECAAAECBAgQIECAAAECBAgQIECAAAECBFIFBIx6IwgQIECAAIGdKtC5c+dYuHDhNs2QnZ2dDC185plnomXLlttUazGBhMDjjz8eJ510UjmMex8aFz179671SOvWrYtFC+bHwnnzYsG8ebFwXnGsXbu2SlzatWuXDBz96nPAAQdETk5OlfTWhAABAgQIECBAgAABAgQIECBAgAABAgQIECBAgAABAgQIECBAgAABAgQIECBAgAABAgQIECBAgAABAgQIECBAgAABAgQIECBAgAABAgQI1FYBAaO19eadmwABAgQIVAOBNWvWRLNmzaK0tDStaRIhowUFBVG/fv206hWlL7B69epo0qRJ+g12cmXinWvfvn0sXbo0ZZJOnbvEuAkTd/J01W/7hNfSt9+OBfOKk4GjC4rnxt/fe69KBm3UqFEyMPirwNHevXtHixYtqqS3JgQIECBAgAABAgQIECBAgAABAgQIECBAgAABAgQIECBAgAABAgQIECBAgAABAgQIECBAgAABAgQIECBAgAABAgQIECBAgAABAgQIECBAoLYICBitLTftnAQIECBAoBoKPPvss3HUUUdVarIRI0bEE088Uakeirdd4Oyzz44GDRrE1VdfXWVhkCUlJXHcccfFU089te0DRcRzzz0XQ4YMqXDtY489FqNGjSq3/r6HH4keubkV7lNbF/7zk09i4bx5MX9ecSycVxyLX3stvvzyyyrhaNeu3abA0UTw6AEHHBA5OTlV0lsTAgQIECBAgAABAgQIECBAgAABAgQIECBAgAABAgQIECBAgAABAgQIECBAgAABAgQIECBAgAABAgQIECBAgAABAgQIECBAgAABAgQIECBQEwUEjNbEW3UmAgQIECCQIQK//OUv4+abb06Zduixw+OoY46NeXPnxLw5c5LhhV+sX/+tJ7r22mvjmmuuyZBT14wxx44dGxdddFE0bdo0fvGLX8Tpp58ea9asiY8//jg++uijb/130KBBMW7cuBSI0tLSOOmkk2L8+PFpAyVCKBctWlTh+sSe7du3j6VLl6bUdOrcJcZNmFjhPhb+W2DDhg2x+NVXY8H8ebGgeG7Mnzs3Vq1aVSU8jRo1iu7du28KHe3du3eVBdtWyYCaECBAgAABAgQIECBAgAABAgQIECBAgAABAgQIECBAgAABAgQIECBAgAABAgQIECBAgAABAgQIECBAgAABAgQIECBAgAABAgQIECBAgACBnSwgYHQnX4DtCRAgQIBAbRbIzc2NoqKiFIIxvx0bg3/8403flZSUxBuvv54MHJ004Yl49513Nkv2xBNPxIgRI2oz5w49e35+fhx00EFp7dmgQYP417/+FYl/E09ZWVmcdtpp5UJH02n++OOPx8iRIytc+sgjj8Qpp5xSbv19Dz8SPXJzK9zHws0LLF+2LBbMmxcL5hUnP4nf38R9V8XTrl27TYGjffv2jUTArIcAAQIECBAgQIAAAQIECBAgQIAAAQIECBAgQIAAAQIECBAgQIAAAQIECBAgQIAAAQIECBAgQIAAAQIECBAgQIAAAQIECBAgQIAAAQIECNRWAQGjtfXmnZsAAQIECOxkgfXr10eTJk1i48aNKZNMm/lK7N7yO1ucbmZBfpz30zPKhRTWr18/CgoKonv37jv5ZLVj+3Xr1kWjRo3SPuz48ePj+OOPT9afddZZcd9996Xd6+uFbdq0ibfffjtycnIq1K+0tDTat28fS5cuTVnfqXOXGDdhYoV6WFRxgdWffRYL58+PhYnA0fnzkv/9xfr1FW/wLSv33HPPGDx4cPIzYMCAaNasWZX01YQAAQIECBAgQIAAAQIECBAgQIAAAQIECBAgQIAAAQIECBAgQIAAAQIECBAgQIAAAQIECBAgQIAAAQIECBAgQIAAAQIECBAgQIAAAQIECGSCgIDRTLglMxIgQIAAgRooMG3atDj88MNTTrb3PvvEs9Omb/W0f7r3nhh7y83l1rVs2TIWLlwYrVu33moPCyovsO+++8a7776bVqNhw4bFk08+GRdccEHccccdafXYUtE999yTDC2t6PPwww/HaaedVm75/eMeje69elW0jXVpCJSWlMSbb7wRC4oTgaPFyX8/eP/9NDqlltSpUyd69eq1KXD0Rz/6UWRlZVW6rwYECBAgQIAAAQIECBAgQIAAAQIECBAgQIAAAQIECBAgQIAAAQIECBAgQIAAAQIECBAgQIAAAQIECBAgQIAAAQIECBAgQIAAAQIECBAgQKC6CggYra43Yy4CBAgQIFDDBa655pr41a9+lXLKoccOj1+NKR8cujmK0RdeEFMmP1fuR507d46ZM2dGw4YNa7jgzj/e8OHDY9KkSWkNUrdu3TjvvPNi7Nixm62/5JeXx2k/O3OrvU87YUQsmDcvZV2rVq1i2bJl0aBBg63WJxaUlpZG+/btY+nSpSnrO3XuEuMmTKxQD4uqTuDDDz6IhfOKY35xcSycPy+WLF4ciSDSyjzf+c53YtCgQZsCR3fbbbfKtFNLgAABAgQIECBAgAABAgQIECBAgAABAgQIECBAgAABAgQIECBAgAABAgQIECBAgAABAgQIECBAgAABAgQIECBAgAABAgQIECBAgAABAgSqnYCA0Wp3JQYiQIAAAQK1Q+CQQw6Jl19+OeWw1900JoYNP65CABs2bIiTjxseby5ZXG790UcfHU899VRkZWVVqJdF6Qlcf/31cfXVV5cr7tW7TzTbtXk0b75rNGvePPm55YZfV3iTs847P86/+JIKrV/82mtx4jFDy6295ZZb4tJLL61Qj8Sihx56KH7yk5+UW//wExPjwC5dKtzHwqoXWP/55/HaokWxYF5x8pMIHl2zenXaG2VnZ0e3bt2SYaNDhgyJHj16ROI7DwECBAgQIECAAAECBAgQIECAAAECBAgQIECAAAECBAgQIECAAAECBAgQIECAAAECBAgQIECAAAECBAgQIECAAAECBAgQIECAAAECBAgQyGQBAaOZfHtmJ0CAAAECGSqwcePGaNKkSaxfvz7lBM9Omx5777NPhU/1yccfxQlDh0bi328+l112WYwZM6bCvSzcdoFnn302jjrqqJTCLt26xYOPjy/X7OZfXx+PPvTgVjc58ZRT4/Krr9nquq8vuPj8c+OlKVNSapo2bRorVqyIRo0aVahX4p3cbbfdYvU3gisHHXlk3Hz77yrUw6IdI1BWVhZ/Xbo0GTY6b+6ceObJJyu1ceLeBwwYsClwtFWrVpXqp5gAAQIECBAgQIAAAQIECBAgQIAAAQIECBAgQIAAAQIECBAgQIAAAQIECBAgQIAAAQIECBAgQIAAAQIECBAgQIAAAQIECBAgQIAAAQIECOwMAQGjO0PdngQIECBAoJYLzJw5M/r06ZOisHvL78S0ma9ss8ybSxbHyccNjw0bNpSrHTduXJx88snb3FNBxQT+/ve/x957752yuEHDhjFr0WvlGry2aGGMGn7stzYefsLIuPrXN1Rs86+t+ttf/xrDBg+M0tLSlNr/+q//iuuvv77C/e65554455xzUtZnZ2fH83kF0WqPPSrcx8IdL/DWG29EYUF+FObnxfy5cyMRGJvOk5WVFQceeOCmsNHevXtHnTp10mmlhgABAgQIECBAgAABAgQIECBAgAABAgQIECBAgAABAgQIECBAgAABAgQIECBAgAABAgQIECBAgAABAgQIECBAgAABAgQIECBAgAABAgQI7FABAaM7lNtmBAgQIECAQELgpptuiiuuuCIFY9CRR8bNt/8uLaApk5+L0RdeUK62bt26MX369HJhpmltomizArvuumusWrUq5WfPvDgt9vn+98utH9ivT3z4wQeb7ZO4/zG/HRuJgMd0nqEDB8Syv76bUtqoUaNYvnx57LbbbhVqmQgo/d73vheJ4NSvP2ecdXb8fPRlFeph0c4XWLduXcwpeiUK8/Mjf/pL8f6KFWkP1bRp0zjssMNiyJAhccQRR8See+6Zdi+FBAgQIECAAAECBAgQIECAAAECBAgQIECAAAECBAgQIECAAAECBAgQIECAAAECBAgQIECAAAECBAgQIECAAAECBAgQIECAAAECBAgQIEBgewoIGN2eunoTIECAAAECmxVIBPVNnjw55WdXXntdnDDq5LTFfv+b2+L+u/5Qrj4RgFlcXBxt2rRJu7fCLQsMGDAgpk6dmrIgERSbCAz95nPHb38T9/3hznLfHzpgQNz2+zsjOycnLep33norhh85ZLO19957b5x55pkV7jtmzJi4/PLLU9YngkpfemVWNGjYsMJ9LKw+Asv/9rcozM9LBo7OLnolvli/Pu3hOnTokAwbHTx4cPTv3z/q1auXdi+FBAgQIECAAAECBAgQIECAAAECBAgQIECAAAECBAgQIECAAAECBAgQIECAAAECBAgQIECAAAECBAgQIECAAAECBAgQIECAAAECBAgQIECgKgUEjFalpl4ECBAgQIDAVgVKS0ujWbNmsWbNmpS1E599Lvb7j//Yav2WFpSVlcV5Pz0jZhbkl1uy3377xdy5c6Np06Zp91e4eYHLLrssbrnllpQfnnHW2fHz0ZeVK3hv+fL48WGHpHzfq3ef+MOfHoicNMNF31+xIkYNPyb++ckn5fYbMWJEjB8/PrKysip8fatXr46WLVvGF198kVLzX7+6PkaceFKF+1hYPQW+/PLLmDdnThQW5Cf/Vrz95ptpD7rLLrvEIYcckgwcTYQmCzFOm1IhAQIECBAgQIAAAQIECBAgQIAAAQIECBAgQIAAAQIECBAgQIAAAQIECBAgQIAAAQIECBAgQIAAAQIECBAgQIAAAQIECBAgQIAAAQIECFSBgIDRKkDUggABAgQIEKi4wLx586Jr164pBYmgvlcWvlrxJltYuW7dumTY5LvvvFNuRSIIcOrUqZGdnV3pfTT4/wKPPfZYjBo1KoUkt2+/uPuBBzfLNOKoI+OtN95I/qxr9x5x1wMPRv369dMiXbVqVYw6dlj8/b33ytUfeuih8cILL0SdOnW2uffZZ58d9957b0rdXnvvHc9Om75NYaXbvLGCHS7w8UcfRmFBQRTm/ztwdM3q1WnP0K5du2TY6ODBg5PBow0bNky7l0ICBAgQIECAAAECBAgQIECAAAECBAgQIECAAAECBAgQIECAAAECBAgQIECAAAECBAgQIECAAAECBAgQIECAAAECBAgQIECAAAECBAgQILCtAgJGt1XMegIECBAgQKBSArfffntcfPHFKT0OPuzwGHv3PZXq+1XxB++/H4kQy88+/bRcv549e8aMGTPSCp2skuFqYJMlS5ZEhw4dUk7WpGnTmFE8f7On/dM9d8fYW2+JDh07xgOP/TkapBnC+Pnn6+InI0+INxYvLrdPly5doqCgIBo1apSW+ObOlGj0hz8+EH3690+rp6LqL1BaUhKvLlqUDBpNBI6+tmhhlJWVpTV4gwYNon///smw0cTnBz/4QVp9FBEgQIAAAQIECBAgQIAAAQIECBAgQIAAAQIECBAgQIAAAQIECBAgQIAAAQIECBAgQIAAAQIECBAgQIAAAQIECBAgQIAAAQIECBAgQIAAgYoKCBitqJR1BAgQIECAQJUIDB8+PCZNmpTS65JfXh6n/ezMKumfaLKguDhOH3ViJAIDv/kMGTIknnzyyahfv36V7VebG5WWlkYiTPHLL79MYZhSUBit9tijHM2HH3wQ/3nmT5PhookQx0RgZ+MmTbaJsKSkJM45/bSY/cor5eratm0bs2fPjhYtWmxTz28uPvzww2PatGkpX/fu1z/u+tMDleqrOHMEPv10VRTNKIzC/LzIf3l6/GvlyrSH32effSLxtycRNpp4txo3bpx2L4UECBAgQIAAAQIECBAgQIAAAQIECBAgQIAAAQIECBAgQIAAAQIECBAgQIAAAQIECBAgQIAAAQIECBAgQIAAAQIECBAgQIAAAQIECBAgQGBzAgJGvRcECBAgQIDADhVIBD+u/EZQ36P/d1J07HRglc4x6Ynxcd1VV262Z79+/WLy5MnRqFGjKt2ztjbr2bNnMtTz68+lV14Vp5x+xmZJPv98XZSWlkXvzp0iJycnevXpEwOPODIGDBocjbYSvFhWVhaX/fzCmDL5uXK9W7VqlZwjEeZY2eeZZ56Jo48+ulybJ59/Idru266y7dVnoMCbbyyJmQUFycDR+XPnxsaNG9M6Rd26daNPnz7JsNHE58ADq/ZvX1pDKSJAgAABAgQIECBAgAABAgQIECBAgAABAgQIECBAgAABAgQIECBAgAABAgQIECBAgAABAgQIECBAgAABAgQIECBAgAABAgQIECBAgACBjBcQMJrxV+gABAgQIEAgcwSWLFkSHTp0SBm4fv36UbTotcjOzq7yg4y5/lfx2MMPbbZv165dY+rUqdG8efMq37e2NTznnHPinnvuKXfs+W++vcV7zZ/+Ulxw1pkpNXXq1Incvv1i0BFHxmGDBsUuu+xSruf/ue7a+PMj48p936RJk5g5c2Z07NixSvgTQabt2rWLd999N6XfcSNPjP++/tdVsocmmSuwbt26mFP0ShTm50fiXX5/xYq0D9O6detNYaMDBgyIXXfdNe1eCgkQIECAAAECBAgQIECAAAECBAgQIECAAAECBAgQIECAAAECBAgQIECAAAECBAgQIECAAAECBAgQIECAAAECBAgQIECAAAECBAgQIECg9goIGK29d+/kBAgQIEBghwskQigTYZRff3L79I27H9x8CGhVDHjTr66Lx8c9vNlWibDT6dOnx3e+852q2KrW9rj77rvj3HPPLXf+C39xafz0nPLfJxbefvOYeOC+e7doVq9evejdr38MPOKIOHTAgGjYcJf44913xe9uu7VcTWLttGnTom/fvlV6B2PHjo2LLroopWdir6kzX4lmzQTTVil2hjdbvmxZFBbkJwNHZxe9El+sX5/WiXJycqJnz56bAke7desWWVlZafVSRIAAAQIECBAgQIAAAQIECBAgQIAAAQIECBAgQIAAAQIECBAgQIAAAQIECBAgQIAAAQIECBAgQIAAAQIECBAgQIAAAQIECBAgQIAAAQK1S0DAaO26b6clQIAAAQI7VWDUqFHx2GOPpcxw/kUXx1nn/+d2netP994TY2+5ebN7tGnTJl5++eXYZ599tusMNbn5Z599Fu3atYuPP/445ZiJsMSJf3ku2u7brtzxTzthRCyYN69CLPXr14/v7rlX/PXdpZtd/5vf/CYuvvjiCvXalkWrV6+OPfbYI9atW5dS9vNLR8cZZ6cG5W5LX2trtsCXX34Z8+bM+d/A0bx456230j5wy5YtY+DAgZsCR3ffffe0eykkQIAAAQIECBAgQIAAAQIECBAgQIAAAQIECBAgQIAAAQIECBAgQIAAAQIECBAgQIAAAQIECBAgQIAAAQIECBAgQIAAAQIECBAgQIAAgZotIGC0Zt+v0xEgQIAAgWol8N3vfjfef//9lJn++Ohj0a1Hz+0+59OTJsU1V/wySktLy+2VmCsRMrrffvtt9zlq6gYvvPBCMgTxm0/7/fePPz/1dCTCRr96vvjii8g98IAoKSmpEo727dtHcXFxNG7cuEr6fb1Jjx49Ys6cOSl9W+y+e7w4Y2bKmap8Yw1rjMBHH34YM2cURGF+fswsyI81q1endbasrKzo2rVrDBkyJPm71qtXr8jOzk6rlyICBAgQIECAAAECBAgQIECAAAECBAgQIECAAAECBAgQIECAAAECBAgQIECAAAECBAgQIECAAAECBAgQIECAAAECBAgQIECAAAECBAgQqHkCAkZr3p06EQECBAgQqJYCy5YtizZt2qTMlgidfGXhq1G/fv0dMnP+9Jfi4vPOjY0bN5bbr0WLFvHSSy9Fp06ddsgsNXGTM888M+6///5yRzvrvPPj/Isv2fR98ZzZccZJJ1YpQSJ08S9/+UskQhir8km8s4l39+vPHq1bx+TpeZH9tdDUqtxTr5orUFpSEq8uWhSF+Xkxs6AgXlu0MMrKytI6cPPmzWPAgAHJsNHE+9+6deu0+igiQIAAAQIECBAgQIAAAQIECBAgQIAAAQIECBAgQIAAAQIECBAgQIAAAQIECBAgQIAAAQIECBAgQAsEDrgAACAASURBVIAAAQIECBAgQIAAAQIECBAgQIAAgZohIGC0ZtyjUxAgQIAAgWov8PDDD8dpp52WMmfnrl3joT8/sUNnn1NUFBecdWZ8/vm6cvs2bdo0XnjhhejVq9cOnammbLZ27dro0KFDLF++POVI2dnZ8ciE/xs//N/w1vvv+kP8/je3paw5/PDD49xzz42JEyfG448/vlmSfffbLx58fHyMOu7YWP6N0M9EwZVXXhk33HBDlXEWFRVFbm5uuX7X3TQmhg0/rsr20aj2CqxatSpmFRYmA0fzX54e/1q5Mm2MRDhyImg0ETjap0+fqFu3btq9FBIgQIAAAQIECBAgQIAAAQIECBAgQIAAAQIECBAgQIAAAQIECBAgQIAAAQIECBAgQIAAAQIECBAgQIAAAQIECBAgQIAAAQIECBAgQIBA5gkIGM28OzMxAQIECBDISIGf/exn8cc//jFl9p+ec25c+ItLd/h53li8OM4+7ZRIhPt982nYsGE888wzcdhhh+3wuWrChjNnzoy+fftGWVlZynH23mefePL5KcnQw/N+enoU5uen/PyWW26JSy/997vQs2fPmD17dsrPs7Ky4s9PPR37d+gQ//j7e3HEIQeX4+rXr1/kf6NvZUwToafTpk1LabFH69YxeXpeZOfkVKa1WgKbFXjzjSXJ342ZBfkxb86cKCkpSUuqSZMmyb9hibDRI444Ivbee++0+igiQIAAAQIECBAgQIAAAQIECBAgQIAAAQIECBAgQIAAAQIECBAgQIAAAQIECBAgQIAAAQIECBAgQIAAAQIECBAgQIAAAQIECBAgQIAAgcwREDCaOXdlUgIECBAgkNEC7du3j7fffjvlDH/44wPRp3//nXKu5X/7W5x+4sj45OOPyu2fCMGcMGFCDB06dKfMlumbXnTRRTF27Nhyxzj1pz+LCy75RXT/4Q/K/ayoqCgZLPrnP/85TjzxxHI/P/HUU+Py/75m0/cH7rdvuTX33ntvnHnmmVXCl5gnNze3XK/rbhoTw4YfVyV7aELg2wTWrVsXs1+ZGTMLCiJ/+kvx/ooVaYPtv//+MWTIkGTg6EEHHRT169dPu5dCAgQIECBAgAABAgQIECBAgAABAgQIECBAgAABAgQIECBAgAABAgQIECBAgAABAgQIECBAgAABAgQIECBAgAABAgQIECBAgAABAgQIEKieAgJGq+e9mIoAAQIECNQogZUrV0aLFi1SzpSdnR2F8xfGLrvsstPO+sH778eZp4yKRNjoN5/EfA8//HCMGjVqp82XqRuvX78+OnbsGEuXLq3QERo0aBCrV6+OtWvXxr777hv//Oc/U+q+06pV/M+UqZvelQXFxXHayONT1iRCYRPvWePGjSu059YWDRgwIKZOnZqybI/WrWPy9LzIzsnZWrmfE6hygeXLlkVhfn4UFuTH7KJX4ov169Pao2HDhnHIIYckw0YTn/322y+tPooIECBAgAABAgQIECBAgAABAgQIECBAgAABAgQIECBAgAABAgQIECBAgAABAgQIECBAgAABAgQIECBAgAABAgQIECBAgAABAgQIECBAoHoJCBitXvdhGgIECBAgUCMFnnjiiTjhhBNSzvaDH/4w/vzU0zv9vKtWrYqzTzsl3li8uNwsWVlZceqpp8bdd98diRBMT8UFiouLo0ePHlFaWrrVokMPPTSmTZsWo0ePjltvvbXc+rsffChy+/Td9P2vr/7vmPD4Yynrhg8fHhMnTtzqXhVZUFRUFLm5ueWWXnfTmBg2/LiKtLCGwHYV2LBhQ8ybOydmFhREYX5evPPWW2nvlwj1/SpsNPG7uDNDn9M+hEICBAgQIECAAAECBAgQIECAAAECBAgQIECAAAECBAgQIECAAAECBAgQIECAAAECBAgQIECAAAECBAgQIECAAAECBAgQIECAAAECBAgQCAGjXgICBAgQIEBguwtccMEFcccdd6Tsc/JPTo/RV/3Xdt+7Iht8/vm6OOf0n8SC4uLNLv/e974Xv/vd7+Loo4+uSDtr/lfgqquuihtvvHGrHvfdd18MHDgw2rVrF19++WXK+sMHDY7b7rhz03cbN26Mg3t2j9WffZay7qmnnoqhQ4duda+KLBgwYEBMnTo1ZekerVvH5Ol5kZ2TU5EW1hDYoQIfffhhzCzIj8KCguS/a1avTmv/+vXrR79+/TYFjv7whz9Mq48iAgQIECBAgAABAgQIECBAgAABAgQIECBAgAABAgQIECBAgAABAgQIECBAgAABAgQIECBAgAABAgQIECBAgAABAgQIECBAgAABAgQIENjxAgJGd7y5HQkQIECAQK0TOPDAA2PRokUp5/7NnX+IwwYOqjYWGzZsiF/85/mRP/2lLc40aNCgSIRh7r333tVm7uo8SCIM9IADDog33nhjs2Pm5OTEQw89FKNGjYpjjz02nnzyyZR19Rs0iOdeejl2b9ly0/cvTZkSF59/bsq65s2bx0cffRR169atNEdRUVHk5uaW63PdTWNi2PDjKt1fAwLbW6C0pCReXbQoCvPzojA/P15/dVGUlZWltW3ib93gwYOTn8MPPzyaNm2aVh9FBAgQIECAAAECBAgQIECAAAECBAgQIECAAAECBAgQIECAAAECBAgQIECAAAECBAgQIECAAAECBAgQIECAAAECBAgQIECAAAECBAgQILD9BQSMbn9jOxAgQIAAgVotsGbNmmjSpEk5g/y5xdGsWfNqZVNaWhrXXPHLeHrSpC3O1bBhw7jyyivjsssui3r16lWr+avjMIlg2a5du0YibPTrT+KdmDRpUjK0MD8/Pw466KBy4//i8ivi1J/+LOX7RLhoImT06895550Xd955Z5Ucf+DAgfHiiy+m9NqjdeuYPD0vsnNyqmQPTQjsSIFVq1ZF0YwZMbMgP/Jfnh7/Wrkyre3r1KkTvXv3ToaNDhkyJDp37pxWH0UECBAgQIAAAQIECBAgQIAAAQIECBAgQIAAAQIECBAgQIAAAQIECBAgQIAAAQIECBAgQIAAAQIECBAgQIAAAQIECBAgQIAAAQIECBAgsH0EBIxuH1ddCRAgQIAAgf8VeOaZZ+Loo49O8Wi7b7t48vkXqq3R2FtujgfuuzfKysq2OOO+++4b9957bxx66KHV9hzVZbAbb7wxrrrqqk3j7LHHHjF16tT44Q9/mPzu4IMPjry8vJRxv9+mbTw5+fmUUM/Vn30WB/fsXi6sdObMmZGbm1vp4xYVFW22z3U3jYlhw4+rdH8NCFQHgTffWBKF+flRmJ8X8+fOjZKSkrTGSvweDxo0KBk4mvh31113TauPIgIECBAgQIAAAQIECBAgQIAAAQIECBAgQIAAAQIECBAgQIAAAQIECBAgQIAAAQIECBAgQIAAAQIECBAgQIAAAQIECBAgQIAAAQIECBCoGgEBo1XjqAsBAgQIECCwBYHRo0fHrbfemvLT40aOjP++/oZqbbb4tdfi2isuj0QY37c9I0aMiNtvvz2++93vVuvz7MzhSktLo0ePHlFcXJwMFX3++edjr732So40b9686Nq1a7nx/vjoY9GtR89N3//zk0/i5+ecHa8uXJCytm3btrF06dIqOd7AgQPjxRdfTOm1R+vWMXl6XkrQaZVspgmBaiCwbt26mP3KzJhZUBD501+K91esSGuq7Ozs5O94Imx0yJAh0a1bt0h85yFAgAABAgQIECBAgAABAgQIECBAgAABAgQIECBAgAABAgQIECBAgAABAgQIECBAgAABAgQIECBAgAABAgQIECBAgAABAgQIECBAgACBHScgYHTHWduJAAECBAjUSoGePXvG7NmzU85+422/iSOPHlrtPcrKyuLJCU/Eb28eE599+ukW523cuHFcc801cfHFF0dOTk61P9fOGDARAnr++efHhAkTokmTJptGOOqoo+LZZ59NGanfwQfH7+65L15btDAKXn45ZuS9HEtefz0S9/HN59prr03aV/YpKiqK3Nzccm2uu2lMDBt+XGXbqyeQEQLLly2Lwvz8KCzIi9lFRfHF+vVpzV2nTp0YOnRoHHTQQcnPAQccEFlZWWn1UkSAAAECBAgQIECAAAECBAgQIECAAAECBAgQIECAAAECBAgQIECAAAECBAgQIECAAAECBAgQIECAAAECBAgQIECAAAECBAgQIECAAAECFRMQMFoxJ6sIECBAgACBNATWr18fjRo1itLS0pTqaTNfid1bfieNjjunZPVnn8Wdt/82xj/6SLmzfH2iDh06xH333Re9e/feOYNm2K5bej8aNW4ca9esqdBpEsGlbdu2rdDab1s0aNCgmDJlSsqSPVq3jsnT8yJbaGylfTXIPIENGzbEvLlzYmZBQRTm58U7b72V9iF222236N+//6bA0c6dOwscTVtTIQECBAgQIECAAAECBAgQIECAAAECBAgQIECAAAECBAgQIECAAAECBAgQIECAAAECBAgQIECAAAECBAgQIECAAAECBAgQIECAAAECBDYvIGDUm0GAAAECBAhsN4GpU6fGgAEDUvp/d8+9YvLLedttz+3ZeOnbb8c1V1wery5c8K3bnHLKKXHbbbdFy5Ytt+c4Gd97zpw50aNHj7TPkQhyLSwsTLv+q8KioqLIzc0t1+e6m8bEsOHHVbq/BgRqgsBHH34YMwvyozA/8cmLtWvXpn2s5s2bR79+/TYFjv7oRz+K7OzstPspJECAAAECBAgQIECAAAECBAgQIECAAAECBAgQIECAAAECBAgQIECAAAECBAgQIECAAAECBAgQIECAAAECBAgQIECAAAECBAgQIECAAIEIAaPeAgIECBAgQGC7CVx99dVx/fXXp/T/8bBj4oZbbt1ue+6Ixn95+n/i1htviJX//OcWt2vWrFnccMMNce655wrO24LSypUro0WLFtt8ZYkgwp49e8a1114bAwcO3Gr9m2++mdxn99133+zaQYMGxZQpU1J+tkfr1jF5el5k5+Rstb8FBGqbQGlJSSxauHBT4Ojrry6KsrKytBmaNm0affv23RQ42q1bt8jxu5e2p0ICBAgQIECAAAECBAgQIECAAAECBAgQIECAAAECBAgQIECAAAECBAgQIECAAAECBAgQIECAAAECBAgQIECAAAECBAgQIECAAAECBGqngIDR2nnvTk2AAAECBHaIwMEHHxx5eXkpe11zw41x7PEn7JD9t+cma9eujXvu+H088sCfoqSkZItbtWrVKiZMmBD9+vXbnuNkbO+LLrooxo4du9X5GzdunAwTPeqoo+LHP/7xFsNCv95ozZo1cd1118Xtt98ed911V/zsZz8rt09RUVHk5uaW+/66m8bEsOHHbXUuCwgQiFi1alUUzZgReS9Ni9lFr8QnH39cKZbE73ufPn2SgaOJ/x/p3r171KlTp1I9FRMgQIAAAQIECBAgQIAAAQIECBAgQIAAAQIECBAgQIAAAQIECBAgQIAAAQIECBAgQIAAAQIECBAgQIAAAQIECBAgQIAAAQIECBAgQKCmCwgYrek37HwECBAgQGAnCWzcuDGaNGkS69evT5ng6SlT43tt2uykqap+2+XLlsV1V10Zc2fP+tbmPXr0iNGjR8exxx4b2dnZVT9IhnYsKyuL8ePHxy233BLz58+PxP/+6vne9763KVD00EMPjbp161b4lImeifDSDz74IFlz5JFHxrPPPluuftCgQTFlypSU7/do3TomT8+L7JycCu9nIQEC/1/g7++9l/ybWDx7VsydNTtW/OPvleLZZZddonfv3psCR3v27LlNfw8qtbliAgQIECBAgAABAgQIECBAgAABAgQIECBAgAABAgQIECBAgAABAgQIECBAgAABAgQIECBAgAABAgQIECBAgAABAgQIECBAgAABAgQIZIiAgNEMuShjEiBAgACBTBOYMWNG9OvXL2XsZs2aR/7c4kw7SoXmffH5yXHLDb+OD/830HJLRW3bto1LLrkkzjjjjGjYsGGFeteWRStXrozXXnstSktLo06dOtG3b99tPvqbb74ZZ511VuTn56fU1qtXL1atWlXOvH79+rFhw4aUtdf9n5ti2HEjtnlvBQQIbF7g/RUrYu6sWZtCR99bvrxSVA0aNIjc3NxNgaO9evWKxO+yhwABAgQIECBAgAABAgQIECBAgAABAgQIECBAgAABAgQIECBAgAABAgQIECBAgAABAgQIECBAgAABAgQIECBAgAABAgQIECBAgAABArVZQMBobb59ZydAgAABAttR4MYbb4yrrroqZYcBg4fErb+/YzvuunNbr//887j/7rviofvvKxda+c3JWrRoEeedd178/Oc/j8R/eyonsHbt2rj++uvjtttui40bN2622cSJE2P48OEpP9tcwOjsV1+P+g0aVG4g1QQIbFHgow8/TIaNfhU6+re//rVSWonf4549e24KHO3Tp4/A0UqJKiZAgAABAgQIECBAgAABAgQIECBAgAABAgQIECBAgAABAgQIECBAgAABAgQIECBAgAABAgQIECBAgAABAgQIECBAgAABAgQIECBAIBMFBIxm4q2ZmQABAgQIZIDAkCFD4vnnn0+Z9PL/viZOPPXUDJi+ciO+/49/xG9uHhNTn58cpaWl39qsQYMGceqpp8Yvf/nLaNu2beU2rqXVieDQRFDrihUrvlXglFNOiYcffjhlzeYCRucufiPq1q1bSzUdm8COF/jk44+iePacmDOrKIpnz453l75TqSHq1asX3bt33xQ42rdv32jYsGGleiomQIAAAQIECBAgQIAAAQIECBAgQIAAAQIECBAgQIAAAQIECBAgQIAAAQIECBAgQIAAAQIECBAgQIAAAQIECBAgQIAAAQIECBAgQIBAdRcQMFrdb8h8BAgQIEAgAwUSoZrNmjWLNWvWpEz/xNPPxH/8oEMGnii9kZf/7W/x0P33xtOTJsWGDRu+tUlWVlYMHTo0Lr300ujTp096G9ayqqVLl8ZZZ50VL730UoVO3rRp01i5cmXk5ORsWi9gtEJ0FhHYoQIr//nPKJ4zOxk2mggdfeettyq1f506daJbt26bAkf79+8fu+yyS6V6KiZAgAABAgQIECBAgAABAgQIECBAgAABAgQIECBAgAABAgQIECBAgAABAgQIECBAgAABAgQIECBAgAABAgQIECBAgAABAgQIECBAgEB1ExAwWt1uxDwECBAgQKAGCBQXFyfD3L7+JMLcCucvjOzs7Bpwwm07wicffxyPPPCneOKxR2Pt2rVbLe7Vq1cyaPTYY4+NRPCoJ1Vg3bp1ccMNN8Stt9661eDWb9olwkgPOeSQTV8LGPV2Eaj+AqtWrYp5s2fH3NmzYu6sWfHWm29EWVlZ2oMnQoa7du2aDBxNfBKBo02aNEm7n0ICBAgQIECAAAECBAgQIECAAAECBAgQIECAAAECBAgQIECAAAECBAgQIECAAAECBAgQIECAAAECBAgQIECAAAECBAgQIECAAAECBAhUBwEBo9XhFsxAgAABAgRqmMBvf/vbuOSSS1JO1e/gQ+KO++6vYSfdtuOs/uyzGP/oI/HIgw/Ev1au3Gpxu3btko5nnHFGJIIwPRH5+flx8sknx3vvvbdFjkSI7YgTT4oV//hHFLw8PWXdhRdeGGPHjt30nYBRbxWBzBP47NNPY97cOTE3ETo6qyjeXLIkSktL0z5I4m9Gly5dNgWOHnzwwdG0adO0+ykkQIAAAQIECBAgQIAAAQIECBAgQIAAAQIECBAgQIAAAQIECBAgQIAAAQIECBAgQIAAAQIECBAgQIAAAQIECBAgQIAAAQIECBAgQIDAzhAQMLoz1O1JgAABAgRquMAxxxwTTz31VMopfz76sjjjrLNr+Mkrdrwvvvginpo4IR649554f8WKrRbtvvvucf7558cFF1wQLVq02Or6mrpg0qRJcdJJJ0XCb0tPx04HxjU33Bjt998/pjz3lxj98wtTlu6///6xZMmSTd8JGK2pb4tz1SaBtWvW/DtwdNasZOjo4tdfi9KSkrQJEoGjnTp1Sgkc3XXXXdPup5AAAQIECBAgQIAAAQIECBAgQIAAAQIECBAgQIAAAQIECBAgQIAAAQIECBAgQIAAAQIECBAgQIAAAQIECBAgQIAAAQIECBAgQIAAAQI7QkDA6I5QtgcBAgQIEKhlAokQzJUrV6ac+oRRJ8eV115XyyS+/bglJSXx/F+ejfvv+kO8+847W7Vp2LBhnHbaaTF69Oho27btVtfXpAX33XdfnH322VFWVrbZYzVv3jwuvHR0HHv8CZGVlZVcs2rVqjioe9eU9YngwM8//zzq1auX/F7AaE16S5yFwL8F1q1bF/Pnzo25s2dF8exZ8eqiRZUKHE38TenYseOmwNFDDz00dtttN9wECBAgQIAAAQIECBAgQIAAAQIECBAgQIAAAQIECBAg8P/Yuw8wK8szf8APM/ReBFEBpYj0DlIUULBFAVsS9W8WNRY0xsTExMQkm2Lc1DXJWhI1btQUTTM2svY1UZEmMBSNKGKPFWYYOszM//rOLrMcD8IMc84wM+f+rutcB8553+d9nvs7AgnMbwgQIECAAAECBAgQIECAAAECBAgQIECAAAECBAgQIECAAAECBAgQIECAAAECdUpAwGiduh2aIUCAAAECDUNg/Pjx8cwzz6QN07FTp3jkqTnRuHHjhjFklqf4+38/HrfceGMsXbJ4j5WTsLskYPSmm26KMWPGRJs2bfa4pz4v+Pa3vx3f+ta3djlCYpGEil7+5SujTdu2GWtOmDwp3nrzjbTXn3322RgxYkTqNQGj9fmToXcCVRPYtGljLFm0KJ6dPz8VOrpsyZLYvn171TZ/xKoBAwakBY527ty5RvVsJkCAAAECBAgQIECAAAECBAgQIECAAAECBAgQIECAAAECBAgQIECAAAECBAgQIECAAAECBAgQIECAAAECBAgQIECAAAECBAgQIECAQE0FBIzWVNB+AgQIECBAIENg0aJFMXLkyIzXr/jqVfGp8z5NbDcCixcujFtv+kU8+cR/V8kpCdjs27dvjB49OvVIAkeT8MymTZtWaX9dXlRRUREXXXRR3HLLLR/Z5l333Bf9Bw78yPcvu+jC+Nvjj6W9f9ttt8XMmTNTrwkYrcufAL0RyI3Als2bo2jx4lTYaBI6WrR4UWzbtq1Ghx122GGVgaNTp06NLl261KiezQQIECBAgAABAgQIECBAgAABAgQIECBAgAABAgQIECBAgAABAgQIECBAgAABAgQIECBAgAABAgQIECBAgAABAgQIECBAgAABAgQIEKiugIDR6opZT4AAAQIECFRJ4PTTT48///nPaWtbtW4djzz5dCTPrt0LvPjCC/Grm2+K/5r9QJSXlVWLq0mTJjFo0KBU2OiO4NHk5wUFBdWqsy8Xb9myJc4666y4++67d9nGwMGD4+bbfx2t27TZbZvX/+TauOXGG9LWfPGLX4wf//jHqdcEjO7Lu+xsAnVDYOvWrbF0yeJU2GgSOrrk2Wcjea0mV58+fSoDR6dMmRIHHnhgTcrZS4AAAQIECBAgQIAAAQIECBAgQIAAAQIECBAgQIAAAQIECBAgQIAAAQIECBAgQIAAAQIECBAgQIAAAQIECBAgQIAAAQIECBAgQIAAgT0KCBjdI5EFBAgQIECAwN4IvPLKK5EErJV9KBzzvAsvis996ct7UzIv97z5xutx+y9/Gff86Y+RhG7u7dWyZcsYMWJEKnB03Lhx8bGPfSxatWq1t+Vyuq+0tDROOOGEePrpp3d5zhGTJsW1N/w8FQ66p+uh2bPjy5+/LG3ZMcccEw8//HDqtV0FjN738KNxcM+eeyrtfQIEGqjAtm3bYsXSpbFg3txU6OiiZxfGls2bazRtz549KwNHJ0+eHIccckiN6tlMgAABAgQIECBAgAABAgQIECBAgAABAgQIECBAgAABAgQIECBAgAABAgQIECBAgAABAgQIECBAgAABAgQIECBAgAABAgQIECBAgACBDwsIGPWZIECAAAECBHIm8JnPfCZuvPHGtPpJoOMDj/13dNl//5yd2xALr/ngg/jt7bfFnb++IzasX1/jETt06BCf//zn43Of+1y0a9euxvWyWWDWrFlx00037bLkyad/PL55zb9FQUFBlY58+aWX4pQTjktb27Vr1/jnP/+Zeq1fv37xwgsvpL3/yf93dlz1rW9Xqb5FBAg0fIHt27fHc8uXxcJ582Lh/Hnx7IIFsXnTphoN3r1790iCRidNmpR6JIHcLgIECBAgQIAAAQIECBAgQIAAAQIECBAgQIAAAQIECBAgQIAAAQIECBAgQIAAAQIECBAgQIAAAQIECBAgQIAAAQIECBAgQIAAAQIECNREQMBoTfTsJUCAAAECBHYrsGbNmujRo0ds2LAhbd2MU0+L7/zgh/T2QiCxfOqJJ2L5sqWxvKgoVixfFls2b96LSv+zpW3btvHZz342rrjiimjfvv1e18nmxpkzZ8Ydd9yRUfIzn788LvzMpdU66tXVq2P6sVMz9iSfzSRk9YYbbohLL02v2ax583j0qTnRto4Fr1ZrcIsJEMiZQHlZWTy/YkUqbHTBvHmxaMH8jN/nqnv4QQcdVBk2mgSP9u3bt7olrCdAgAABAgQIECBAgAABAgQIECBAgAABAgQIECBAgAABAgQIECBAgAABAgQIECBAgAABAgQIECBAgAABAgQIECBAgAABAgQIECBAIM8FBIzm+QfA+AQIECBAINcC3/nOd+Kb3/xm2jEFBQVxz4MPx8E9e+b6+AZfPwm6W/XSS7F8aVEsX7o09bzyhRcieb06V+vWreOSSy5JBY127ty5OluzvnZXAaPjjjgyfvGr23Z7VnFxcSp0NTFYVrQkli5ZEutKSna55/HHH4+jjjoqNm7cGF27do3S0tK0dZd98Yr49KyLsz6bKNhIzwAAIABJREFUggQINDyB8vLyeOH551OBo8/Onxfz586NDevX12jQ5NelSZMmpR5J4Gj//v1rVM9mAgQIECBAgAABAgQIECBAgAABAgQIECBAgAABAgQIECBAgAABAgQIECBAgAABAgQIECBAgAABAgQIECBAgAABAgQIECBAgAABAgQavoCA0YZ/j01IgAABAgT2qcCGDRuiV69e8e6776b1ceTkyXH9Lbfu094a6uFbtmyJfzz3XKxYtvR/AjeXLY1XV6+u0rgtW7aMCy+8ML7yla/E/vvvX6U92V60q4DR7/7wxzHtlFMqj9oxYxIkuiNU9PXXXqtyKz/72c/isssuS62/8sor44c//GHa3o6dOsWjTz8ThYWFVa5pIQECBBKBioqKWPnCP+LZ+fNjwby5sXDevI8MO66qWJcuXWLixImpsNEkdHTQoEFV3WodAQIECBAgQIAAAQIECBAgQIAAAQIECBAgQIAAAQIECBAgQIAAAQIECBAgQIAAAQIECBAgQIAAAQIECBAgQIAAAQIECBAgQIAAAQJ5IiBgNE9utDEJECBAgMC+FLjpppti1qxZGS3c/vs/xrARI/Zla3lzdum6dbFi+bL4+X/8LF584YXYsH79bmdv1qxZnH/++fG1r30tDjjggFp1qkrA6Ne/fEXc/5e/7HVfyWy33HJLav8bb7wRBx98cJSXl6fVu+ZHP46TTv6/UNO9PsxGAgTyWiAJHF314ouxcP68VOjovDlzoqSkuEYmnTp1SgscHTJkSDRq1KhGNW0mQIAAAQIECBAgQIAAAQIECBAgQIAAAQIECBAgQIAAAQIECBAgQIAAAQIECBAgQIAAAQIECBAgQIAAAQIECBAgQIAAAQIECBAgQKB+CwgYrd/3T/cECBAgQKBeCJSVlcWAAQNi5cqVaf32Hzgw7rrnvnoxQ0NqMgkbvePWX8ZvbvtVbNy4cbejNW3aNM4555xU0GiPHj1qhaEqAaOf+vjpsXTJ4mr3k8wzbNiwOPPMM+Pzn/985f7k53fddVdavb79+sUf759d7TNsIECAwJ4EXl71UipsNAkdTQJH165Zs6ctu32/Q4cOceSRR8bkyZNj0qRJqV/nCgoKalTTZgIECBAgQIAAAQIECBAgQIAAAQIECBAgQIAAAQIECBAgQIAAAQIECBAgQIAAAQIECBAgQIAAAQIECBAgQIAAAQIECBAgQIAAAQIE6peAgNH6db90S4AAAQIE6q3APffcE6ecckpG/z/62X/EsR87sd7OVZ8bLy4ujtt/eUv87o7bY/OmTbsdpXHjxnH22WfHv/7rv0bPnj1zOnZVAkYnjR4ZSf97urp16xbjxo2LsWPHph4jR46MZs2aZWwrKipKBfJ9+Lr1N7+LUYcfvqdjvE+AAIEaCby6enUqbDQJHZ33zJx4/733alSvXbt2ccQRR1QGjia/9gkcrRGpzQQIECBAgAABAgQIECBAgAABAgQIECBAgAABAgQIECBAgAABAgQIECBAgAABAgQIECBAgAABAgQIECBAgAABAgQIECBAgAABAgTqvICA0Tp/izRIgAABAgQajsD48ePjmWeeSRvowIO6xezHHo+CwsKGM2g9m2TtmjXxnzffFL//za9jy5Yte+z+1FNPjeOPPz6mTZsWXbt23eP66i7YU8Dohg0bYvywIRllk+DQJERvR6Bo8nk78MADq3T8ggULYsyYMRlrf/nr38bosWOrVMMiAgQIZEvg9ddei2fnz0uFjs59ek689+47NSrdpk2bmDBhQmXg6OjRo6PQ77s1MrWZAAECBAgQIECAAAECBAgQIECAAAECBAgQIECAAAECBAgQIECAAAECBAgQIECAAAECBAgQIECAAAECBAgQIECAAAECBAgQIECAQF0TEDBa1+6IfggQIECAQAMWWLRoUSoA8sPXV77xzTjzX/6lAU9eP0Z7/7334tZf/Dz+dNedsXXr1io1PXDgwFTYaPKYOHFiNG3atEr7drdoTwGjy4qWxNmnn5ZRIum5SZMme3X+xz/+8fjTn/6Utrdvv37xx/tn71U9mwgQIJBNgbfefCMWzptfGTr6xuuv16h8q1atUoGjkyZNSj0OP/zwaNy4cY1q2kyAAAECBAgQIECAAAECBAgQIECAAAECBAgQIECAAAECBAgQIECAAAECBAgQIECAAAECBAgQIECAAAECBAgQIECAAAECBAgQIECAwL4VEDC6b/2dToAAAQIE8k7g1FNPjb/85S9pc7dr1z4eevLJaNGiZd551MWB333nnfjlz2+MP//+rti+fXuVW2zZsmVMnjy5MnD00EMPrfLenRfuKWD0gXv+El/70hVptU855ZS4++679+q81atXR58+faK8vDxt/7/9+7Vx4vQZe1XTJgIECORS4J23346F8+fFwnnzUs+vvfJKjY5r0aJFjB8/vjJwdOzYsVkJjK5RUzYTIECAAAECBAgQIECAAAECBAgQIECAAAECBAgQIECAAAECBAgQIECAAAECBAgQIECAAAECBAgQIECAAAECBAgQIECAAAECBAgQIFAtAQGj1eKymAABAgQIEKipwMqVK2PAgAFRVlaWVurCSz4Tn7n8CzUtb38WBf751ltxy403xF/+9Mco/9D9qsoxvXr1qgwbnTJlSiQBpHu6Nm3aFNOnT49HH300bel3f/jjmHbKKanXbvjpT+LmG65Pe//KK6+M73//+3sqv8v3L7300rjhhhvS3uuy//7x4N+ejMLCwr2qaRMBAgRqU+D9996NhfPmx4J5c+PZ+fNj9curanR806ZNY+jQoTF16tQYPXp06tGtW7ca1bSZAAECBAgQIECAAAECBAgQIECAAAECBAgQIECAAAECBAgQIECAAAECBAgQIECAAAECBAgQIECAAAECBAgQIECAAAECBAgQIECAAIHcCggYza2v6gQIECBAgMAuBM4+++z47W9/m/bOwMGD43d338OrDgq8+cbr8Yvr/iMee+ih2LBhw151mITVHXHEEbF58+Y49NBDUwGza9euTXusWbMmtm7dusv6OweMfvnzl8VDs2enrbv11lvjvPPOq3ZvSQ8HHXRQJMGmO19fuPIrMfP8C6pdzwYCBAjUBYEP3n8/nl0wPxU2moSOrnrxxRq31bVr18qw0SRw9PDDD48OHTrUuK4CBAgQIECAAAECBAgQIECAAAECBAgQIECAAAECBAgQIECAAAECBAgQIECAAAECBAgQIECAAAECBAgQIECAAAECBAgQIECAAAECBAhkR0DAaHYcVSFAgAABAgSqIfDXv/41TjzxxLQdAkarAbiPlpaXlcXyZUtj7tNPx5ynnoyixYsjea02rp0DRs84eXo8v2JF2rFPPvlkKsC0utd3vvOd+OY3v5m2rVWrVvHI089E8uwiQIBAQxAoXrs2FTi6cN68VOjoyhf+ERUVFTUerWfPnjFmzJjK4NFRo0ZFy5Yta1xXAQIECBAgQIAAAQIECBAgQIAAAQIECBAgQIAAAQIECBAgQIAAAQIECBAgQIAAAQIECBAgQIAAAQIECBAgQIAAAQIECBAgQIAAAQIEqi8gYLT6ZnYQIECAAAECNRRYuHBhKoxs50vAaA1R98H2DRs2xMJ5c+OZp55KPV5Z/XLOutg5YHT0wP6xdevWtLPeeeed6NKlS7XOT2p07do11q5dm7bvU+eeF1dc9bVq1bKYAAEC9UlgXUlJPLtgQTw7f14smDc3Vv7jH1FeXl7jEQoKCqJ///6VgaPJ7/VDhw6Npk2b1ri2AgQIECBAgAABAgQIECBAgAABAgQIECBAgAABAgQIECBAgAABAgQIECBAgAABAgQIECBAgAABAgQIECBAgAABAgQIECBAgAABAgQI7F5AwKhPCAECBAgQIFDrAgJGa528Vg7851tvxdynn4pnksdTT0USYJeta0fA6PvvvRtTxo9LK9umTZtYt25dtY+66aabYtasWWn7knC8h/7+VHTZf/9q17OBAAEC9VVgfWlpLFq4IBbOnx8L58+L55cvz0rgaOKRhIsOGTIkLXR0wIABkfx66yJAgAABAgQIECBAgAABAgQIECBAgAABAgQIECBAgAABAgQIECBAgAABAgQIECBAgAABAgQIECBAgAABAgQIECBAgAABAgQIECBAIHsCAkazZ6kSAQIECBAgUEUBAaNVhKrHyyoqKuL5FSvimaeeTAWOLnn22di2bdtuJyosLIy27dpFu3bto137dtE29dw+2rdvH9NPOy0O69c/nl0wP84768yMOkntxo0bV0ts7NixMW/evLQ9w0aOjNvv+kO16lhMgACBhiawadPG1K/hy4uKYtnSpannt958I2tjtmrVKkaMGJEKHR0zZkzquVevXlmrrxABAgQIECBAgAABAgQIECBAgAABAgQIECBAgAABAgQIECBAgAABAgQIECBAgAABAgQIECBAgAABAgQIECBAgAABAgQIECBAgACBfBQQMJqPd93MBAgQIEBgHwsIGN3HN2AfHL9506Z4dsGC+MdzK6J1mzbRvn2HaNv+/8JEk1DR5PU9XXf/4ffx7a9dlbEsCQu97777onPnznsqUfn+iSeeGH/961/T1n961sVx2RevqHINCwkQIJAvAmvXrInlSdjo0qLUY+mSJbGupCRr43fs2DEVNLrjkfy63qVLl6zVV4gAAQIECBAgQIAAAQIECBAgQIAAAQIECBAgQIAAAQIECBAgQIAAAQIECBAgQIAAAQIECBAgQIAAAQIECBAgQIAAAQIECBAgQIBAQxcQMNrQ77D5CBAgQIBAHRQQMFoHb0o9aenmG66PG376k11227Vr13jwwQdj6NChVZrm8ssvj5/+9Kdpay/53Ofjoks/W6X9FhEgQCDfBV5/7bVY8b+ho8uWFsXzy5fHli1bssZy0EEHpYWOHn744dG2bdus1VeIAAECBAgQIECAAAECBAgQIECAAAECBAgQIECAAAECBAgQIECAAAECBAgQIECAAAECBAgQIECAAAECBAgQIECAAAECBAgQIECAQEMSEDDakO6mWQgQIECAQD0REDBaT25UHWxz27Zt8a2rvhoP3POXXXbXrFmzuP322+OTn/zkHrv/+c9/HpdccknauhOnz4h/+/dr97jXAgIECBDIFCgrK4uXVr4Qy4qWxvKlRbFi2dJ4aeXKKC8vzxrXoYcemhY6OnLkyGjevHnW6itEgAABAgQIECBAgAABAgQIECBAgAABAgQIECBAgAABAgQIECBAgAABAgQIECBAgAABAgQIECBAgAABAgQIECBAgAABAgQIECBAoL4KCBitr3dO3wQIECBAoB4LCBitxzevjrR+129+HT/87tWRhNnt6rr88svjxz/+cRQUFHxkx4899lhMnTo17f2BgwfH7+6+p45MqQ0CBAjUf4FNmzbG8ytWxPKioli2dGnq+a0338jaYIWFhTFw4MC00NEhQ4ZE48aNs3aGQgQIECBAgAABAgQIECBAgAABAgQIECBAgAABAgQIECBAgAABAgQIECBAgAABAgQIECBAgAABAgQIECBAgAABAgQIECBAgAABAgTqg4CA0fpwl/RIgAABAgQamICA0QZ2Q/fROEuXLI7PXnB+FBcX77KDo48+Ov785z9H+/btd/n+66+/Hj169Eh7r1WrVjFnydJ9NJFjCRAgkB8Ca9esieVJ2OjSotRjyaJFsb60NGvDN2vWLIYNG5YWOtqvX79o1KhR1s5QiAABAgQIECBAgAABAgQIECBAgAABAgQIECBAgAABAgQIECBAgAABAgQIECBAgAABAgQIECBAgAABAgQIECBAgAABAgQIECBAgEBdExAwWtfuiH4IECBAgEAeCAgYzYObXEsjvvP226mQ0Rf+8fwuTzz44INj9uzZMXDgwF2+37x589iyZUvae4/NmRv7de5cSxM4hgABAgQSgddfe+1/AkeLimL5sqXx3LJlsXXr1qzhtGnTJkaNGpUWOpr8HuEiQIAAAQIECBAgQIAAAQIECBAgQIAAAQIECBAgQIAAAQIECBAgQIAAAQIECBAgQIAAAQIECBAgQIAAAQIECBAgQIAAAQIECBAg0FAEBIw2lDtpDgIECBAgUI8EBIzWo5tVD1pNAui+/uUr4qHZs3fZbatWrWLlypVx4IEHZrw/bNiwKCoqSnv9P393Z4wcPaYeTK5FAgQINFyBsrKyeGnlC7GsaOn/BI8uLYpVL74Y5eXlWRu6c+fOaYGjY8eOjU6dOmWtvkIECBAgQIAAAQIECBAgQIAAAQIECBAgQIAAAQIECBAgQIAAAQIECBAgQIAAAQIECBAgQIAAAQIECBAgQIAAAQIECBAgQIAAAQIEalNAwGhtajuLAAECBAgQSAkIGPVByIXAr3/1n3HtD74f5WVlGeUvv/zyuPbaazNe/8QnPhF//OMf017/1+9eE6d98oxctKgmAQIECNRAYNOmjfH8ihWxvKgoli1dmnp+6803alAxc2uPHj3SQkfHjBkTrVu3zuoZihEgQIAAAQIECBAgQIAAAQIECBAgQIAAAQIECBAgQIAAAQIECBAgQIAAAQIECBAgQIAAAQIECBAgQIAAAQIECBAgQIAAAQIECBDIhYCA0VyoqkmAAAECBAjsVkDAqA9IrgQWLVwQs849J7Zs3px2RIsWLeLNN9+MDh06pL3+9a9/Pa655pq012aef0F84cqv5KpFdQkQIEAgiwJr16yJ5UuLYllRUaxYtjSWLFoU60tLs3ZCo0aNom/fvpEEjY4ePTr1GD58eDRr1ixrZyhEgAABAgQIECBAgAABAgQIECBAgAABAgQIECBAgAABAgQIECBAgAABAgQIECBAgAABAgQIECBAgAABAgQIECBAgAABAgQIECBAIBsCAkazoagGAQIECBAgUC0BAaPV4rK4mgIrli6Ns047JWPX1VdfHUmg6M7XHXfcETNnzkx7bdLRU+I/brq5mqdaToAAAQJ1ReD1115LhY4uLypKPT+3fHls3bo1a+01btw4Bg8eHN26dYvu3bvHSSedFMcee2wUFhZm7QyFCBAgQIAAAQIECBAgQIAAAQIECBAgQIAAAQIECBAgQIAAAQIECBAgQIAAAQIECBAgQIAAAQIECBAgQIAAAQIECBAgQIAAAQIECFRXQMBodcWsJ0CAAAECBGosIGC0xoQK7EHg21+7Ku7+w+/TVnXu3DneeOONaNq0aeXrc+fOjXHjxqWtO6Rnr7j34UcYEyBAgEADESgrK4uXVr4Qy4qW/k/w6NKiWPXii1FeXp61CRs1ahRt2rSJYcOGxXnnnZd6HjBgQDRp0iRrZyhEgAABAgQIECBAgAABAgQIECBAgAABAgQIECBAgAABAgQIECBAgAABAgQIECBAgAABAgQIECBAgAABAgQIECBAgAABAgQIECBAYHcCAkZ9PggQIECAAIFaFxAwWuvkeXfgW2++EScefVRGeNwNN9wQl1xySaVHaWlptG3bNs2noLAwnl3xfCTPLgIECBBomAKbNm2M55Yvj+VFRbF82bLUc/J7RzavJNA6CRlNwkZ3PIYPH57x+042z1SLAAECBAgQIECAAAECBAgQIECAAAECBAgQIECAAAECBAgQIECAAAECBAgQIECAAAECBAgQIECAAAECBAgQIECAAAECBAgQIEAgfwUEjObvvTc5AQIECBDYZwICRvcZfV4dfMVnL41HHvyvtJkPOeSQWLVqVRQUFFS+3rlz53j//ffT1t3/yGPR45BD8srLsAQIEMh3gbVr1sTypUWxLAkdXVoURYsXx/rS0qyz9OzZMy10NAkf7dGjR9bPUZAAAQIECBAgQIAAAQIECBAgQIAAAQIECBAgQIAAAQIECBAgQIAAAQIECBAgQIAAAQIECBAgQIAAAQIECBAgQIAAAQIECBAgQCC/BASM5tf9Ni0BAgQIEKgTAgJG68RtaPBNvLRyZZx24gkZc955551xxhlnVL4+YcKEmDNnTtq6626+JSYedXSDNzIgAQIECOxe4PXXXkuFjS7/39DR55Yvj61bt2adrUOHDqnQ0eHDh1eGj/bv3z8aN26c9bMUJECAAAECBAgQIECAAAECBAgQIECAAAECBAgQIECAAAECBAgQIECAAAECBAgQIECAAAECBAgQIECAAAECBAgQIECAAAECBAgQaJgCAkYb5n01FQECBAgQqNMCAkbr9O1pUM1dNPNfYu6cp9NmGjRoUCxbtqzytXPPPTduu+22tDWnn3FGfOPqaxqUhWEIECBAoOYCZWVl8dLKF+LBBx6I/7z5ppoX3E2FZs2axcCBAysDR5Pw0aFDh0abNm1yeq7iBAgQIECAAAECBAgQIECAAAECBAgQIECAAAECBAgQIECAAAECBAgQIECAAAECBAgQIECAAAECBAgQIECAAAECBAgQIECAAAEC9VNAwGj9vG+6JkCAAAEC9VpAwGi9vn31qvl5c+bEhTM/ldHzww8/HMccc0zq9e9973tx1VVXZayZt3R5NG/Rol7Nq1kCBAgQqB2BJGD0yss/VzuH7XRKo0aNolevXpWho8OGDYskePSggw6q9V4cSIAAAQIECBAgQIAAAQIECBAgQIAAAQIECBAgQIAAAQIECBAgQIAAAQIECBAgQIAAAQIECBAgQIAAAQIECBAgQIAAAQIECBAgULcEBIzWrfuhGwIECBAgkBcCAkbz4jbXmSHPOvXkWLFsWVo/U6ZMiUcffTT12p///Oc4/fTTM/qdcepp8Z0f/LDOzKERAgQIEKg7Aj+65rvxm9t+ldHQyJEjo6SkJPUoLi6Obdu21UrT++23X1roaBI82q9fvygsLKyV8x1CgAABAgQIECBAgAABAgQIECBAgAABAgQIECBAgAABAgQIECBAgAABAgQIECBAgAABAgQIECBAgAABAgQIECBAgAABAgQIECCw7wUEjO77e6ADAgQIECCQdwICRvPulu/TgR996MH44qWfyehh2bJlMWjQoNi8eXMMGTIkXnzxxYw1P/rZf8SxHztxn/bvcAIECBCoewL/8onTo2jx4rTGOnbsGJMnT057bePGjamg0R2Bo8mPN23aVCsDNW/ePPX73PDhwyvDR4cOHRqtWrWqlfMdQoAAAQIECBAgQIAAAQIECBAgQIAAAQIECBAgQIAAAQIECBAgQIAAAQIECBAgQIAAAQIECBAgQIAAAQIECBAgQIAAAQIECBAgULsCAkZr19tpBAgQIECAQEQIGPUxqE2BioqKmHHcMfHq6tVpx3784x+PP/zhD6nXVqxYEaNGjUqFje58NW/RIv54/+zocfDBtdmyswgQIECgDgts3749Dh88MJLnna/+/ftH8tjTtXXr1srA0R3Bo6WlpZH8fpXrq1GjRtGnT5/KwNFhw4alAkgPOOCAXB+tPgECBAgQIECAAAECBAgQIECAAAECBAgQIECAAAECBAgQIECAAAECBAgQIECAAAECBAgQIECAAAECBAgQIECAAAECBAgQIECAQI4FBIzmGFh5AgQIECBAIFNAwKhPRW0L/OWPf4hvXfXVtGOTkLX3338/OnbsmHr91ltvjfPPPz+jtV69+8Rd994XzZo1q+22nUeAAAECdVBgxbJlcdapJ2d0NnHixNhvv/32quOysrJYt25dWvBoEj764RDTvSpehU1dunRJCx1NgkcPO+ywKCgoqMJuSwgQIECAAAECBAgQIECAAAECBAgQIECAAAECBAgQIECAAAECBAgQIECAAAECBAgQIECAAAECBAgQIECAAAECBAgQIECAAAECBOqCgIDRunAX9ECAAAECBPJMQMBont3wOjBuEtw2ol/fjE5uvvnmuOCCCypfP/PMM+Ouu+7KWHfy6R+Pb3/v+3VgEi0QIECAwL4WuOs3v47vfftbGW3MmDEjCgsLs9ZeRUVFbNiwIYqLiyuDR5Mfb9myJWtn7K5QixYtYsiQIWnBo8nPW7ZsWSvnO4QAAQIECBAgQIAAAQIECBAgQIAAAQIECBAgQIAAAQIECBAgQIAAAQIECBAgQIAAAQIECBAgQIAAAQIECBAgQIAAAQIECBAgQKB6AgJGq+dlNQECBAgQIJAFAQGjWUBUotoC1/7g+3H7L29J23fcccfFgw8+WPnaxo0bU0FqL774Ykb9a2+4MaYce1y1z7WBAAECBBqWwNe+dEU8cM9f0oZq3rx5fOxjH6uVQTdv3lwZOFpSUpIKIF2/fn2tnF1QUBCHHnpo6vfK4cOHVz536dKlVs53CAECBAgQIECAAAECBAgQIECAAAECBAgQIECAAAECBAgQIECAAAECBAgQIECAAAECBAgQIECAAAECBAgQIECAAAECBAgQIECAwEcLCBj16SBAgAABAgRqXUDAaK2TOzAilhUtibNPPy3NorCwMNauXRtt2rSpfH3FihUxaNCgDLPPfenLcd6FF7EkQIAAgTwXmH7s1Hh19eo0hQMOOCDGjRu3z2S2b9+eCh3dETi648fl5eW10lPXrl2jdevWsf/++8eECRPi1FNPjTFjxkSjRo1q5XyHECBAgAABAgQIECBAgAABAgQIECBAgAABAgQIECBAgAABAgQIECBAgAABAgQIECBAgAABAgQIECBAgAABAgQIECBAgAABAgQIRAgY9SkgQIAAAQIEal1AwGitkzvwfwWmjB8b77/3XprHbbfdFjNnzkx7bVeBaD/86X/EcSeeyJIAAQIE8lhgw/r1MX740AyBYcOGRa9eveqUTEVFRZSWlkZxcXFa8OjWrVtrpc/k99LBgwfHpz71qVTY6OjRo6NFixa1crZDCBAgQIAAAQIECBAgQIAAAQIECBAgQIAAAQIECBAgQIAAAQIECBAgQIAAAQIECBAgQIAAAQIECBAgQIAAAQIECBAgQIAAAQL5KCBgNB/vupkJECBAgMA+FhAwuo/0IzxdAAAgAElEQVRvQB4f/6Nrvhu/ue1XaQLTpk2L++67L+21gQMHxnPPPZf22m//fHcMGpIZKpfHnEYnQIBA3gnMefLvcfF552bMPXXq1Gjbtm298Ni0aVMqdHTn4NGNGzfmvPfCwsIYMGBAKmx0xyMJIE1edxEgQIAAAQIECBAgQIAAAQIECBAgQIAAAQIECBAgQIAAAQIECBAgQIAAAQIECBAgQIAAAQIECBAgQIAAAQIECBAgQIAAAQIECNRcQMBozQ1VIECAAAECBKopIGC0mmCWZ01g8cKFcc6Zn0yr17Rp01TIWosWLSpfT368efPmtHX/PXd+dOzUKWu9KESAAAEC9U/gpuuvixt/9tO0xhs1ahSnnHJK/Rtmp463bdsWJSUlaaGj69ati4qKipzOlfx+O3z48LTQ0d69e+f0TMUJECBAgAABAgQIECBAgAABAgQIECBAgAABAgQIECBAgAABAgQIECBAgAABAgQIECBAgAABAgQIECBAgAABAgQIECBAgAABAg1VQMBoQ72z5iJAgAABAnVYQMBoHb45Dby1JCht6oRx8f5776VN+qtf/SrGjRsXq1atirlz58bVV1+d9n6zZs1i/vLnGriO8QgQIEBgTwKXXvDpePKJJ9KWtW3bNqZOnbqnrfXu/fLy8khCRpMQ7iR8dEcA6fbt23M6S6dOnWL06NGVoaPJ788dO3bM6ZmKEyBAgAABAgQIECBAgAABAgQIECBAgAABAgQIECBAgAABAgQIECBAgAABAgQIECBAgAABAgQIECBAgAABAgQIECBAgAABAgQagoCA0YZwF81AgAABAgTqmYCA0Xp2wxpYu9/79rfirt/8ulpT9erTJ/7yXw9Va4/FBAgQINDwBMYPHxob1q9PG6xnz54xfPjwhjfsR0y0YcOGytDRJHz03XffjSSMNJdXYjxmzJjKx6hRo6J58+a5PFJtAgQIECBAgAABAgQIECBAgAABAgQIECBAgAABAgQIECBAgAABAgQIECBAgAABAgQIECBAgAABAgQIECBAgAABAgQIECBAgEC9ExAwWu9umYYJECBAgED9FxAwWv/vYX2eYMHcuXH+p/5ftUY4cvLkuP6WW6u1x2ICBAgQaFgCr7/2Wpw05aiMocaNGxcHHHBAwxq2GtP885//jGeeeWaXOwoKCnISPlpYWBiDBg1KCx1Nfp6c5yJAgAABAgQIECBAgAABAgQIECBAgAABAgQIECBAgAABAgQIECBAgAABAgQIECBAgAABAgQIECBAgAABAgQIECBAgAABAgQI5KuAgNF8vfPmJkCAAAEC+1BAwOg+xHd0VFRUxKTRo6KkpLjKGmec/an46je/VeX1FhIgQIBAwxP46/33xVe/cHnGYCeddFI0bdq04Q1cxYmee+65+Mc//pGxun379jF58uQoKSmJtWvXph5r1qyJ0tLSKlau3rKWLVvGiBEj0kJHe/bsWb0iVhMgQIAAAQIECBAgQIAAAQIECBAgQIAAAQIECBAgQIAAAQIECBAgQIAAAQIECBAgQIAAAQIECBAgQIAAAQIECBAgQIAAAQIE6rGAgNF6fPO0ToAAAQIE6quAgNH6eucaTt9Xf+Nr8ae77qryQF+48isx8/wLqrzeQgIECBBoeAI/uPo78bs7bk8brEmTJjFt2rSGN2w1Jnr66afjnXfeydjRu3fvGDp0aMbr27Zti+Li4lTYaBI6+sEHH8SWLVuqcWLVl3bu3DlGjx5dGTo6fvz4aNeuXdULWEmAAAECBAgQIECAAAECBAgQIECAAAECBAgQIECAAAECBAgQIECAAAECBAgQIECAAAECBAgQIECAAAECBAgQIECAAAECBAgQqEcCAkbr0c3SKgECBAgQaCgCAkYbyp2sv3M88/RTMeucmWkDdOzUKbp17xHdunePg7p3Tz0nP09+vH/XrlFQUFB/B9Y5AQIECNRY4OzTT4tlRUvS6nTq1CkmTZpU49r1ucD9998fSWjoh68JEybE/vvvX6XRNm3alAobTR47gke3b99epb3VXZQEn44ZM6byMXLkyGjWrFl1y1hPgAABAgQIECBAgAABAgQIECBAgAABAgQIECBAgAABAgQIECBAgAABAgQIECBAgAABAgQIECBAgAABAgQIECBAgAABAgQIEKhzAgJG69wt0RABAgQIEGj4AgJGG/49rusTlpeVxW/vuD0O6vY/QaI9Dj44mrdoUdfb1h8BAgQI7COBJOzy8MED48OhlwMGDIh+/frto672/bEbNmyIhx56aJeNTJs2LZo0abLXTa5bty4tdLSkpCQqKir2ut5HbWzcuHEMGjQoLXR04MCBgsWzLq0gAQIECBAgQIAAAQIECBAgQIAAAQIECBAgQIAAAQIECBAgQIAAAQIECBAgQIAAAQIECBAgQIAAAQIECBAgQIAAAQIECBAgkGsBAaO5FlafAAECBAgQyBAQMOpDQYAAAQIECNQngeVLi+L/nXZqRsuTJk2KTp061adRstrrG2+8EfPnz8+omQSLJgGj2bzKy8ujuLg4FTq6Zs2a1PP69euzeURlrVatWsXIkSPTQkcPPvjgnJylKAECBAgQIECAAAECBAgQIECAAAECBAgQIECAAAECBAgQIECAAAECBAgQIECAAAECBAgQIECAAAECBAgQIECAAAECBAgQIEAgWwICRrMlqQ4BAgQIECBQZYEHHnggI3Rq4ODB8bu776lyDQsJECBAgAABArUlcOcdd8T3r/522nGNGjWKGTNmREFBQW21UefOWbZsWbz44osZfe23334xceLEnPe7devWVNDojtDRJHg0eS0XV5cuXdICR8eNGxdt27bNxVFqEiBAgAABAgQIECBAgAABAgQIECBAgAABAgQIECBAgAABAgQIECBAgAABAgQIECBAgAABAgQIECBAgAABAgQIECBAgAABAgT2SkDA6F6x2USAAAECBAjUROCOO+6ImTNnppUYO35C3HT7HTUpay8BAgQIECBAICcCV33xCzH7vnvTardo0SJOOOGEnJxXX4o++eST8d5772W0279//0ge++LauHFjJEGjO4JHk+eysrKctNKnT5+00NGRI0dG06ZNc3KWogQIECBAgAABAgQIECBAgAABAgQIECBAgAABAgQIECBAgAABAgQIECBAgAABAgQIECBAgAABAgQIECBAgAABAgQIECBAgACBPQkIGN2TkPcJECBAgACBrAtcfPHF8Ytf/CKt7oWXfCY+c/kXsn6WggQIECBAgACBmgpMm3p0vPbqq2llDjzwwBg7dmxNS9fr/ffee+8uwzsnTZoUnTp1qhOzVVRUxLp161KBozuCR5OfJ69n+2rSpEkMHjw4LXR0wIAB0ahRo2wfpR4BAgQIECBAgAABAgQIECBAgAABAgQIECBAgAABAgQIECBAgAABAgQIECBAgAABAgQIECBAgAABAgQIECBAgAABAgQIECBAIENAwKgPBQECBAgQIFDrAsOGDYuioqK0c6+/5dY4cvLkWu/FgQQIECBAgACB3QlsWL8+xg8fmrFkxIgRccghh+QtXmlpaTzyyCO7nH/GjBlRWFhYZ23KyspSgaM7Hknw6MaNG3PSb5s2bWLkyJFpoaPdu3fPyVmKEiBAgAABAgQIECBAgAABAgQIECBAgAABAgQIECBAgAABAgQIECBAgAABAgQIECBAgAABAgQIECBAgAABAgQIECBAgAABAvktIGA0v++/6QkQIECAQK0LbN68OVq1ahXl5eVpZ89ZsjT1uosAAQIECBAgUJcEnnziibj0gk9ntHTsscdG69at61KrtdrLa6+9FgsXLsw4s3nz5vGxj32sVnvJxmFbtmxJCxxNQke3bduWjdIZNbp27ZoWODp27NhIgkhdBAgQIECAAAECBAgQIECAAAECBAgQIECAAAECBAgQIECAAAECBAgQIECAAAECBAgQIECAAAECBAgQIECAAAECBAgQIECAAIGaCAgYrYmevQQIECBAgEC1BR5//PGYMmVK2r5DevaKex9+pNq1bCBAgAABAgQI5Frgxp/9NG66/rq0YwoKCuLkk0/O9dF1un5RUVGsWrUqo8ckPHP8+PF1uveqNrd+/fq00NHi4uKMkPyq1trdukaNGsWhhx6aFjo6fPjwaNq0aTbKq0GAAAECBAgQIECAAAECBAgQIECAAAECBAgQIECAAAECBAgQIECAAAECBAgQIECAAAECBAgQIECAAAECBAgQIECAAAECBAjkiYCA0Ty50cYkQIAAAQJ1ReCaa66Jr3/962ntTD/11Lj6Bz+qKy3qgwABAgQIECBQKXDxeefGnCf/nibStm3bmDp1al4rPfHEE7FmzZoMg6FDh0bv3r0bpE15eXmsW7cuNffatWtTj+TnubiScNEhQ4akhY7269cvkjBSFwECBAgQIECAAAECBAgQIECAAAECBAgQIECAAAECBAgQIECAAAECBAgQIECAAAECBAgQIECAAAECBAgQIECAAAECBAgQIEBgVwICRn0uCBAgQIAAgVoVOOmkk2L27NlpZ37j6u/G6WecWat9OIwAAQIECBAgUBWB8cOHxob169OWJgGaSZBmvl4VFRVx7733RhK4+eErCV5NAljz5dq+fXtl2OiO4NFNmzblZPzEddSoUWmhowcddFBOzlKUAAECBAgQIECAAAECBAgQIECAAAECBAgQIECAAAECBAgQIECAAAECBAgQIECAAAECBAgQIECAAAECBAgQIECAAAECBAgQqH8CAkbr3z3TMQECBAgQqNcCSTBSaWlp2gx/vH929O3Xr17PpXkCBAgQIECg4Qm8unp1TD92asZgEyZMiP3337/hDVzFiYqLi+Pxxx/PWN2oUaM4+eSTI3nO52vz5s2xI2x07dq1qR8nQaS5uA444IC0wNGxY8dG69atc3GUmgQIECBAgAABAgQIECBAgAABAgQIECBAgAABAgQIECBAgAABAgQIECBAgAABAgQIECBAgAABAgQIECBAgAABAgQIECBAgEAdFxAwWsdvkPYIECBAgEBDEli5cmUcdthhaSM1a9Ys5i5dHgUFBQ1pVLMQIECAAAECDUDggXv+El/70hUZk0ybNi2aNGnSACbcuxFWr14dixcvztjcqlWrOO644/auaAPflQTs7wgbTZ5LSkqivLw861Mn4a7Jn7fHjBlT+Rg2bFhef16zjqwgAQIECBAgQIAAAQIECBAgQIAAAQIECBAgQIAAAQIECBAgQIAAAQIECBAgQIAAAQIECBAgQIAAAQIECBAgQIAAAQIECBCoowICRuvojdEWAQIECBBoiAK33357nHPOOWmjHT5+fNx8+68b4rhmIkCAAAECBOq5wPe+/a246zfpf05p2rRpnHTSSfV8spq1v2jRonjllVcyinTr1i0Vaunas0ASLlpcXJwKHd0RPLp+/fo9b9yLFclnNgkZ3Tl0tG/fvpGEkboIECBAgAABAgQIECBAgAABAgQIECBAgAABAgQIECBAgAABAgQIECBAgAABAgQIECBAgAABAgQIECBAgAABAgQIECBAgACBhiMgYLTh3EuTECBAgACBOi8wa9asuOmmm9L6vPCSz8RnLv9Cne9dgwQIECBAgED+CZx16smxYtmytMH322+/mDhxYv5h7DTxY489FiUlJRkGo0aNih49euS1TU2G37ZtW2XYaBI6+sEHH8TWrVtrUvIj97Zr1y6S+7UjdHTChAnRuXPnnJylKAECBAgQIECAAAECBAgQIECAAAECBAgQIECAAAECBAgQIECAAAECBAgQIECAAAECBAgQIECAAAECBAgQIECAAAECBAgQIFA7AgJGa8fZKQQIECBAgEBEDB06NJYuXZpmcf0tt8aRkyfzIUCAAAECBAjUKYHt27fH4YMHRvK88zVw4MA47LDD6lSvtdlMeXl53HvvvVFRUZFx7PHHHx8tW7aszXYa/FkbN25MhY4mjzVr1qSey8rKcjJ3t27dKgNHdwSPtmrVKidnKUqAAAECBAgQIECAAAECBAgQIECAAAECBAgQIECAAAECBAgQIECAAAECBAgQIECAAAECBAgQIECAAAECBAgQIECAAAECBAhkX0DAaPZNVSRAgAABAgR2IbB58+ZIAoqSUKqdrzlLlqZedxEgQIAAAQIE6pJA0eLF8S+fOD2jpaOOOio6dOhQl1qt1V4++OCD+Nvf/pZxZmFhYcyYMaNWe8nHw5Jg19LS0sqw0SR0dN26dbsMfK2pT0FBQfTr1y8tdDT5hgGNGzeuaWn7CRAgQIAAAQIECBAgQIAAAQIECBAgQIAAAQIECBAgQIAAAQIECBAgQIAAAQIECBAgQIAAAQIECBAgQIAAAQIECBAgQIAAgRwICBjNAaqSBAgQIECAQKbAY489FlOnTk1745CeveLehx/BRYAAAQIECBCocwK/ue1X8aNrvpvWV6NGjVIhmknwYr5eq1atiqKioozx27Ztm/FnvXw1qu25y8rKori4ONauXVsZPLphw4actNGsWbMYNmxYWuho3759c3KWogQIECBAgAABAgQIECBAgAABAgQIECBAgAABAgQIECBAgAABAgQIECBAgAABAgQIECBAgAABAgQIECBAgAABAgQIECBAgED1BASMVs/LagIECBAgQGAvBa677rq47LLLMnYXvbhqLyvaRoAAAQIECBDIncCVl38uHnzggbQDWrZsGccff3zuDq0HlRcuXBivvfZaRqeHHHJIjBgxoh5MkB8tbt26tTJsdM2aNakfb9u2LSfDt2/fPkaPHl0ZOjphwoTo1KlTTs5SlAABAgQIECBAgAABAgQIECBAgAABAgQIECBAgAABAgQIECBAgAABAgQIECBAgAABAgQIECBAgAABAgQIECBAgAABAgQIEPhoAQGjPh0ECBAgQIBArQg88sgjceyxx6ad1fvQQ+Puvz5YK+c7hAABAgQIECBQHYGPHTU53nzj9bQt3bp1S4Uo5vOV/JmutLQ0g2D8+PHRtWvXfKap87Nv2LAh1q5dWxk8mvy4vLw8J3336NGjMnA0+W8mCSBNAnpdBAgQIECAAAECBAgQIECAAAECBAgQIECAAAECBAgQIECAAAECBAgQIECAAAECBAgQIECAAAECBAgQIECAAAECBAgQIECAQO4EBIzmzlZlAgQIECBAYCeBkpKSaN++fZpJQUFBzC1aFs2aN2dFgAABAgQIEKgzAsVr18akMaMy+hk1alQkwYn5epWVlcW99967y/GnTZsWTZo0yVeaejl3RUVFJH9GT4JGdwSPJuGxyevZvpI/9w8YMCAtdHTIkCFRWFiY7aPUI0CAAAECBAgQIECAAAECBAgQIECAAAECBAgQIECAAAECBAgQIECAAAECBAgQIECAAAECBAgQIECAAAECBAgQIECAAAECeSsgYDRvb73BCRAgQIBA7Qv06dMnVq1alXbwr+68K0aMGl37zTiRAAECBAgQIPARAn//78fjsxdekPHucccdF61atcpbt/feey+efPLJjPkbN24c06dPz1uXhjT49u3bo7i4ONasWVMZOrpp06acjNi8efMYPnx4Wuho8r8XXAQIECBAgAABAgQIECBAgAABAgQIECBAgAABAgQIECBAgAABAgQIECBAgAABAgQIECBAgAABAgQIECBAgAABAgQIECBAgMDeCQgY3Ts3uwgQIECAAIG9EDjjjDPi97//fdrOK756VXzqvE/vRTVbCBAgQIAAAQK5EbjhJ9fGzTfekFa8oKAgTj755NwcWE+qrly5MpYvX57RbYcOHeKoo46qJ1Nos7oCmzdvToWNJo8keDR5JEGkubg6duwYo0ePrgwdHT9+fCSvuQgQIECAAAECBAgQIECAAAECBAgQIECAAAECBAgQIECAAAECBAgQIECAAAECBAgQIECAAAECBAgQIECAAAECBAgQIECAAIE9CwgY3bORFQQIECBAgECWBP793/89rrjiirRqJ5w0Lb7/k59m6QRlCBAgQIAAAQI1F5h1zsx45umn0gq1a9cupkyZUvPi9bjCvHnz4s0338yY4NBDD43BgwfX48m0Xl2B0tLStNDRkpKSKC8vr26ZKq0/5JBDKgNHx4wZE6NGjYoWLVpUaa9FBAgQIECAAAECBAgQIECAAAECBAgQIECAAAECBAgQIECAAAECBAgQIECAAAECBAgQIECAAAECBAgQIECAAAECBAgQIEAgnwQEjObT3TYrAQIECBDYxwJ/+9vfYvLkyWld9Dj44Lj/0cf3cWeOJ0CAAAECBAj8n8D44UNjw/r1aSR9+vSJIUOG5DXTgw8+GBs3bswwmDRpUnTq1CmvbfJ9+CRcNAkZXbt2baxZsyb1nISQ5uIqLCyMgQMHpoWODho0KJLXXQQIECBAgAABAgQIECBAgAABAgQIECBAgAABAgQIECBAgAABAgQIECBAgAABAgQIECBAgAABAgQIECBAgAABAgQIECBAIJ8FBIzm8903OwECBAgQqGWBTZs2RcuWLTNOfXrRkmjdpk0td+M4AgQIECBAgECmwOqXV8XJxx2b8cYRRxwRXbp0yVuyLVu2xOzZs3c5/4wZM4Q75u0n46MH37ZtWypodEfoaBI8mnyOcnG1aNEiRowYkRY62qtXr1wcpSYBAgQIECBAgAABAgQIECBAgAABAgQIECBAgAABAgQIECBAgAABAgQIECBAgAABAgQIECBAgAABAgQIECBAgAABAgQIEKizAgJG6+yt0RgBAgQIEGiYAgMGDIjnn38+bbibbr8jxo6f0DAHNhUBAgQIECBQrwTuu/vu+MaVX8roedq0adGkSZN6NUs2m3377bdjzpw5GSWbNm0aJ510UjaPUqsBCyTfcCAJGt0RPJo8b9++PScTd+zYMQYNGhRHHnlkDB06NIYNGxZ9+vSJRo0a5eQ8RQkQIECAAAECBAgQIECAAAECBAgQIECAAAECBAgQIECAAAECBAgQIECAAAECBAgQIECAAAECBAgQIECAAAECBAgQIECAwL4WEDC6r++A8wkQIECAQJ4JzJw5M+644460qS/74hXx6VkX55mEcQkQIECAAIG6KHDNN/81/vC736a1JkQzUgHxHw6JT5D222+/mDhxYl28lXqqBwIVFRVRWlqaChzdETxaUlISyeu5uFq1ahWDBw9OhY3uCB1Nnlu0aJGL49QkQIAAAQIECBAgQIAAAQIECBAgQIAAAQIECBAgQIAAAQIECBAgQIAAAQIECBAgQIAAAQIECBAgUOcFkq/rueiii6J169bRrVu36N69e+p5x487dOhQ52fQIAECBAgQIECAAAEC/ycgYNSngQABAgQIEKhVgeuuuy4uu+yytDOnHHtcXHvDjbXah8MIECBAgAABArsSOOPk6fH8ihVpb3Xp0iWOOOKIvAabM2dOvP322xkGAwYMiH79+uW1jeGzK1BWVhbFxcWp0NEdwaMbNmzI7iE7VSsoKIg+ffqkBY4moaPJP4BwESBAgAABAgQIECBAgAABAgQIECBAgAABAgQIECBAgAABAgQIECBAgAABAgQIECBAgAABAgQIEGjIAiUlJXHkkUfGsmXLPnLMli1bpkJHBw0aFOedd14cf/zxkXxNjosAAQIECBAgQIAAgbopIGC0bt4XXREgQIAAgQYrMHfu3Bg3blzafF0POCAe+vtTDXZmgxEgQIAAAQL1Q2D79u0xemD/KC8vT2t4yJAhqQDCfL5mz54dW7ZsySCYMmVKtGvXLp9pzF4LAlu3bq0MG90ROpq8lsurU6dOGaGjAwcOjMaNG+fyWLUJECBAgAABAgQIECBAgAABAgQIECBAgAABAgQIECBAgAABAgQIECBAgAABAgQIECBAgAABAgQI1IrA+vXrY+LEibF48eJqnXfwwQfH+eefHxdeeGF06dKlWnstJkCAAAECBAgQIEAg9wICRnNv7AQCBAgQIEBgJ4Ft27ZF8+bNM4K7npi3IDp07MiKAAECBAgQILDPBJY8+2zMPOMTGecfffTR0b59+33W174+eNOmTfFf//VfGW00atQoTj755EieXQRqW2DDhg2p0NEdgaPFxcVRVlaW0zaaNm0a/fv3j2HDhlWGj44YMULIbk7VFSdAgAABAgQIECBAgAABAgQIECBAgAABAgQIECBAgAABAgQIECBAgAABAgQIECBAgAABAgQIEMi2QBIuOnXq1Jg3b95el27cuHFMnz49LrroojjmmGN8ndleS9pIgAABAgQIECBAILsCAkaz66kaAQIECBAgUAWB4cOHx5IlS9JWXn/LL+PIyUdVYbclBAgQIECAAIHcCPz6P2+NH3/v39KKC9GMeOutt2Lu3LkZ6C1atIgTTjghNzdDVQLVFKioqIh169bFmjVrUqGjSeBoSUlJJK/n+urevXtl4OjQoUNTAaS9e/f2jyJyDa8+AQIECBAgQIAAAQIECBAgQIAAAQIECBAgQIAAAQIECBAgQIAAAQIECBAgQIAAAQIECBAgQIBAtQU2btwYRx99dI3CRT98aK9eveLCCy+MCy64IDp27FjtnmwgQIAAAQIECBAgQCB7AgJGs2epEgECBAgQIFBFgeT/GPzlL3+Ztvriyz4Xsz57WRUrWEaAAAECBAgQyL7Alz53WTz819lphVu1ahXHHXdc9g+rRxVXrFgRL7zwQkbHBxxwQIwbN64eTaLVfBMoLy+P0tLSVNDojkcSPrpt27acUyS/dgwZMiQVNpqEju4IHm3evHnOz3YAAQIECBAgQIAAAQIECBAgQIAAAQIECBAgQIAAAQIECBAgQIAAAQIECBAgQIAAAQIECBAgQIAAgV0JJOGiydfLPfXUUzkBatq0aZxyyilx0UUXxVFHHZWTMxQlQIAAAQIECBAgQGD3AgJGfUIIECBAgACBWhe4+eabU/+n4J2HD/wAACAASURBVM7XkZOPiutvSQ8drfXGHEiAAAECBAjktcDxkyfGP998M82ge/fuMXr06Lx2Sf6y+N13380wSAITe/fundc2hq+fAps2bUoLHU3CR5Mg0lxfBQUFceihh1aGje4IHj3ooINyfbT6BAgQIECAAAECBAgQIECAAAECBAgQIECAAAECBAgQIECAAAECBAgQIECAAAECBAgQIECAAAECeS6wefPmOOaYY3YbLtquXbs48MADI1mbfA1O8lxcXLxXcn379k1lCpx33nnRvn37vaphEwECBAgQIECAAAEC1RcQMFp9MzsIECBAgACBGgosWrQoRo4cmValQ8eO8cS8BTWsbDsBAgQIECBAYO8EiteujUljRmVsHjNmTHTr1m3vijaQXffff39s27YtY5rkO1W2atWqgUxpjHwXKCsrywgdTf7xQ/J6rq/99tsvI3R04MCBUVhYmOuj1SdAgAABAgQIECBAgAABAgQIECBAgAABAgQIECBAgAABAgQIECBAgAABAgQIECBAgAABAgQIEMgDgSQo9MQTT4zHH3/8I6cdOnRo9O7de5fvb9iwIVavXh2vvPJKbN26tVpizZo1i49//OOpsNEjjjiiWnstJkCAAAECBAgQIECg+gICRqtvZgcBAgQIECBQQ4Hy8vJo3rx5RlDVQ39/KroecEANq9tOgAABAgQIEKi+wBOPPRqfm3VRxsYTTjghWrRoUf2CDWTH+vXr4+GHH86YplGjRnHKKac0kCmNQeCjBZJ//JAEjZaUlFQ+Nm7cmHOypk2bxoABA2LYsGGV4aMjRoyItm3b5vxsBxAgQIAAAQIECBAgQIAAAQIECBAgQIAAAQIECBAgQIAAAQIECBAgQIAAAQIECBAgQIAAAQIECDQcgSQQNPk6ub0NF91ZIskJePPNN+Pll1+ODz74oNpIAwcOTAWNnnPOOdGmTZtq77eBAAECBAgQIECAAIE9CwgY3bORFQQIECBAgEAOBA4//PCYP39+WuWf3PDzOPrYY3NwmpIECBAgQIAAgd0LXHftv8cvf35j2qLCwsKYMWNGXtO9/vrrsWDBggyD1q1bx7H+3JbXn418Hn7btm0ZoaPr1q2L5B9I5Prq0aNHZeBo8l1hkwDSXr16RRL66yJAgAABAgQIECBAgAABAgQIECBAgAABAgQIECBAgAABAgQIECBAgAABAgQIECBAgAABAgQIECCws0ASLjp9+vR46KGHPhIm+RqV3r17Vxsu+XqaJGj0tddei+3bt1drf4sWLeKMM85IhY0muQMuAgQIECBAgAABAgSyJyBgNHuWKhEgQIAAAQLVELj00kvjhhtuSNvx6VkXx2VfvKIaVSwlQIAAAQIECGRH4MKZn4p5c+akFevQoUMcddRR2TmgnlZZunRpvPTSSxndd+/ePUaPHl1Pp9I2gewLVFRURGlpaVrw6Nq1ayMJI831lQT+DhkyJBU2mvyDjh3Bo82aNcv10eoTIECAAAECBAgQIECAAAECBAgQIECAAAECBAgQIECAAAECBAgQIECAAAECBAgQIECAAAECBAjUUYF333039TUn77zzzkd2uLfhojsXTMJFX3/99Vi1alUkoaPVvZIeZs2aFWeffXYkXyfjIkCAAAECBAgQIECgZgICRmvmZzcBAgQIECCwlwK33XZbnHvuuWm7x004In5x2+17WdE2AgQIECBAgMDeC4wZPDC2bN6cVqBv374xaNCgvS/aAHb+7W9/iw8++CBjkiRcNAkZdREgsHuBzZs3R0lJSVrw6Pr16yMJJM3lVVBQEMmvYTsHjiY/PvDAA3N5rNoECBAgQIAAAQIECBAgQIAAAQIECBAgQIAAAQIECBAgQIAAAQIECBAgQIAAAQIECBAgQIAAgXoj8Oqrr8bq1as/st9GjRpFx44do0+fPtGiRYt6M1fS6IMPPpgK7NzV14btGGTEiBFxyCGHZHWu5LzE9I033ojy8vJq1U7CRc8888z47Gc/G4MHD67WXosJECBAgAABAgQIEPg/AQGjPg0ECBAgQIDAPhFYsWJFRmBX6zZt4ulFS/ZJPw4lQIAAAQIE8lfg5ZdeilNOOC4D4Mgjj4zOnTvnLUwSgHjfffdFWVlZhsG0adOiSZMmeWtjcAI1EUj+m0q+G+uHg0eT79aa62u//faLYcOGpYJHdzwPGDAgCgsLc320+gQIECBAgAABAgQIECBAgAABAgQIECBAgAABAgQIECBAgAABAgQIECBAgAABAgQIECBAgACBOiUwfPjwWLKkal/b3rVr1+jdu3cqbDR53vmRfL1GXbk2b94cX/rSl+L666/fbUu5CBfd+cCtW7fGK6+8kgob3bBhQ7V5Ro0aFbNmzYqzzjqr3oW7VntYGwgQIECAAAECBAhkWUDAaJZBlSNAgAABAgSqJpB8x6Hkuwht2rQpbcP9jz4ePQ4+uGpFrCJAgAABAgQIZEHgnj//Kb75lSszKs2YMSOvQ/eS8MPHHnssw6Vx48Yxffr0LMgrQYDAzgLJP5ZI/rvbOXh048aNOUdq1qxZJCGjOwePJv9IpE2bNjk/2wEECBAgQIAAAQIECBAgQIAAAQIECBAgQIAAAQIECBAgQIAAAQIECBAgQIAAAQIECBAgQIAAgX0h8MADD8S0adOycvTbb78d+++/f1Zq1aTI888/H6eddlokz7u7ch0u+uGz33nnnXj55ZcjcaqoqKjWiMnXt5x77rnxxS9+MXr06FGtvRYTIECAAAECBAgQyFcBAaP5eufNTYAAAQIE6oDAxIkT48knn0zr5Ac/+Vkcf9JJdaA7LRAgQIAAAQL5InD1N74ef7rrzrRxk8C9E088MV8Idjln8h0iFy1alPFeu3btYsqUKXltY3gCtSWwbdu2ytDRHcGj69ati+QbNuT6Ovjgg2Po0KGVwaPJj5PvrusiQIAAAQIECBAgQIAAAQIECBAgQIAAAQIECBAgQIAAAQIECBAgQIAAAQIECBAgQIAAAQIECNR3geHDh8eSJUuyMkZdCBi97rrr4oorroitW7d+5EwFBQWprxXp2bNnVuaubpFNmzbF6tWrI/m6tc2bN1dre9OmTePTn/50fOMb34gDDjigWnstJkCAAAECBAgQIJBvAgJG8+2Om5cAAQIECNQhgS984Qvxk5/8JK2jT5336bjiq1fVoS61QoAAAQIECDR0gU9MnxYvPP9c2pjJd4ycMGFCQx99t/MtXrw49Re2H76Sv0BO/gLdRYDAvhFIvlNraWlpWvDo2rVrd/sPQLLVafJdX4cMGZIRPJqEMrsIECBAgAABAgQIECBAgAABAgQIECBAgAABAgQIECBAgAABAgQIECBAgAABAgQIECBAgAABAvVB4P7774/p06dnrdV9GTD6wQcfxCc/+cl47LHHdjtP69atY+zYsdG2bduszb23hZKvjXnrrbfi5Zdfjvfee69aZZKvYbnooovia1/7WnTp0qVaey0mQIAAAQIECBAgkC8CAkbz5U6bkwABAgQI1EGBO++8M84666y0zkaOHhP/+bs762C3WiJAgAABAgQaosCWzZtj7NDBUV5enjZe8p0Ye/fu3RBHrvJMjz/+eBQXF2esT4JXkwBWFwECdUsg+c6tJSUllY/kv9/169dH8o8ucnkl37124MCB0a9fv+jfv38MGDAg9ejbt28IHs2lvNoECBAgQIAAAQIECBAgQIAAAQIECBAgQIAAAQIECBAgQIAAAQIECBAgQIAAAQIECBAgQIDA3ggMHz48lixZsjdbd7lnXwWMJqGiZ5555h5DOnv27BlDhgyJwsLCrM2crUKlpaWxevXqePXVV2Pbtm1VLtuiRYu4+OKL46tf/Wrst99+Vd5nIQECBAgQIECAAIF8EBAwmg932YwECBAgQKCOCrz44oup0Jmdr2bNm8fcomWRhNS4CBAgQIAAAQK5Fli0cEGce+YZGcdMnTq1Tnw3xlzP/1H1k8DV++67LyN4NVk/Y8aMOvmXyfvKyrkE6rJAWVlZrFu3LiN4dPv27f+fvXuBr7mO/zj+2eYylzExsmEX97sxdzL3YbO5lIhcooSIKCmkUlSSShGKEipKhuZ+v+Q6l9BNCuVSht2v/o/v/v/57+z3O9s529l2Lq/f47HHWft9L5/P87eGnXPev3wvW73oxM/PLz1sNHPwqPq8ZMmS+b4/GyCAAAIIIIAAAggggAACCCCAAAIIIIAAAggggAACCCCAAAIIIIAAAggggAACCCCAAAIIIIAAAggggAACWQXUe6bU+6P0jipVqoibm9v9U3fu3JGiRYtKXFycxMfHS0xMjO68gg4YTUxMlBdeeEEWLFiQ7QVWtbdo0UIqVapk9d8I6j0wV65ckYsXL0pUVJTJ9ZYqVUqeeeYZmTJlijzwwAMmz2MgAggggAACCCCAAAL2LEDAqD1fXXpDAAEEEEDABgTc3d3Tw24yH9/9sEX8atSwgeopEQEEEEAAAQRsXWDF0iXy7tw5Bm04OTlJWFiYqEdHPdSTsLt27dK0r55UDgkJcVQW+kbAbgRiY2M1oaPqxS4FcaifrdWqVdMEj6og0rJlyxZECeyBAAIIIIAAAggggAACCCCAAAIIIIAAAggggAACCCCAAAIIIIAAAggggAACCCCAAAIIIIAAAggggAACDirg7+8vkZGRmu6rVq0qzZs3z1blyJEj6SGYWY+CDBg9f/689OvXT9RjdkeFChXSw0VdXV1t7krfvn07PWj00qVLJteugmEnTJggzz33nKj8Ag4EEEAAAQQQQAABBBxZgIBRR7769I4AAggggIAVCHTp0kV27NhhUMlrc9+W3n37WkF1lIAAAggggAAC9i4w+Zlxsi3iB4M2S5cuLd26dbP31rPtTz0Bq/dEubqLY2BgoEPb0DwC9iqQnJxsEDqqbgShPtLS0gqs5cqVK6cHj6qPunXr3v/cw8OjwGpgIwQQQAABBBBAAAEEEEAAAQQQQAABBBBAAAEEEEAAAQQQQAABBBBAAAEEEEAAAQQQQAABBBBAAAEEELBPgQ0bNkhoaKimOScnp/T3k5UqVSrbxgs7YHThwoUyadIkSUpKMlqns7Oz1K9fX2rWrGnzF/HevXvy119/yYULFyQ2NtakfgYMGCBr1qwxaSyDEEAAAQQQQAABBBCwVwECRu31ytIXAggggAACNiLw4osvypw5cwyqHTjkcZk6Y6aNdECZCCCAAAIIIGDLAt0faifX/vnHoAVvb29p1qyZLbeV59qPHz8uf/75p2adWrVqSYMGDfK8PgsggIBtCKgXYkRHR2uCRxMSEgq0gfLly2tCR1UAaZUqVQq0DjZDAAEEEEAAAQQQQAABBBBAAAEEEEAAAQQQQAABBBBAAAEEEEAAAQQQQAABBBBAAAEEEEAAAQQQQAAB2xXw9/eXyMhITQPVqlWTgICAHBszFjC6f/9+adu2bY7zczvgv//+k8GDB0tERES2S5QuXVpatWolZcqUye1WVjlPvb/l8uXLcv78+RyDRlXvt27dEhcXF6vshaIQQAABBBBAAAEEECgIAQJGC0KZPRBAAAEEEEDAqMC6deukf//+BucbNm4iK9euQw0BBBBAAAEEEMhXgdtRUdKhhfaJX/UkqqenZ77ube2Lb9++Xe7evasps2PHjlKuXDlrL5/6EEAgnwUSExPl9u3b94NH1c8LFUSalpaWzzsbLq9e9KGCRtVHvXr17n/4+PiIunswBwIIIIAAAggggAACCCCAAAIIIIAAAggggAACCCCAAAIIIIAAAggggAACCCCAAAIIIIAAAggggAACCCCgBL7//nsJCwvTYKj3H3Tr1k1KlSqVI9SxY8fkr7/+0ozr2bOnbNq0Kcf5uRmwY8cOGThwoNy8eTPb6b6+vtKoUSO7DtZUQaNXrlxJDxqNiYkx6qHeG9e5c+fccDMHAQQQQAABBBBAAAG7ECBg1C4uI00ggAACCCBguwLql6je3t4GDRQpUkSO/nRenJ2dbbcxKkcAAQQQQAABqxfYuW2bTBwzWlNncHCwFCtWzOrrz68CU1NTZcOGDaKecM18qCfL1ZPohPbllzzrImDbAupnRmxsbHo4sQobzXhUn6ufKwV5lChRQurUqZMeOJo5fLRGjRp2/UKZgjRmLwQQQAABBBBAAAEEEEAAAQQQQAABBBBAAAEEEEAAAQQQQAABBBBAAAEEEEAAAQQQQAABBBBAAAEEbEnA399fIiMjNSWr97k3a9bMpFZu3bolu3fv1h27ZcuW9KBSSx1JSUkydepUmT9/frZLFi1aVFq0aCGVKlWy1NZWv456D8vVq1flyJEjurWOHz9eFixYYPV9UCACCCCAAAIIIIAAAvklQMBofsmyLgIIIIAAAgiYLODu7i537twxGP/V9+FSp149k9dgIAIIIIAAAgggYK7Agnfelk8XLzKYpoLOe/fube5SdjX+33//lb1792p6Kl68uPTq1cuueqUZBBDIfwH1oo24uDjd4NGUlJT8LyDTDio8umbNmunBo5nDR2vXru3QwdIFehHYDAEEEEAAAQQQQAABBBBAAAEEEEAAAQQQQAABBBBAAAEEEEAAAQQQQAABBBBAAAEEEEAAAQQQQACBAhZYv3699OnTR7Ork5OTBAUFSYkSJUyuSIVaXrlyRTO+Ro0acuHCBXFxcTF5LWMDf/31V+nXr5+cOXMm27UqVKiQHi7q6uqa5z1tcQGVT7Bjxw5N6Z6enukBpBwIIIAAAggggAACCDiqAAGjjnrl6RsBBBBAAAErElBBVZs3bzaoaMbrs6XfgEetqEpKQQABBBBAAAF7Exg55DE5eviwQVvlypWTjh072lurZvWjnoDWe/LZw8ND2rdvb9ZaDEYAAQSyE1DBo9HR0Qbho3fv3pWCDh5VL97x8/O7HzyaET5at25dKVmyJBcRAQQQQAABBBBAAAEEEEAAAQQQQAABBBBAAAEEEEAAAQQQQAABBBBAAAEEEEAAAQQQQAABBBBAAAEEbFhAvU/g/Pnzmg58fHykadOmZnWWkJAgERERkpaWppn3wQcfyLhx48xaL+vgjz/+WCZNmiRqH2OHs7Oz1K9fX2rWrJmnvexhssoo0LNS749r0KCBPbRIDwgggAACCCCAAAIImC1AwKjZZExAAAEEEEAAAUsLzJw5U1599VXNsqd+/d3SW7EeAggggAACCCCQLqCewG3VuKEkZnmitXbt2ulPrjryYewumspF+XAggAAC+S0QHx9vEDqaEUKanJyc31sbrK/uROzt7S0qaFS9mCgjeFT9PCxTpkyB1sJmCCCAAAIIIIAAAggggAACCCCAAAIIIIAAAggggAACCCCAAAIIIIAAAggggAACCCCAAAIIIIAAAgggYL7A+vXrpU+fPpqJ6j0DQUFBUqJECbMXPXfunFy4cEEzr1y5cnLp0qVcv+dgxYoVMmzYsGzrKV26tLRq1SrXe5jdrJVPOHXqlPz+uzaTYPbs2TJt2jQrr57yEEAAAQQQQAABBBDIHwECRvPHlVURQAABBBBAwAyBjRs3SkhIiGZGvwGPyozXZ5uxEkMRQAABBBBAAAHTBH775Rfp16uHZnCHDh2kfPnypi1ip6O2bNkisbGxmu66desm6gloDgQQQKCwBNQdZTPCRjM/JiYmFnhJnp6e9wNHM4ePenh4FHgtbIgAAggggAACCCCAAAIIIIAAAggggAACCCCAAAIIIIAAAggggAACCCCAAAIIIIAAAggggAACCCCAAAL6Auo1/+fPn9ec9PX1FX9//1yxpaamSkREhOi9n2HChAny3nvv5Wrdjz76SMaOHWt0rqq5UaNG4uLikqv17XHSjRs3ZP/+/ZrWVAjroUOH7LFlekIAAQQQQAABBBBAIEcBAkZzJGIAAggggAACCOS3wM2bN6VixYq62xAymt/6rI8AAggggIBjCnz3zdfyyrQXNc2HhoY69BOsycnJEh4ernFRd+TUu1OnY3730DUCCFibQFJSkty9e/d++GjG5yqQtKAPFVKdETiqHuvWrZv+315eXgVdCvshgAACCCCAAAIIIIAAAggggAACCCCAAAIIIIAAAggggAACCCCAAAIIIIAAAggggAACCCCAAAIIIODQAt9995307dtXY+Ds7CxBQUHi6uqaa58///xTjh8/rpmvwj8vXLggNWrUMHvt7AJGW7duLZUrVzZ7TXufcO/ePdmwYYOo0NfMh3o/nAofrVChgr0T0B8CCCCAAAIIIIAAAhoBAkb5pkAAAQQQQAABqxB45513ZMqUKbq1EDJqFZeIIhBAAAEEELArgVdffknWfbXGoCf1hHDPnj3tqk9zm7l+/bocOHBAM61kyZLpT5pzIIAAArYkoEKTMwePRkdHp/93fHx8gbdRpkyZ+2GjmYNHfXx8RL1ohQMBBBBAAAEEEEAAAQQQQAABBBBAAAEEEEAAAQQQQAABBBBAAAEEEEAAAQQQQAABBBBAAAEEEEAAAQQsK6Bev3/+/HnNon5+ftKkSZM8b7Zz5065ffu2Zp1evXrJxo0bzV7fWMBo48aNpXr16mav5ygTjhw5IleuXNG0u2zZMhkxYoSjMNAnAggggAACCCCAAAL3BQgY5ZsBAQQQQAABBKxGIKeQ0emvvU7witVcLQpBAAEEEEDAtgUeDuklv1y4YNCEuoOjupOjIx/q7pjnzp3TEHh6ekqrVq0cmYbeEUDAjgRU8KgKG80IHM0IIY2LiyvwLlWAc506dTTho+pOxequxRwIIIAAAggggAACCCCAAAIIIIAAAggggAACCCCAAAIIIIAAAggggAACCCCAAAIIIIAAAggggAACCCBgvsC3334r/fr100x0dnaWoKAgcXV1NX/RLDNu3bolu3fv1l1nzpw58txzz0mRIkVM3sdYwGjLli3Fy8vL5HUcbeDly5fl6NGjmrZDQ0Nl/fr1jsZBvwgggAACCCCAAAIICAGjfBMggAACCCCAgFUJZBcyGtKnj7w2921CRq3qilEMAggggAACtieQmJAgrRo3lLS0NIPi1V0n1d0nHfk4dOiQ/PPPPxoCbBz5u4LeEXAcgZSUFIPg0YwA0tjY2AJHKFasmNSqVUvU3ZLr1q2b/qg+1NfUOQ4EEEAAAQQQQAABBBBAAAEEEEAAAQQQQAABBBBAAAEEEEAAAQQQQAABBBBAAAEEEEAAAQQQQAABBBAwLqBeg3/+/HnNgBo1akijRo0sRnfkyBG5cuWK7nrq9f9t2rSRdu3aSfv27dM/L126tNG9nZycdM8RMJr95UpOTpaNGzfKvXv3DAaWLFlSoqKieB+Gxb7bWQgBBBBAAAEEEEDAVgQIGLWVK0WdCCCAAAIIOJDAhx9+KM8884xux4SMOtA3Aq0igAACCCCQTwLHfvxRnhg8SLN6165dxc3NLZ92tY1lN23aJImJiZpie/bsaZG7ctqGAlUigAAChgKpqakSExMjd+/eTQ8gVY/qQwWPZn3xSX7bubi4SPXq1TXBoyqEtESJEvm9PesjgAACCCCAAAIIIIAAAggggAACCCCAAAIIIIAAAggggAACCCCAAAIIIIAAAggggAACCCCAAAIIIGD1At9++63069dPU6d6TX6PHj0sGjgZFxcnW7dulbS0tBxd1P6NGzdODxxVH4GBgeLh4ZE+78knn5QlS5borkHAaI60snfvXvn33381A1XwaK9evXJegBEIIIAAAggggAACCNiRAAGjdnQxaQUBBBBAAAF7EiBk1J6uJr0ggAACCCBgXQKffrJYFrz9lkFRzs7OEhYWZl2FFnA1CQkJsnnzZs2u2BTwhWA7BBCwGQH14p+swaMqgFR9FHTwqLpLsbe3d3rwqPpQgaMZn5cpU8ZmTCkUAQQQQAABBBBAAAEEEEAAAQQQQAABBBBAAAEEEEAAAQQQQAABBBBAAAEEEEAAAQQQQAABBBBAAIG8CqjX058/f16zTM2aNaVhw4Z5XV4z/9y5c3LhwoVcrevn5ycXL17Mdm7r1q2lcuXKuVrfUSb9+uuvcubMGU27Krh18eLFjsJAnwgggAACCCCAAAIIpAsQMMo3AgIIIIAAAghYrQAho1Z7aSgMAQQQQAABmxaYOPZp2bl1q0EPbm5u0rVrV5vuK6/F//PPP3Lo0CHNMtjkVZb5CCDgaAIqXDRr8Ojdu3fTv2bKHYkt7eXl5WUQOKrCRxs0aCAPPPCApbdiPQQQQAABBBBAAAEEEEAAAQQQQAABBBBAAAEEEEAAAQQQQAABBBBAAAEEEEAAAQQQQAABBBBAAAEEClVg3bp10r9/f00NLi4u0qNHDylWrJjF60tNTZWIiAhJTEy0+No+Pj7StGlTi69rbwvGxsbKli1bNG15enrK1atX7a1d+kEAAQQQQAABBBBAIFsBAkb5BkEAAQQQQAABqxYgZNSqLw/FIYAAAgggYJMCHVoEyO2oKIPaeaJVxNidMqtWrSrNmze3yWtN0QgggIA1CajgUfWCFRU2Gh0dff9Rfa5eTFTQh4eHh6i7MqvAUfWY8bl68QwHAggggAACCCCAAAIIIIAAAggggAACCCCAAAIIIIAAAggggAACCCCAAAIIIIAAAggggAACCCCAAAK2KNCsWTM5ceKEpvRatWpJgwYN8q2lK1euSGRkpCQlJVlsD97zZh7ltm3b0t+vkfU4evSoBAQEmLcYoxFAAAEEEEAAAQQQsGEBAkZt+OJROgIIIIAAAo4iQMioo1xp+kQAAQQQQCD/Ba5fuybd2rfVbNS6dWupXLly/hdgxTscOHBArl+/rqlQhYuqkFEOBBBAAIH8EVDBo3FxcfdDRzMCSNWLWlJSUvJn02xWLVu27P3Q0czho97e3uLk5FTg9bAhAggggAACCCCAAAIIIIAAAggggAACCCCAAAIIIIAAAggggAACCCCAAAIIIIAAAggggAACCCCAAAKmxrrrWgAAIABJREFUCPz666+igkSzHkWKFJGgoCApVqyYKcvkaYx6T8B///0n//77r9y8eVMSEhJytR7houaznT17Vn755RfNxBkzZsisWbPMX5AZCCCAAAIIIIAAAgjYqAABozZ64SgbAQQQQAABRxMgZNTRrjj9IoAAAgggkD8C27dEyHPjxmoWDwkJkaJFi+bPpjayanh4uCQnJ2uqDQ0NFRcXFxvpgjIRQAAB+xLIHDyqAkfVC43UR2EEj5YsWVLq1Kkj9erVS//ICB+tXr06f07Y17cd3SCAAAIIIIAAAggggAACCCCAAAIIIIAAAggggAACCCCAAAIIIIAAAggggAACCCCAAAIIIIAAAjYpMHv2bHn55Zc1tT/44IPSpk2bQukpNjY2PWw0I3Q0JiYmxzoIF82RSHeAMt6zZ4/mXJMmTeTkyZO5W5RZCCCAAAIIIIAAAgjYoAABozZ40SgZAQQQQAABRxXILmQ0KDhY5rz7njg5OTkqD30jgAACCCCAgAkC8+fOkeVLlxiMVMGiKmDUkQ/1RPWWLVs0BOrunL1793ZkGnpHAAEErFIgPj5eMgeOZnyuFxSd3w0UL148/Q7PGYGjGeGjtWvXdvjw7vy2Z30EEEAAAQQQQAABBBBAAAEEEEAAAQQQQAABBBBAAAEEEEAAAQQQQAABBBBAAAEEEEAAAQQQQACB/xfw9/eXyMhIDUmHDh2kfPnyVkGVkJCQHjiaETp6584dg7oIF83bZQoPDxe991ZcvXpVPD0987Y4sxFAAAEEEEAAAQQQsBEBAkZt5EJRJgIIIIAAAgiI3Lx5UyZPniyff/65Lgcho3yXIIAAAggggEBOAiMGDZTjR48YDFNPDqsniR35uHLlihw5YuiiPMqWLSudO3d2ZBp6RwABBGxKQL3QKCNsNPNjYmJigfehQqqrV69uEDyqwkfr1KkjJUqUKPB62BABBBBAAAEEEEAAAQQQQAABBBBAAAEEEEAAAQQQQAABBBBAAAEEEEAAAQQQQAABBBBAAAEEEEDAfgX++usv8fb21jTo6uoqPXv2tNrGVRhmRuCos7Oz1K9f32prtYXCjh07Jup7IeuxcOFCGTNmjC20QI0IIIAAAggggAACCORZgIDRPBOyAAIIIIAAAghYUuDu3bvyyy+/yK+//mrweOHChfSQlJwOQkZzEuI8AggggAACjiuQlpYmrRo3lMSEBAOEunXrpoefOfJx5syZ9L9/ZT38/PykSZMmjkxD7wgggIBdCCQlJYn693bW8FEVSFrQh5OTk6g7KquwUfXnr3rM+HBzcyvoctgPAQQQQAABBBBAAAEEEEAAAQQQQAABBBBAAAEEEEAAAQQQQAABBBBAAAEEEEAAAQQQQAABBBBAwA4E5s6dK1OnTtV0wvuj7ODimtHC1atX5ccff9TM6N69u0RERJixEkMRQAABBBBAAAEEELBdAQJGbffaUTkCCCCAAAI2KxAfHy+//fabbpDojRs38twXIaN5JmQBGxBITEyUM5GR2VbapFkzKVKkiEW7uXL5slz7++9s1/StXl3KV6hg0X3VYv/evCGXLv5hdN069epJ6XwIJLr4+29y69//TOqnaUCAOLu4mDSWQQggUPACP184L4+EBGs2DgwMlAceeKDgC7KiHffu3Zt+p8usR7t27aRixYpWVCmlIIAAAghYUkDd6VgveFT9u70wDi8vr/thoxnho+ruy47+53RhXAv2RAABBBBAAAEEEEAAAQQQQAABBBBAAAEEEEAAAQQQQAABBBBAAAEEEEAAAQQQQAABBBBAAAEEbEmgefPmcuzYMU3J7du3Fw8PD1tqhVrzIJCamirh4eGSlpZmsEqxYsUkKipKSpYsmYfVmYoAAggggAACCCCAgG0IEDBqG9eJKhFAAAEEELBpgVu3bslLL710P1D08uXL+d4PIaP5TswGhSyQkpIiLRvWF/Vo7Fj93fdSr0EDi1Y6+Zlxsi3ih2zXfHLsOBn77ESL7qsWWzj/Xfnko4VG143Ys08qe3pafN+gwIfkn6tXTVp32cpVEtCypUljGYQAAgUvsHbNGnlt+ksGGzs5OUloaKg4OzsXfEFWsuO9e/dkw4YNop48zXr06dNHlBEHAggggIBjCajg0ejo6PSPzAGkcXFxhQKhXsxVr149Tfho5cqVC6UeNkUAAQQQQAABBBBAAAEEEEAAAQQQQAABBBBAAAEEEEAAAQQQQAABBBBAAAEEEEAAAQQQQAABBBCwHoG//vpLvL29NQWpUMng4GDrKZRKCkTgwIEDcv36dc1ea9eulX79+hVIDWyCAAIIIIAAAggggEBhChAwWpj67I0AAggggICDCJw5c0YaNWqUr92qX/BWqVZNfHx9xdvHV3z8/CSwcxdxL1cuX/dlcQQKU2BQ3zD56cwZoyXMmjNXwvr1t2iJ3dq3levXrmW7Zss2beSTFV9YdF+12LhRI2Xf7l2665Z2c5MDJyItvufvv/4qfXsGmbzuwMcfl6nTZ5o8noEIIFCwAjNfnCrr135jsGmJEiWkR48eBVuIle2mguO2b9+uqYon0K3sQlEOAgggYAUC6gYHesGjsbGxhVKdu7u71K1bNz141NfXVxo0aCA1atRI/yhevHih1MSmCCCAAAIIIIAAAggggAACCCCAAAIIIIAAAggggAACCCCAAAIIIIAAAggggAACCCCAAAIIIIAAAgUrMG/ePJk8ebJmU/U6c39//4Itht0KXeDixYsSGal9z/HQoUNl+fLlhV4fBSCAAAIIIIAAAgggkN8CBIzmtzDrI4AAAggggIAcPnxYWrdunWcJJycnebByZfHx9RNvFSR6P0zUVyp7eomzs3Oe92ABBGxJ4PUZ0+Wb1auMlvzY0GHy/MvTLdbS7ago6dAiIMf1VJDP4dNnLf7/ZJe2beTmDe0dw1RB7Tp0kIVLP82xNnMHfLLwQ1n43nyTp1Xw8JAdBw+bPJ6BCCBQsAIqMFgFB2c+KleubJG/pxRsJ5bd7c8//5Tjx49rFn3ggQckMDDQspuxGgIIIICAXQqkpqZKTEyMqNBqFUCa8ai+du/evQLvWf3+wNPTMz1otHr16vdDR9XnNWvWFDc3twKviQ0RQAABBBBAAAEEEEAAAQQQQAABBBBAAAEEEEAAAQQQQAABBBBAAAEEEEAAAQQQQAABBBBAAAEE8kdAvY9dvZ8969GuXTupWLFi/mzKqlYrkJCQIJs3b9bUV6FCBblx44ao9xxwIIAAAggggAACCCBgzwIEjNrz1aU3BBBAAAEErERgx44d0qVLF5OrcXd3zxIg6ifePv8bKFqsWDGT12EgAvYu8N03X8sr01402mZAy5aybKXxAFJzfbZviZDnxo01adrX4Ruldp26Jo01ZVD03bvSrpnxu8Q9OXacjH12oilLmTVmQGiIXDh3zqw5X677Vho0amzWHAYjgED+CyQmJEirxg0lLS3NYLOmTZuKj49P/hdgxTuouzGquzJmPWrVqiUNGjSw4sopDQEEEEDA2gXUn7t6waMqhLQwgkczvNSLglT4aOYA0owgUg8PD2tnpT4EEEAAAQQQQAABBBBAAAEEEEAAAQQQQAABBBBAAAEEEEAAAQQQQAABBBBAAAEEEEAAAQQQQACB/xO4du2aVK5cWeOh3pPeq1cvwiQd9DtF5RvcuXNH0/2+fftEBc9yIIAAAggggAACCCBgzwIEjNrz1aU3BBBAAAEErERgw4YNEhoaqqmmZu3a6cGhPn7/HyBavUYNKe3mZiWVUwYC1i3w84Xz8khIsNEiy5QtK/uOnbBYE+/OnSMrli4xab2XZr0qjwx6zKSxpgw6uG+vPD1iuNGhCxYtlsDOpgcZm7LnP1evSlDgQ6YMNRgz4smnZMKU582exwQEEMhfgSOHDsmoxwdrNunevbuUKlUqfze38tV37dolUVFRmio7d+4sZcuWtfLqKQ8BBBBAwBYFVLioseDRrGHgBd2fm5ubZISNZg0grVKlCi8uK+gLwn4IIIAAAggggAACCCCAAAIIIIAAAggggAACCCCAAAIIIIAAAggggAACCCCAAAIIIIAAAggggEA2AgsWLJBnn31WM8LHx0eaNm2KnYMKnDt3Ti5cuKDp/vnnn5e5c+c6qAptI4AAAggggAACCDiKAAGjjnKl6RMBBBBAAIFCFFi9erUMGjTIoIKg4GCZO39BIVbF1gjYvoAK3mlev66kpKQYbWbrvgNS6cEHLdLssIED5OSxYyatFRzWR2a//Y5JY00Z9OniRbLgnbeNDt1+4KB4VKxkylImj/nis0/lnTdmmzw+Y2BlLy+J2L3X7HlMQACB/BVYtuhjeX+e4c8lZ2dnCQsLy9+NrXx19WeJCoPPGubm5OQkffr0sfLqKQ8BBBBAwN4EVPBobGys3L17V6Kjo+8/qs9TU1MLvV1XV1fx8/O7H0CaEUSqHtWLz4oUKVLoNVIAAggggAACCCCAAAIIIIAAAggggAACCCCAAAIIIIAAAggggAACCCCAAAIIIIAAAggggAACCCDgSALt27eX/fv3a1pu27atVKpk2fedOpKrrfcaFRUlu3bt0rRRp04dOX/+vK23R/0IIIAAAggggAACCGQrQMAo3yAIIIAAAgggkO8CS5culVGjRhns02/AozLjdfOD+/K9WDZAwMYEhjzcX05HnjRa9YdLlkr7wI557koFz7Vq3FASExJMWqtqtWqycYf2F+8mTdYZNGXCeNm6eZPu9AfKl5ddh4/kdmmj87ILVHVxcck24Gjdph+kRq1aFq+JBRFAIPcCzz79lOzavt1ggTJlykiXLl1yv6gdzLx9+7bs3LlT04kKUOvZs6cddEgLCCCAAAL2IKCCR+Pi4gxCRzNCSLO74UJB9q7CRb29vXXDR2vUqCHFixcvyHLYCwEEEEAAAQQQQAABBBBAAAEEEEAAAQQQQAABBBBAAAEEEEAAAQQQQAABBBBAAAEEEEAAAQQQsHuBa9euiaenp6jXnGc+1Ou7Q0JCxMnJye4NaNC4wMaNGyUpKUkz4OLFi+Lr6wsdAggggAACCCCAAAJ2K0DAqN1eWhpDAAEEEEDAegTee+89mThxokFBg4cNlykvvWw9RVIJAjYqMOfVWbL6i8+NVv/MpOdk5NNj8tzd+Z9+kkfDepu1zp6jx8Xd3d2sOcYGh3TtLH9duqR7+qGOneSDT5ZYZJ+MRVTgXmCLAM2TShnnh4x4Qr74dJnRPcdMeFaeGveMRWtiMQQQyJtAhxYBcjsqymARPz8/adKkSd4WtvHZf/zxh5w8qQ2qrlixorRr187Gu6N8BBBAAAFHEMgIHo2NjZWYmBhRjxmfqxslWMOhXpTm5eWlCR9VwaM1a9aU0qVLW0OZ1IAAAggggAACCCCAAAIIIIAAAggggAACCCCAAAIIIIAAAggggAACCCCAAAIIIIAAAggggAACCNiUwMKFC2XcuHGamr29vaVZs2Y21QvFWl5AvW9OvX8u6zFv3jyZNGmS5TdkRQQQQAABBBBAAAEErESAgFEruRCUgQACCCCAgD0LzJ49W15+2TBMdNSYsTJuIr94s+frTm8FI7Dh229l+gtTjG7WvVcveeu99/NczFdfrpQ3Xplp1jrzP1oknbp2NWuO3uCE+Hhp2aiB0XWeHj9BRj8zPs/7ZF5g7Zo18tr0l3TXdHZxkQMnIqVH4EOasMKMCbXr1JWvwzdatCYWQwCB3Av88/ffEtShvWaBtm3bSqVKlXK/sB3MPHHihFzSCXBu0KCB1KpVyw46pAUEEEAAAUcWiI+Pvx82mjmAVAWRpqSkWA2Nh4fH/fBRFTpavXp1yXhU5zgQQAABBBBAAAEEEEAAAQQQQAABBBBAAAEEEEAAAQQQQAABBBBAAAEEEEAAAQQQQAABBBBAAAEEtAIdO3aU3bt3a07wvjG+W5TAtWvX5ODBgxqMwMBA2bVrF0gIIIAAAggggAACCNitAAGjdntpaQwBBBBAAAHrEZg2bZq8+eabBgWNf26yPDH6aespkkoQsFGB33/9Vfr2DDJava9fdVm/ZWueu3tpymTZuP47s9YZPupJefb5F8yaozf45LFjMmzgAKPrfLhkqbQP7JjnfTIvMOaJ4XJg717dNVu0bi1LPl8pM6e+IOvXrTW6b8TuvVLZy8uidbEYAgjkTmDrD5tlyvhnNJNDQkKkaNGiuVvUTmbt2LFD7ty5o+kmKChISpYsaSdd0gYCCCCAAAJagcTERIPw0cwBpOqctRxubm73w0ZV6GjmAFIvLy9xcnKyllKpAwEEEEAAAQQQQAABBBBAAAEEEEAAAQQQQAABBBBAAAEEEEAAAQQQQAABBBBAAAEEEEAAAQQQKDCBW7duSYUKFeTevXsGexYpUkTU+8Z4rXWBXQqr3SgtLU3Cw8MlNTXVoEYXFxdR3z9lypSx2topDAEEEEAAAQQQQACBvAgQMJoXPeYigAACCCCAgEkCEyZMkPfff99g7NTpM2Xg44+bNJ9BCCBgXED9crtV44aSmJCgO8jZ2VmOnD2X5wC9kK6d5a9LlzR7VK1WTaKjo+V2VJTmnH9AgCxf/VWeL9/qzz+XOa/NMrrOrsNH5IHy5fO8T8YCsTEx0i6gqaRlecIg4/zkaS/JkOEjZOfWrTJxrPGg5EkvTJWhI0dZrC4WQgCB3AvMm/OmfL5sqcECxYoVk+Dg4Nwvagcz1ROjGzZs0DyJrv7sCAsLs4MOaQEBBBBAAIHcCaSkpEhMTIxuAGl8fHzuFs2HWa6uruLn52cQOlq9evX0//bx8RH1oicOBBBAAAEEEEAAAQQQQAABBBBAAAEEEEAAAQQQQAABBBBAAAEEEEAAAQQQQAABBBBAAAEEEEDAHgUWL14so0eP1rRWrVo1CQgIsMeW6SkXAocOHZJ//vlHM3PlypXy2GOP5WJFpiCAAAIIIIAAAgggYP0CBIxa/zWiQgQQQAABBGxeYOTIkbJs2TKDPma9OUfC+j9s873RAALWIDBs4AA5eeyY0VJWrftO6jdqlOtSVeBmG//GuvODw/pI9N27smfnDs15FWZz9KfzeQ61mTn1BVm/bq3u/pUefFC27juQ6970Jm4O3yAvTppodM3Nu3aLV5WqkhAfL+2a+UtycrLu2Mb+/vL51/p1W7RgFkMAgRwF9H5OqrtTPvTQQznOtecB//33n+zZs0fTYsmSJSUoKMieW6c3BBBAAAEEci2gArrj4uJ0A0hjY2M1wd253iiPE9Vdt729vXXDR1UAqQpb50AAAQQQQAABBBBAAAEEEEAAAQQQQAABBBBAAAEEEEAAAQQQQAABBBBAAAEEEEAAAQQQQAABBGxVoGvXrrJ9+3ZN+a1bt5bKlSvbalvUbWGBS5cuyYkTJzSrDhgwQNasWWPh3VgOAQQQQAABBBBAAAHrECBg1DquA1UggAACCCBg1wIDBw7U/ILtrffel+69etl13zSHQEEJvD37dVm5/DOj273yxpvS5+FHcl3Ovt27ZdyoJ3TnvzTrVbl754588O483fNfrvtWGjTSDyc1taBHeofIz+fP6Q7v1LWrzP9okalLmTTuuXFjZfuWCN2x3r6+smHr/z/h9PSI4XJw317dsU5OTrL9wCGp4OFh0r4MQgCB/BFIS0uTVo0bSmJCgsEG9erVkzp16uTPpjay6m+//SanT5/WVOvp6SmtWrWykS4oEwEEEEAAAesRuHfvnkH4qAocjYmJkYxH9fcSazjUv1W8vLx0w0dr1qwppUuXtoYyqQEBBBBAAAEEEEAAAQQQQAABBBBAAAEEEEAAAQQQQAABBBBAAAEEEEAAAQQQQAABBBBAAAEEENAVuHXrllSsWFFSU1MNzhcpUkSCg4PF2dkZOQTSBZKSkmTjxo0ajTJlyoj6PnJxcUEKAQQQQAABBBBAAAG7EyBg1O4uKQ0hgAACCCBgfQK9e/eW8PBwg8I++GSJPNSxk/UVS0UI2KDApg3fy7TnJhmtfODjj8vU6TNz3dlHC96TxR9+oDv/6w3hcuf2HRn1+GDd81NeelkGDxue671TUlKkZcP6oh71jnETJ8moMWNzvX7WicnJydK2aRNNEGHGuCEjnpDJL067P23Nyi/kzVmvGN1/2iuzZMBj+jYWK5qFEEAgW4EL587JgNAQzZhOnTqJu7u7Q+sdPXpULl++rDHw9/cXX19fh7aheQQQQAABBPJDID4+/n7YqAodzQgeVSGkxv7Nkx915LSmh4eHQfhojRo1pHr16ulfq1ChQk7TOY8AAggggAACCCCAAAIIIIAAAggggAACCCCAAAIIIIAAAggggAACCCCAAAIIIIAAAggggAACCOSrwLJly2TkyJGaPapWrSrNmzfP171Z3PYEdu/enR4mmvXYvn27dO7c2fYaomIEEEAAAQQQQAABBHIQIGCUbxEEEEAAAQQQyHcBFeC1a9cug32WrVwlAS1b5vvebICAIwhc+uOihHbrarTVZs1byKerVueaYvTwYXJo/z7N/OLFi8vh02clOSlJWjVuKGlpaZox3Xr0lLff1w8nNaUgY8GAGXM//vQzadP+IVOWMmnMru3b5dmnnzI6dukXX0rzVq3un79547p0advG6PhWbdrK4hWfm7Q3gxBAIH8Evlm9Sl6fMd1gcScnJwkLCxP16MjH1q1bRQWaZT1CQkKkaNGijkxD7wgggAACCBS4gLorsvpzOSN0NPNjYmJigddjbEN1l+aMsNGMx4wAUi8vL4f/+5XVXCgKQQABBBBAAAEEEEAAAQQQQAABBBBAAAEEEEAAAQQQQAABBBBAAAEEEEAAAQQQQAABBBBAwI4FevToIREREZoOW7VqJZ6ennbcOa3lRuDnn3+Wn376STN1/PjxsmDBgtwsyRwEEEAAAQQQQAABBKxagIBRq748FIcAAggggIB9CLRs2VKOHDli0Myqdd9J/UaN7KNBukDACgRaNKwviQkJupW4lighP54+m+sq2/g3llidALoWrVvLks9Xpq/7cEgv+eXCBc0eHhUryfYDB3O99/q138jMF6canX/gRKSUdnPL9fpZJ05/YYps+PZb3fXUPvuOHhdnFxeD88Z6V4PU2P3HT0qpUqUsViMLIYCAeQIzXnhevv92ncGkkiVLSlBQkHkL2dno5ORkCQ8P13Tl4uIioaGhdtYt7SCAAAIIIGDbAikpKbrBoyqQND4+3mqac3V1FT8/P1GBoxmhoxmPPj4+ov6ewYEAAggggAACCCCAAAIIIIAAAggggAACCCCAAAIIIIAAAggggAACCCCAAAIIIIAAAggggAACCORFIDo6WsqVKyepqakGy6jXK4eEhIizs3NelmeuHQrcvXtXtm/frulMhdFevXrVDjumJQQQQAABBBBAAAFHFyBg1NG/A+gfAQQQQACBAhBo0KCB5q4+3/2wRfxq1CiA3dkCAccQGDnkMTl6+LDRZiP27JPKubjr2sXff5M+Qd111x01ZqyMmzgp/dxr01+StWvW6I7bsne/PFi5cq4uxJxXZ8nqLz7XnVvZy0sidu/N1bp6k9JSU6VdQFPdMFU1vlvPXvL2gvc1Uz+c/64s+Wih0Tpem/u29O7b12J1shACCJgnoH6GqZ9lmQ8vLy9RAeiOfNy4cUP279+vIXBzc5OuXbs6Mg29I4AAAgggYFMCaWlp6eGj6kMFjmZ+VJ/fu3fPKvopUqSIeHt764aPqhDSYsWKWUWdFIEAAggggAACCCCAAAIIIIAAAggggAACCCCAAAIIIIAAAggggAACCCCAAAIIIIAAAggggAAC1i2wYsUKGTZsmKbIKlWqSIsWLay7eKorNIHNmzdLQkKCZv8zZ86IykLgQAABBBBAAAEEEEDAngQIGLWnq0kvCCCAAAIIWKmAr6+vXLp0yaA6FQqowgE5EEDAMgLz586R5UuXGF3s/cWfSIdOnc3ebP26tTJz6gu68z5cskzaBwamn8tu3FvvvS/de/Uye281Yeijj0jk8eO6c7t0D5J5HxoP9jR3wx8PHpQnhw4xOm322+9IcFgfzfkzpyJlcP9+RucFdu4iCxYtNrccxiOAgAUEYmNipI1/Y81KzZo1Sw+4cuTj559/1gTAK49q1apJQECAI9PQOwIIIIAAAnYjoMJF4+LijIaPZr1jd2E17uTkJOrFfNWrV08PIM38WKtWLSlVqlRhlca+CCCAAAIIIIAAAggggAACCCCAAAIIIIAAAggggAACCCCAAAIIIIAAAggggAACCCCAAAIIIGBlAsHBwbJp0yZNVS1bthQv3rtuZVfLeso5deqU/P7775qCZs+eLdOmTbOeQqkEAQQQQAABBBBAAAELCBAwagFElkAAAQQQQACB7AUqVqwoN2/eNBi05+hxcXd3hw4BBCwksHXzJpkyYbzR1cZOnCRPjhlr9m6vTX9J1q5ZozvvYOTp+0EvF3//TfoEddcdN+jxofLC9Blm760mtGzUQBLi43XnTpg8RUY8NTpX6+pNeuOVmfLVlyt111OBN/uPn5TSbm6a8yq0J7Blc7kdFaU7t2jRonLgRKQUd3W1WK0shAACpgkcPnhAnhr6uGZwUFCQlCxZ0rRF7HTU4cOH5e+//9Z0p+7SqQK+OBBAAAEEEEDA/gXi4+MNwkdjY2MlJiYm/SMlJcVqANTvlfTCR1UYaYUKFaymTgpBAAEEEEAAAQQQQAABBBBAAAEEEEAAAQQQQAABBBBAAAEEEEAAAQQQQAABBBBAAAEEEEAAgfwViI6OTn8NcVJSksFGLi4uooJH1SMHAnoCN27ckP3792tOtWrVSg4dOgQaAggggAACCCCAAAJ2JUDAqF1dTppBAAEEEEDAOgVKlSolcXFxBsWt37JVfP2qW2fBVIWADQpcuXxZenUKNFp5tx495e33PzC7s0dCguXnC+c189T/v+r/48xHG//GEhsToxlbv1EjWbXuO7MU9Qi2AAAgAElEQVT3/vOPP6R3ty5G5y1e8bm0atPW7HWNTejcppX8myUMOWNsk6ZNZcVX3xjda+bUF2T9urVGzyt7dQ04EECgYAWWfLRQPpz/rsGmzs7OEhYWVrCFWOFuP/zwg6hQsayHslFGHAgggAACCCDg2ALqBXcqaDQjdFQ9ZnyemJhoNThlypQRFTSaEUCa+XNPT09RN4vgQAABBBBAAAEEEEAAAQQQQAABBBBAAAEEEEAAAQQQQAABBBBAAAEEEEAAAQQQQAABBBBAAAH7EFi5cqUMGTJE04yXl5e0bNnSPpqki3wRuHfvnmzcuFGSk5MN1levOVfhoyq4lgMBBBBAAAEEEEAAAXsRIGDUXq4kfSCAAAIIIGDFAnphDiq46qGOnWTQ40OlZZs2Vlw9pSFgOwJtmzaRmOho3YK9fX1lw9btZjWTmJAgrRo3lLS0NM28sH79ZdacuQZff3rEcDm4b69mrLrj26FTZ6R48eJm7b9l0yZ5/tnxRuccOBEppd3czFrT2ODTkSdlyMP9ja41/rnJ8sTop42e37l1q0wca/x8UHCwzJ2/wCK1sggCCJguMP6pJ2XPzh0GE8qWLSudO3c2fRE7HKlCwTZt2qTprEiRItK7d2877JiWEEAAAQQQQMCSAikpKQbBoxlBpCqANOsNZiy5r7lrlShRQvz8/HTDR729vbk7ubmgjEcAAQQQQAABBBBAAAEEEEAAAQQQQAABBBBAAAEEEEAAAQQQQAABBBBAAAEEEEAAAQQQQKCQBcLCwuT777/XVNGiRQupUqVKIVfH9tYucOTIEbly5YqmzGXLlsmIESOsvXzqQwABBBBAAAEEEEDAZAECRk2mYiACCCCAAAII5EZAhUy45RAAWL1mTRn0+DAJ6dPH7ADC3NTEHATsVWD0sKFy6MB+o+0dO3dBihYtanL7x378UZ4YPEh3/IzXZ0u/AY8anPv4/QWy6IP3dcd/umq1NGvewuS91cAFb78ln36yWHdO1WrVZOOOXWatl93g996aK58t+cTokLUbN0vN2rWNnk+Ij5d2zfw1dy7LmFDc1VVUIKo5/hZrjoUQcGCBDi0C5HZUlIFA9erVpXHjxg6sInLt2jU5ePCgxsDd3V06derk0DY0jwACCCCAAAJ5E1A3qFBBo+ojI3g0cwCpuuuzNRwqWN3Hx8cgfLRmzZqigkfV3xdVOCkHAggggAACCCCAAAIIIIAAAggggAACCCCAAAIIIIAAAggggAACCCCAAAIIIIAAAggggAACCFiPQHx8vKj3PyUlJRkU5ezsLCEhIeLi4mI9xVKJVQpcvnxZjh49qqktNDRU1q9fb5U1UxQCCCCAAAIIIIAAArkRIGA0N2rMQQABBBBAAAGTBW7fvi1eXl4SFxeX45wyZctK34cfkcHDh4tHxUo5jmcAAggYCrw/7x1Ztuhjoywr166Tho2bmMz26eJFsuCdt3XHf7s5QlQ4cObjwN69MuaJ4brjJ0yeIiOeGm3y3mrg6OHD5ND+fbpzuvXsJW8v0A8zNWuT/xscFPiQ/HP1qu5U9fNo+wFtEF/Wwap3ZWDs+HDJUmkf2DE35TEHAQRyIfD31SvSI7CDZmb79u3Fw8MjFyvaz5Tz58+L+sh6+Pn5SZMmpv85YT8idIIAAggggAACBSGgwkXV74eMBZCmpqYWRBkm7VGuXLn0AFIVOKr3UaFCBZPWYRACCCCAAAIIIIAAAggggAACCCCAAAIIIIAAAggggAACCCCAAAIIIIAAAggggAACCCCAAAIIWEZgzZo1MnDgQM1inp6e0qpVK8tswip2LZCcnCwbN24U9dr2zEfJkiUlKipKihUrZtf90xwCCCCAAAIIIICA4wgQMOo415pOEUAAAQQQKDQBFTK6aNEiWbBggVy7di3HOpxdXKRj5y7y2LBh0qx5ixzHMwABBP5XYMfWLTJp7BijHDNeny39BjxqMtezTz8lu7Zv14wvVaqUHIw8rfl6bEyMtPFvrLt+YOcusmDRYpP3VgPbNfOX6Lt3dedMfGGqDBs5yqz1jA3+7ZdfpF+vHkbXGvDYYJn2yqwc9/rqy5XyxiszjY4L6/+wzHpzTo7rMAABBCwjsGXTJnn+2fGaxdTdBB39bpQHDx7U/TtZ27ZtpVIlQt4t8x3IKggggAACCCBgrkBCQoLExMQYBJBm/Ld6IZc1HerfxcbCR9XX1YsUnZycrKlkakEAAQQQQAABBBBAAAEEEEAAAQQQQAABBBBAAAEEEEAAAQQQQAABBBBAAAEEEEAAAQQQQMCmBfr37y/r1q3T9NC8eXOpWrWqTfdG8QUnsG/fPrl586ZmQxU82qtXr4IrhJ0QQAABBBBAAAEEEMhHAQJG8xGXpRFAAAEEEEDAUECFQaxevVrmzp0r586dM4mndp26MmjoUOnZO5S7/pgkxiBHFvjn778lqEN7owSPDh4iL858xWSiDi0C5HZUlGZ863btZdFny3XXCe3WVS79cVFzzt3dXfYcPW7y3jdvXJcubdsYHb/0iy+luYXuKLf4ww/kowXvGd1r4dJPpV2HDjnWnlPNZcu6y+4fj4gKUeZAAIH8F3jnjdnyxWefGmyk7iAYHByc/5tb+Q7h4eGiF9LVt29fK6+c8hBAAAEEEEDAUQWSkpLSg0czAkczPyYmJlodi/p7p3qRYtYQUh8fn/SvVatWzeFD763uolEQAggggAACCCCAAAIIIIAAAggggAACCCCAAAIIIIAAAggggAACCCCAAAIIIIAAAggggIDVCsTHx0v58uVFPWY+nJ2dJSQkhNfmWu2Vs77CfvvtNzl9+rSmsCeffFIWL15sfQVTEQIIIIAAAggggAACuRAgYDQXaExBAAEEEEAAgbwLbNu2TebNmydbtmwxaTEVzPfGvHdNCvkzaUEGIWCnAm2bNpGY6Gjd7vwDAmT56q9M6vzvq1ekR6B+qObT4yfI6GfG664z44Xn5ftvtXeAU4PDt+2Qaj4+Ju2/b/cuGTdqpNGxR878JMVdXU1aK6dBj/QOkZ/P64ceu5YoIfuPn5SiRYvmtEz6+YdDeskvFy4YHWvJYFSTCmIQAg4sMHTAwxJ54oSBgIeHh7RvbzyI2RG44uLiJCIiQtMq4auOcPXpEQEEEEAAAfsUSElJSQ8f1QsgVX/3scZDvZDR09PTaACpr6+vFC9e3BpLpyYEEEAAAQQQQAABBBBAAAEEEEAAAQQQQAABBBBAAAEEEEAAAQQQQAABBBBAAAEEEEAAAQQKXGDt2rXy8MMPa/atXLmytG7dusDrYUPbFVCvO9fLN1Cv77569artNkblCCCAAAIIIIAAAghkEiBglG8HBBBAAAEEEChUgbNnz6YHjX755ZeSnJycbS3mhBMWalNsjkAhCowdOUL279mjW4EKy/zx9FmTqtuyaZM8/6x+iOiiz5ZL63b6AX1r16yW16a/rLvH62+9IyF9+pi0/ycfLZSF89/VHevt6ysbtm43aZ2cBv1z9aoEBT5kdFhg5y6yYJHpdxz7cP67suSjhUbXGzjkcZk6Y2ZOZXEeAQTyKKBCplo2rC/qMfPRoEEDqVWrVh5Xt+3p6knOH3/8UdOEuoNnhw76wdK23THVI4AAAggggIAjC6SlpWUbPqrOW+uhwvG9vb3TP3x8fDRhpO7u7tZaOnUhgAACCCCAAAIIIIAAAggggAACCCCAAAIIIIAAAggggAACCCCAAAIIIIAAAggggAACCCBgUYFHH31UvvrqK82aAQEBUq1aNYvuxWL2L7Bt2zaJjo7WNHr06FFR31McCCCAAAIIIIAAAgjYugABo7Z+BakfAQQQQAABOxG4du2afPDBB7Jw4UK5c+eOpqtmzVvIp6tW20m3tIFA/gksfG++fLLwQ6Mb/LB7j3h6VcmxgLdnvy4rl3+mO+5g5GkpVaqU7rmfL5yXR0KCdc/1f3SgTH/t9Rz3VgMmjR0jO7Zu0R3bM6S3vPnufJPWyWnQF58uk3fefMPosBmvz5Z+Ax7NaZn758+cipTB/fsZHV/Bw0N2HDxs8noMRACB3AmcO3tWBvYJ1Uzu3LmzlC1bNneL2sksFe7+yy+/aLqpXbu21K9f3066pA0EEEAAAQQQQCBngXv37kl8fLzExMTcDyGNi4uTjI+EhIScFynEEWXKlMk2gLRSpUqFWB1bI4AAAggggAACCCCAAAIIIIAAAggggAACCCCAAAIIIIAAAggggAACCCCAAAIIIIAAAgggYBmBpKQkcXd3T3/tb+bD2dlZgoODpUiRIpbZiFUcRsDYe+xmzJghs2bNchgHGkUAAQQQQAABBBCwXwECRu332tIZAggggAACNilw48YN0QtAUGGCKlSQAwEEshfYvWO7TBj9lNFB7328WDp26ZIj45CH+8vpyJOacTVq1ZJ1m34wOj8tLU1aNW4oiTpBLDVr15a1GzfnuLca0LNjoFy9cll37ORpL8mQ4SNMWienQUMffUQijx83OmzPkWPiXq5cTsvcP68CagJbNpfbUVFG56xcu04aNm5i8poMRAAB8wW++nKlvPHKTIOJTk5OEhYWJurRkY99+/bJzZs3NQSdOnVKf6KdAwEEEEAAAQQQQOB/BdS/b9WLEDOHjmb9bzXGWg9XV9f0u7H7+PjcDyL19va+/3mVKlVEvaiSAwEEEEAAAQQQQAABBBBAAAEEEEAAAQQQQAABBBBAAAEEEEAAAQQQQAABBBBAAAEEEEAAAWsWWL9+vfTp00dT4oMPPiht2rSx5tKpzUoF/vvvP9mzZ4+muiZNmsjJk9r3VltpG5SFAAIIIIAAAggggIBRAQJG+eZAAAEEEEAAAasSWLp0qYwaNcqgptJubrL36HFxcXGxqlopBgFrFLh547p0aWv8CZExE56Vp8Y9k23pKSkp0rJhfVGPWY9+Ax6VGa/Pznb+E4MHybEff9SMUcEl+09ESqlSpbKdH333rrRr5m90zGer10jTgOZ55r99+7YEtggQFQqqd9StX1/WrN9g9j4zX5wq69d+Y3Te8FFPyrPPv2D2ukxAAAHTBV5+frKEf/edwQT1s6d79+6mL2KnI7///ntJTU016E6Fruo9yW6nBLSFAAIIIIAAAghYTCAhIeF+AGnW8FEVTJqcnGyxvSy9kLpTuwoZzRw6mvF5Rihp0aJFLb0t6yGAAAIIIIAAAggggAACCCCAAAIIIIAAAggggAACCCCAAAIIIIAAAggggAACCCCAAAIIIGCWwODBg+XLL7/UzGnWrFn6a2E5EMiNwMaNGyUpKUkz9erVq+Lp6ZmbJZmDAAIIIIAAAggggIDVCBAwajWXgkIQQAABBBBAQAk0b95cjh07ZoAxZPgImTztJYAQQMBEgY6tWsit//7THd2le5DM+3BhtiudORUpg/v30x3z6ty3JLSv/rmMCe/Pe0eWLfpYd/6i5Sukddt22e6vwklVSKmx48iZn6S4q6uJGsaHrV2zWl6b/rLRASqIVQWymnvs3LZNJo4ZbXRaZS8vidi919xlGY8AAmYIhHbrKpf+uGgwQ4UntWjRwoxV7G9odHS0bNu2TdOYq6ur9OzZ0/4apiMEEEAAAQQQQKCQBVTAqF7waMbX1KO1HiqEXt3VPWsAaUb4qJ+fn5QoUcJay6cuBBBAAAEEEEAAAQQQQAABBBBAAAEEEEAAAQQQQAABBBBAAAEEEEAAAQQQQAABBBBAAAE7EFABkBUqVBD1vqjMh3qta0hIiBQpUsQOuqSFwhA4fvy4/Pnnn5qtFy5cKGPGjCmMktgTAQQQQAABBBBAAAGLCRAwajFKFkIAAQQQQACBvAqcPXtWGjZsqFkmfNsOqebjk9flmY+AwwiMf+pJ2bNzh26/1by9JXz7zmwtvlyxXN56/TXdMd9v3SY+vn7Zzt+9Y7tMGP2U7pinx0+Q0c+Mz3b+F599Ku+8MVt3jF/1GvJdxBaLXMunRwyXg/uMB32uWved1G/UyOy9EuLjpV0zf1FBMsaOtRs3S83atc1emwkIIJCzQGxMjLTxb6wZqMJFVcioIx9//fWXJshdeXh4eEj79u0dmYbeEUAAAQQQQACBQhFIS0vTBJBmDSRVY6z1eOCBBwwCSDPCRzNCScuXL2+tpVMXAggggAACCCCAAAIIIIAAAggggAACCCCAAAIIIIAAAggggAACCCCAAAIIIIAAAggggIANCGzcuDE9SDTrUalSJWnbtq0NdECJ1irw999/y+HDhzXlde/eXSIiIqy1bOpCAAEEEEAAAQQQQMAkAQJGTWJiEAIIIIAAAggUhMBTTz0ln3zyicFWzZq3kE9XrS6I7dkDAbsR+GThh7LwvflG+/nx9FlxLVHC6PkXJk6QiI0bNedLlSolByNP5+h0OypKOrQI0B3Xul17WfTZ8mzXeGnKZNm4/jvdMcFhfWT22+/kWENOA1QAYbuAppKWmqo71L1cOdlz5FhOyxg9P+aJ4XJgr/HwUlOCVnO9ORMRcHCBQ/v3yejhwzQKwcHBUqxYMYfWOXXqlPz+++8ag7Jly0rnzp0d2obmEUAAAQQQQAABaxVISEjQhJDGxcVJxkd2N7co7J7U7xEywkbVY9YA0sqVK4u6ezwHAggggAACCCCAAAIIIIAAAggggAACCCCAAAIIIIAAAggggAACCCCAAAIIIIAAAggggAACegLDhg2TFStWaE41bdo0/bWpHAjkViA1NVXCw8MlLS3NYAn1HsSoqCgpWbJkbpdmHgIIIIAAAggggAAChS5AwGihXwIKQAABBBBAAAElEBsbK+puUeox8/Hmu/OlZ0hvkBBAwAyB/Xv2yNiRI4zO+PzrtdLY39/o+Z4dA+Xqlcua8+0DO8qHS5aaVImxNUwJKe3Xq4f89ssvuvu8MH2GDHp8qEk1ZDdo04bvZdpzk4wOCev/sMx6c06u9/nqy5Xyxiszjc6vVaeOfBO+KdfrMxEBBIwL6IUsu7i4SGhoqMOzRUZGysWLFzUO+Dj8twYACCCAAAIIIGDDAikpKffDRjNCR+Pj4+9/TX1urYd68V3VqlU1waMZoaTVqlUT9XdVDgQQQAABBBBAAAEEEEAAAQQQQAABBBBAAAEEEEAAAQQQQAABBBBAAAEEEEAAAQQQQAABxxNQAZDlypWT6Ohog+bVDe579eol6rWoHAjkReDAgQNy/fp1zRJr166Vfv365WVp5iKAAAIIIIAAAgggUKgCBIwWKj+bI4AAAggggECGwOLFi2X06NEGIKXd3GTv0eMECfBtgoCZAjHR0dK2aROjs6a/9rr0f3Sg7vnbUVHSoUWA7rlxEyfJqDFjTapm6sRn5YeN4bpj1236QWrUqqV7TgWjNK9fV3PHr4zBK776Rpo0bWpSDdkNmjR2jOzYusXokPkLP5ZO3brlep+bN65Ll7Ztsp0fsXuvVPbyyvUeTEQAAX2BcaNGyr7duwxOuru7S6dOnRyeTAVObdmyRe7du6ex4K6dDv/tAQACCCCAAAII2KmAuqN21sDRjCDSjMesd922FgpnZ2fx8vKSjMDRrI++vr5SvHhxaymXOhBAAAEEEEAAAQQQQAABBBBAAAEEEEAAAQQQQAABBBBAAAEEEEAAAQQQQAABBBBAAAEELCgQEREhPXr00KxYsWJFadeunQV3YilHFbh48aJERkZq2h86dKgsX77cUVnoGwEEEEAAAQQQQMAOBAgYtYOLSAsIIIAAAgjYg0DDhg3l7NmzBq0MGT5CJk97yR7aowcEClwgqEN7+efvv3X3fWTQY/LSrFd1z+3esV0mjH5K99zSL76U5q1amdTLqs9XyNzX9PeY/tps6f/oo7rr/HT6tAzq10f3nAoWOXzqjBR3dTWpBmODkpOT0wNYExMS9PdxcZFDJ0+Ja4kSedrnkZBg+fnCeaNrTHxhqgwbOSpPezAZAQS0Am38G0tsTIzBiZo1a4r6uwaHyNGjR+Xy5csaChXMpO7cyYEAAggggAACCCDgeAKJiYmSNXQ083+rf0db66FeIKoXQOrj45P+9bJly1pr6dSFAAIIIIAAAggggAACCNwXuHLliuzevVt27dqV/qj+TRYQECDNmzdP/2jZsqU88MADiCGAAAIIIIAAAggggAACCCCAAAIIIIAAAggggAACCCCAAAIOJTBy5EhZtmyZpmd/f39RN6rnQCCvAgkJCbJ582bNMhUqVJAbN26Ik5NTXrdgPgIIIIAAAggggAAChSJAwGihsLMpAggggAACCGQWUEFXLVq00KCEb9sh1Xx8wEIAgVwITBo7RnZs3aI7s0nTprLiq290z70/7x1Ztuhjzbn0cM/TZ0UF0JlyZBcU2rtvX3lt7tu6y6xds0Zem64fLFyzdm1Zu1H7i3pT6sk8Zue2bTJxzGij01q3bSeLlq8wd1nN+IXz35VPPlpodJ1GTfzli2/W5nkfFkAAgf8XuHL5svTqFKgheeihh0Q9qcchEhMTI1u3btWlaNu2rVSqVAkmBBBAAAEEEEAAAQQMBFJSUtLDbeLj43WDSNXXrfUoU6aMZISNZgSRZv5vFVDKgQACCCCAAAIIIIAAAggUlsC4ceMkIiJCfv/99xxLUP+mUWGjmYNH3dzccpzHAAQQQAABBBBAAAEEEEAAAQQQQAABBBBAAAEEEEAAAQQQQMAWBVJTU0W9zvPWrVua8oODg6VYsWK22BY1W6HAzp075fbt25rK9u/fL+r9dhwIIIAAAggggAACCNiiAAGjtnjVqBkBBBBAAAE7E9C7g1Sz5i3k01Wr7axT2kGg4ARUSKgKC9U7XEuUkB9Pn9U9N3LIY3L08GHNudp168nXG8JNbkCFj7RsWF/UY9bD29dXNmzdrrvW6zOmyzerV+meC+3bT16d+5bJNRgb+PLzkyX8u++MrvPC9Bky6PGhed7n7OlT8li/vtmus+PgYang4ZHnvVgAAQT+V+CHjeEydeKzGo7Q0FBxcXGB6f8EDh8+LH///bfGo1SpUtK9e3ecEEAAAQQQQAABBBAwSyAtLS09fNRYAKkKJ1VjrPFwdXWVjOBRvQBSLy8vUTdd4UAAAQQQQAABBBBAAAEE8kOgRIkSkpCQkKulnZycpGbNmumho507d5ZBgwaZfLPIXG3IJAQQQAABBBBAAAEEEEAAAQQQQAABBBBAAAEEEEAAAQQQQKAABVatWiWPPfaYZkcPDw9p3759AVbCVvYucP78eVEfWY/nn39e5s6da+/t0x8CCCCAAAIIIICAnQoQMGqnF5a2EEAAAQQQsBWB2NhYqVSpkqjHzMeb786XniG9baUN6kTA6gQOHdgvo4cZD8nctHO3VKla1aBuFfbRqnFDSdR5E9uAxwbLtFdmmdXn0AEPS+SJE7pz9hw9Lu7u7ppzg/v3kzOnInXnvDjzFXl08BCzasg6OC01VdoFNJXYmBij6/R9ZIBUrFQpT/uoyffu3ZNPFn6Y/mjssERPeS6UBRCwI4G3Xn9Nvlyx3KCj4sWLS69eveyoy7y3ou6oqO6sqHd06tRJ9+dz3ndlBQQQQAABBBBAAAFHFkhMTBQVNJr1IyOUNCkpySp5ihQpIlWqVEkPIfXx8dGEkaqvFy1a1CprpygEEEAAAQQQQAABBBCwfgEVEmqpo3z58vLEE0/IuHHjpGqW54EttQfrIIAAAggggAACCCCAAAIIIIAAAggggAACCCCAAAIIIIAAAgUlEBoaKhs2bNBs16RJE/Hz8yuoMtjHAQSMvdeuTp06usGjDkBCiwgggAACCCCAAAJ2IEDAqB1cRFpAAAEEEEDAlgU++ugjGTt2rEELpd3cZO/R4+Li4mLLrVE7AoUqEBMdLW2bNjFaw/yFH0unbt0Mzv/688/SP7in7pw33pknvULDzOrpnTffkC8+XaY75/3Fn0iHTp0NzqmA0+b160pKSorunJVr10nDxsZ7MqW4wwcPyFNDHzdlaIGMadG6tSz5fGWB7MUmCDiCwJCH+8vpyJMGrVasWFHatWvnCO2b1eOBAwfk+vXrmjkq/FmFjHIggAACCCCAAAIIIFCQAup3ASp8NCNwVC+ItCDrMXUvFQb04IMP3g8fVZ+rF62qGypl/ihXrpypSzIOAQQQQAABBBBAAAEEHERA3YS1dOnSFu/W2dk5/cZr6nUY3bp1E0uGmFq8WBZEAAEEEEAAAQQQQAABBBBAAAEEEEAAAQQQQAABBBBAAAEEdARU4KN6T1hycrLmbM+ePcXV1RU3BCwqsHnzZklISNCsefHiRfH19bXoXiyGAAIIIIAAAggggEBBCBAwWhDK7IEAAggggAACRgUaNmwoZ8+eNTg/ZPgImTztJdQQQCCPAr06BcqVy5d1Vxn9zHh5evwEg3Prvlojr76s///epp27pUrVqmZVtPWHzTJl/DO6c0Y8NVomTJ5icO7ib79Jnx7ddcerN8Id/em8FClSxKwasg6ePXOGfL3qyzytYcnJzi4usvvHI1K2rLsll2UtBBxSQAUStWxYXxNSrP6uUbNmTYc0ya7pf//9V/bu3as7JCgoSEqWLIkZAggggAACCCCAAAJWI3Dv3j3d8NGMQFIVzKNuXGKtR7FixdJf6Jo1eFTvvytUqGCtbVAXAggggAACCCCAAAIIWFBA/Z7ew8PDgitql1LPj4wZM0ZGjBghZcqUyde9WBwBBBBAAAEEEEAAAQQQQAABBBBAAAEEEEAAAQQQQAABBBCwlMDixYtl9OjRmuXUc6zt27e31Dasg8B9gZMnT8off/yhEZk3b55MmjQJKQQQQAABBBBAAAEEbE6AgFGbu2QUjAACCCCAgP0IHD58WFq3bq1pKHzbDqnm42M/jdIJAoUkMGXCeNm6eZPu7p26dZP5Cz82ODfzxamyfu03mvHu7u6y5+hxs7u4fu2adGvfVndeQIuWsuzLVQbnNm34XqY9p/+L9tp168nXG8LNriHzBBVG0qVta/n35s08rWPpyT2dm5AAACAASURBVLPmzJWwfv0tvSzrIeBwAmdPn5LH+vXV9N21a1dxc3NzOA9TGt6zZ4/8999/mqEq0Oihhx4yZQnGIIAAAggggAACCCBgNQKJiYkSFxdn8JERQKq+npSUZDW1ZleIurmKegHsgw8+mGMgqRrn5ORkE31RJAIIIIAAAggggAACCBgK/PXXX+Lt7a1h6dytu7z9/gfyy4ULcurkCTl98mT6o7EbS5riqm4qNnjwYJkwYYLUq1fPlCmMQQABBBBAAAEEEEAAAQQQQAABBBBAAAEEEEAAAQQQQAABBApNoE2bNnLo0CHN/gEBAVKtWrVCq4uN7Vfg2rVrcvDgQU2DgYGBsmvXLvttnM4QQAABBBBAAAEE7FaAgFG7vbQ0hgACCCCAgPULDB8+XJYvX25QaLPmLeTTVautv3gqRMAGBJYvXSLz587RrbRK1aqyaedug3N9enSXi7/9phnfsUsXee/jxbnquEOLALkdFaWZW7x4cTl8+qw4OzvfPzdvzpvy+bKluvv0fWSAzJz9Rq5qyJh06uRJefwR6wvy7NCps7y/+JM89cZkBBAQWf355zLntVkGFOpnTFhYGDxGBK5fvy4HDhzQPRscHCzFihXDDgEEEEAAAQQQQAABuxFISUlJDx/NHDqaOZA0ISFB1M1JbOlQ/+ZRIaOVKlUy6SPz72FsqU9qRQABBBBAAAEEEEDAHgUuXLggdevW1bT2yKDH5KVZr2q+fuu//+R0pAobPZkeOnrm9ClJTEgwm+aVV16RmTNnmj2PCQgggAACCCCAAAIIIIAAAggggAACCCCAAAIIIIAAAggggEBBCPzxxx/i5+en2crFxUXU+53UIwcClhZIS0uT8PBwSU1NNVhafb/dunVLypQpY+ktWQ8BBBBAAAEEEEAAgXwVIGA0X3lZHAEEEEAAAQSMCdy5cyf9Te+JiYkGQ958d770DOkNHAIIWEDgf9i7D7Aqy/eB4zcgDtwKKrjNXLhREScuRBFFK00rs2GWmmWaozKzqQ2zX1o2fk1Tc+Rg5Z4kbnNrpjhz5EwTQeB/Pfx/FIfnAIfDOYczvs91cYGc573H5z2ZcM57v9vj4+XJRx7KNtLWvfulaLFi6Y/funlT2jRrYnTv8+PGy2NDnzKrojEjR8jqFT8bPXbuT0vFv1Gjfx4bOvhh2WbkrnJqw6Q33pT7HxxoVg0ZB6lhq2roqr0tT09Pidu1R4oULWpvpVEPAg4l8NKYFyR6+TKDmkuUKCEhISEO1Yeti129erXcuHFDS+vn5yetW7e2dTnkQwABBBBAAAEEEECgwATUcFFjw0czvnfr1i1Rbx501OXm5ibly5fXBpFWqlTJ6Pd4A66jnmnqRgABBBBAAAEEEHAUgd27d0vz5s21ch95/AkZO/GlXNtITUmRndu3yy+bN8lPC340etNHY0FCQ0MlNjY21/hsQAABBBBAAAEEEEAAAQQQQAABBBBAAAEEEEAAAQQQQAABBApCYNKkSfLmm29qqatVqyYtWrQoiJLI6SIC8fHxcu7cOa3bH374QQYNGuQiCrSJAAIIIIAAAggg4CwCDBh1ljNJHwgggAACCDiAgLprz/nz5+XMmTPy4osvyqZNmwyqLlGypGzcvpO7RznAuaRExxC4k5gorRr5Z1vst/MXSNOAgPTHt8RtlqeHPGp079fz5kvzFi3NavrbL7+Q6dOmGj12wqTJMnDw4H8eaxfQTP4yMuRObZi3ZJk0aNjQrBoyDgoN7iB/nD2brxjWOvi9j/4jIT3DrBWeuAi4hEB4185y6uRJg1554Tj3U3/27FnZunWrtlENHwoPD5dChQrlHoQdCCCAAAIIIIAAAgi4iIC6WdLff/+d/mFsGGlSUpLTSJQrV04bPKpuGJX1w9fXV9TNU1gIIIAAAggggAACCCCQN4G4uDhp166ddtBTw0fIiNEv5CmY+llkZUy0/PjDD7J3z+4cj61Vq5b8/vvveYrPZgQQQAABBBBAAAEEEEAAAQQQQAABBBBAAAEEEEAAAQQQQMAWAupm8VWrVhV1vVPW1b59e/Hx8bFFGeRwUYGTJ0/Kzp07te4HDBgg8+fPd1EV2kYAAQQQQAABBBBwVAEGjDrqmaNuBBBAAAEE7EwgNTVVLly4IKdPn04fIKo+Z/1a3bVHDRnNbj3y2OMy9qWX7awzykHAsQV6h3SVkydOGG3i5SmvS/9BD6U/9vmsmTJrxofaPg8PD9ny6z4pUqSIWRC7d+yQIQMHGD02tFcvmfbhR+mPqcGfagCosaWG223ddyBfQ+5+O3JE7u/VM9seata6R155/Q2zesztoOTkJBn+5BOSmsPff93DwuTdGf/JLRSPI4BANgK3bt6UNs2aaI+2bt1a/Pz8cMtFYOXKlXLz5k1tV40aNaR58+b4IYAAAggggAACCCCAgIkC6nefaghpYmJirp/v3r1rYlT731a6dGmThpFWrlxZChcubP8NUSECCCCAAAIIIIAAAjYQWLVqlYSEhGiZRo0ZK088/YzZFRw6cEB+/GGOxCxflv5zibGlfh5RrwOzEEAAAQQQQAABBBBAAAEEEEAAAQQQQAABBBBAAAEEEEAAAXsSWL9+vXTq1EkrqVixYtKjRw97KpVanFBA3dwzKipK66xUqVJy5coVXmd3wnNOSwgggAACCCCAgDMLMGDUmc8uvSGAAAIIIGADgYkTJ8q8efPS7waV34viI1etkWo1atigalIg4DoCE18YLTGRy402fP+DA2XSG2+mPzZy6JOyaf06bZ9/48Yyd/ESs8HU3wuBjfyN/v3g6+cnP2/YlB577apVMnr400bzNGjYUOYtWWZ2DerA2R//Rz79z/8PMzW2Hn9qmDz34rh85cjp4KGDH5ZtW7Zku6VI0aISt2uPeHp6Wq0GAiPgzAKbN2yQEU8+rrXYq1cvhteYcOJPnTolO3bs0Ha6u7tL7969RX1mIYAAAggggAACCCCAgGUF1DBSUwaR3r59W9TNnZxllSxZ0qRhpBUrVpQSJUo4S9v0gQACCCCAAAIIIICAJrBs2TKJiIjQvv/iy6/Iw0Mey7fYjevXpX0L4zcRO3TokNSrVy/fOQiAAAIIIIAAAggggAACCCCAAAIIIIAAAggggAACCCCAAAIIWFLgsccek2+++UYLWbduXfH397dkKmIhYFRADblVw0SzrtWrV0uXLl1QQwABBBBAAAEEEEDAYQQYMOowp4pCEUAAAQQQsE+BoKAgiY+Pz3dxAS1byVdz5+U7DgEQQMBQ4Puvv5L3337LKEvjps3k+4WL0h9r06yJ3Lp5U9s3aPCjMn7Sq/liHdQvQg7s22c0xobtO6VMmTLyyUcz5LOZHxvdk3kQqrmFPBAeJkcPH872cPX3j/p7yFpr3nffydQ3puQY/uPPv5AOnTpbqwTiIuDUAmqAsBoknHkVKlQofTgmK3eBtLQ0WbFihfz999/aZnWBcYMGDXIPwg4EEEAAAQQQQAABBBCwmoC6gcudO3eMDiTNPKRUfe1Mw0i9vLxMHkZaunRpq/kTGAEEEEAAAQQQQAABawjMnz9fBg4cqIWe9MZbcv+DD1okZXavwS5fvlzCw8MtkoMgCCCAAAIIIIAAAggggAACCCCAAAIIIIAAAggggAACCCCAgCUE1HsgfXx85KaR61y7d+8uxYsXt0QaYiCQo8CRI0fkwIED2p5Ro0bJRx99hB4CCCCAAAIIIIAAAg4jwIBRhzlVFIoAAggggIB9ClStWlXOnDmT7+Lemf6h9AxnCFi+IQmAQBaB3Tt2yJCBA4y6FC1WTLbu3S+nTp6U8K7GB1u+O+M/0j0sLF+uU1+fIvO+/85ojPc/nindQnvIqGFPyYa1a4zumfzW29Kvv/EeTCnsj7NnJTS4Q7ZbS5QsKZu27xR3Dw9Twpm1589LF6VLm6Acj424736ZMnWaWfE5CAFXFxj+xGMSt3GjAUPZsmWlU6dOrk5jcv/Hjx+XPXv2aPs9PDzSB7W6ubmZHIuNCCCAAAIIIIAAAgggUHACycnJ2Q4jzTyk9Pbt26JuNuAsq2jRolKhQoV/BpJWqlQp2+Gk6udFFgIIIIAAAggggAACBS3w1VdfyRNPPKGV8dZ770uviL4WKS962VJ5aewYLdb7778vY8bo37dIUoIggAACCCCAAAIIIIAAAggggAACCCCAAAIIIIAAAggggAACZgjMmTNHHnnkEe3IcuXKSXBwsBkROQSBvAvcuHFDVq9erR1Ys2ZNUdffsRBAAAEEEEAAAQQQcBQBBow6ypmiTgQQQAABBOxQQF2AroZOmXohuru7u3j7+EglXz+p5OcnlXx9xTf9s5+0Dw4WT09PO+ySkhBwbIE7iYnSukkjSU1NNdpI5Oq1sm/PbqMXlqkDft6wKf2/0/ys6OXL5KUxLxgN8chjj8vYl16WkPZt5cL580b3LFgeKXXrNzC7hG+//EKmT5ua7fEhPXrKe//52Oz4ph44oE+4HD54MNvtpUuXkfVbt1l10KmptbIPAUcTaNOsidzKcnfKOnXqSMOGDR2tlQKrV/1/IiYmRpKSkrQamjRpIvfcc0+B1UZiBBBAAAEEEEAAAQQQsI6AGkaamJiY60BStcfU3wFbp1LLRlW/h65YsaJJH+XLl+eGC5blJxoCCCCAAAIIIIDA/wRmzpwpzz77rObxwcxZ0rV7qEWc9u/9VR66r58Wa9iwYTJ79myL5CAIAggggAACCCCAAAIIIIAAAggggAACCCCAAAIIIIAAAgggYAmBkJAQWbVqlRaqadOmUqtWLUukIAYCJgmsWLFCbt26pe3dt28f1yuaJMgmBBBAAAEEEEAAAXsQYMCoPZwFakAAAQQQQMBBBc6cOSNVq1bVqu/QqfP/Bof6/jtI1NdPKlaqxOA8Bz3XlO3YAv16hsrvv/1mtAl1gdr2+HiZP+d77fEyZcrIhu0789386VOnpFeXTkbjNGrSVD796mtpF9DM6OOFChWS7QcOiRpQbO56dMADsmfXrmwPf33au9Kn333mhjf5uM9mfiyffDQjx/1ffDdHWgUFmRyTjQggIHIqIUHCu3XRKDp27ChqEAzLdIHffvtN1AudWVfhwoUlLCyMoTqmU7ITAQQQQAABBBBAAAGnE1A3I7hz547RgaRZh5Q60zBS9bspHx+fXIeRVqpUKX2fm5ub0517GkIAAQQQQAABBBCwjsB7770n48aN04LP+vIradexo0WSqgue2jRtrMXq1KmTrF271iI5CIIAAggggAACCCCAAAIIIIAAAggggAACCCCAAAIIIIAAAgjkV+Ds2bPp16tnff+huq5UXdOkbizOQsBWAnv37pVjx45p6d5++22ZOHGircogDwIIIIAAAggggAAC+RJgwGi++DgYAQQQQAAB1xaIj4+XoCyD8Bo0bCjzlixzbRi6R8DOBCaNf1GW//ST0aqeGjFSNm9YLwf379ce7xbaQ97/eKZFuunYqoVcu3pVi+Xh4SEfzf5cRg59wmgeNYB0zqLFZtdw7do1CW7VQnthKXPA9Vu3S9ly5czOYeqBRw8flgfCw3Lc/uDDj8jEya+ZGpJ9CCAgItHLlspLY8doFhEREfkaTuyKuCkpKRITEyPJycla+y1atJBq1aq5Igs9I4AAAggggAACCCCAQB4F1DDSrENHM/8542s1sNSZhpGqNzKbMoy0YsWK6QNL83NDnTyeErYjgAACCCCAAAII2KHAlClT5LXX9NcF/ztnrrQIDLRYxcZep61cubKoG8qyEEAAAQQQQAABBBBAAAEEEEAAAQQQQAABBBBAAAEEEEAAAXsQmDZtmkyYMEErRb22GWjB10/toVdqsH+BS5cuyaZNm7RCW7duLVu2bLH/BqgQAQQQQAABBBBAAAERYcAoTwMEEEAAAQQQMFtg4cKF0r9/f4PjO3XtKjM+/czsmByIAAKWF5j3/Xcy9fUpRgO3Dw6WuI0bJTU1VXt87MSX5JHHjQ/+zGuVo4Y9JRvWrjF6WHCXrrJ+zWqjjw146GF56TXjtZtSw8J5c+XNVydlu9XWQ5F7BHeUc2ezv1jP28dH1vwSb0pr7EEAgf8JqL/f1N9zmVfRokWlZ8+eGJkhcOjQIVEfWRemZmByCAIIIIAAAggggAACCOQooIaLqmGkatCoGjqa01BStceZlpubm5QvXz590GhuH76+vqJu0sNCAAEEEEAAAQQQcC6B8ePHy7vvvqs19cPin6Rh4yYWa3Zw//vl1927tXjq399FihSxWB4CIYAAAggggAACCCCAAAIIIIAAAggggAACCCCAAAIIIIAAAuYK1K9fXw4fPqwdHhQUJOo9dCwEbCmg3t8aFRUlycnJBmnVez8vXrwo3t7etiyHXAgggAACCCCAAAIImCXAgFGz2DgIAQQQQAABBJTAhx9+KC+88IIBxoMPPyITJ78GEAII2JHA3j275ZEH7jdakbu7u9HhomrzdwsWSZNmzSzSyZeffiIfT/8gzzVMmTpNIu4zXrsphT095FHZErc5263DRj4rw5973pRQFtnz3ltvypxvvs4x1vcLF0njppZxt0jRBEHAzgUG3ddXDuzda1BlpUqVpE2bNnZeuX2Wp174jI2Nlbt372oF8qK8fZ4zqkIAAQQQQAABBBBAwBUEMoaRmjKI1NmGkarzqwY/qRs/lC5dOn0wqfq5d/jw4XLPPfekf122bFlXeBrQIwIIIIAAAggg4FQCzz77rMycOVPraXF0rNSuU8divU4a/6Is/+knLd6ePXukSRPLDTK1WMEEQgABBBBAAAEEEEAAAQQQQAABBBBAAAEEEEAAAQQQQAABlxLYsWOHtGzZUutZvW+uZ8+eooY6shCwtcC2bdvkzJkzWtr//ve/8vjjj9u6HPIhgAACCCCAAAIIIJBnAQaM5pmMAxBAAAEEEEAgQ2DMmDEyffp0A5DnXhwnjz81DCQEELAjATUkrqV//WwHiRor1cPDQ7YfOCTqsyXWti1bZOjgh/McalFUjNxbt26ej1MH3Lp5U9q1aC6pKSnZHj9n0WJp1KSpWfHNOWjHtq3yxEODcjx0yJNDZfT4CeaE5xgEXE5A/f0W2MhfG4bZtGlTqVWrlst5WKrh/fv3y9GjR7VwJUqUkJCQEEulIQ4CCCCAAAIIIIAAAgggYBUBNYxUDRlVw0hz+5yUlGSVGmwdVL2RWg0aze3D19c3fVgpCwEEEEAAAQQQQKDgBZ588klRFx5lXVFr1knVatUsVuAXn8ySmR8avq9DBV+4cKHcf7/5N3q0WIEEQgABBBBAAAEEEEAAAQQQQAABBBBAAAEEEEAAAQQQQAABlxbI7uaMtWvXlsaNG7u0Dc0XnMDp06dl+/btWgF9+vSRpUuXFlxhZEYAAQQQQAABBBBAwEQBBoyaCMU2BBBAAAEEENAF+vfvn37RSeb19gfTJax3H7gQQMDOBPqH95Ijhw+ZXFWTZs3kuwWLTN6f28Y7iYnSukmjPA05LVK0qMT/uk/c3d1zC2/08ailS+TlF8dme2yJkiVl887dNr2DnRpwEdyqhVy7di3bunwrV5af1280q2cOQsDVBPbu2S2PPKBf/KqGYKphmCzzBNSAnZiYGKN/Z3fo0EG8vb3NC8xRCCCAAAIIIIAAAggggICdCaSmpqYPIc1tEKkaVpqcnGxn1ZtXTunSpUUNGs1tGKmPj4/Zv5czrzKOQgABBBBAAAEEXEtg0KBBMm/ePK3pNb9sEW+fChbDWBkbIy+OelaL99Zbb8lLL71ksTwEQgABBBBAAAEEEEAAAQQQQAABBBBAAAEEEEAAAQQQQAABBPIqoN6XV6FCBaPXW3bu3FnKlCmT15DsR8AiAuq5GRUVJeqa4MzLy8tLrl69KoULF7ZIHoIggAACCCCAAAIIIGAtAQaMWkuWuAgggAACCLiAQJs2bWTLli0GnX41d54EtGzlAt3TIgKOJfDaSxNlycIFJhc9+IknZcyEiSbvN2XjA+FhcvTwYVO2pu9p2ry5fPuj4RBjkw8WkdEjnpG1K1dme0hYnwh5+/0P8hLSIntfHT9Olv20OMdYCyOjpU69ehbJRxAEnFngh2+/kXfffMOgRTWUOCIiwpnbtklvv/76q/z+++9aLvXCvHqBnoUAAggggAACCCCAAAIIuJpAxjBSNWw0YyBp5q8zDyl1lmGkFStWNBhEqgaTZnwv89e8idvV/mugXwQQQAABBBCwhIB6LWPZsmVaKHWDxJKlSlkiRXqMI4cOSv/e4Vq8IUOGyNdff22xPARCAAEEEEAAAQQQQAABBBBAAAEEEEAAAQQQQAABBBBAAAEE8iqwdOlS6du3r3ZYyZIlpVu3bnkNx34ELCqwadMmuXTpkhZTDR4NCwuzaC6CIYAAAggggAACCCBgaQEGjFpalHgIIIAAAgi4kEC1atXk9OnTBh1Hr10vVapWdSEFWkXAMQQWzpsrb746yeRiP5g5S7p2DzV5vykb35j0siyaP9+Urel7Bg1+VMZPetXk/Zk33klMlPYtA0R9zm5N/XCG9OilX0xnVsI8HLR21SoZPfzpHI94+tlR8syo5/IQla0IuKbAhNHPS2xUpEHzJUqUkJCQENcEsWDXakhObGysdpdFlYI7gFoQmlAIIIAAAggggAACCCDglAIpKSnpQ0gzDx1VP2cZG0h69+5dhzcoVqzYP4NHK1WqlD6UVA0gzfg647MaTlqkSBGH75cGEEAAAQQQQAABSwh0795dVhq5WeKOg4fF09PTEinSYyQlJUlL//paPHVD2bi4OIvlIRACCCCAAAIIIIAAAggggAACCCCAAAIIIIAAAggggAACCCCQV4F+/frJkiVLtMMaNWok9957b17DsR8BiwocO3ZM9u7dq8UcNmyYzJ4926K5CIYAAggggAACCCCAgKUFGDBqaVHiIYAAAggg4CICaWlp4uHhYTB0ys3NTXYeOpL+fRYCCNiXwIF9+2RQvwiTi9qwfaeUKVPG5P2mbFy6eJFMnjDelK3pe956733pFaHffc6UAGtXrpTRI57Jdqv6+2rzzt1SomRJU8JZdI8aetq2eVNJTk7ONu69devKoqgYi+YlGALOKBDWOVjOZBl2Xr16dQkICHDGdm3e065duyQhIUHLW6FCBWnXrp3N6yEhAggggAACCCCAAAIIIOCMAmoYqbHBoxnDSc+dO+dUbZctW1YbPJp1EKn6s4+Pj6jf4bEQQAABBBBAAAFnFWjfvr1s3rzZoD13Dw/ZffioxVvu2raNXLp4wSCu+vfWxYsXLZ6LgAgggAACCCCAAAIIIIAAAggggAACCCCAAAIIIIAAAggggIApAteuXRN1jVLW6yzV+8Z69uzJzaxNQWSPVQVu3bolK1as0HL4+fnJ2bNnrZqb4AgggAACCCCAAAII5FeAAaP5FeR4BBBAAAEEXFRA/eKrSpUqBt2XK19e1sVvc1ER2kbAvgXu3r0rgY38RX3ObflWriw/r9+Y27Y8P37892PSN7S7ycct+XmF1Lqntsn7M298aewYiV62NNtjmzZvLt/+uNCs2JY46Plnhsm61atzDKXOgToXLAQQMC5w6+ZNadOsifZgUFCQ+Pr6wmYBgZs3b8qqVasMBspnhA0JCZESJUpYIAshEEAAAQQQQAABBBBAAAEEchJYsmSJ0Z/LSpUqJYULF04/VL3BOmNIqTNpZh08qn7er1ixYvqAUvUGXfXmcvU9ZcFCAAEEEEAAAQQcTUDdLE3d6Cvz8vLyki2/7rN4K088PEh2bN2qxb1x44aULIAbMlq8QQIigAACCCCAAAIIIIAAAggggAACCCCAAAIIIIAAAggggIDDCcyaNUtGjhyp1a3eI9a2bVuH64eCnVNg9erVol5bz7p27Ngh6nV/FgIIIIAAAggggAAC9irAgFF7PTPUhQACCCCAgJ0LbN26VVq3bm1QZX1/f5m/dLmdV055CLiuwOSJE+TMqVO5AjRv0UJGjH4h133mbHh6yKPaHeWMxXH3cJfPvvlO3N3dzUkjzz09TG7+9Ve2x/aKiJC+D/Q3K7YlDlLDRed8/VWOoR56dIh0DgmxRDpiIOCUApvWr5ORQ5/UegsPDxdPT0+n7Lkgmtq2bZucOXNGS125cmUJDAwsiJLIiQACCCCAAAIIIIAAAgi4jEBSUpJERUUZ7Tc4OFjKlStn8FhaWprcuXMn/UMNHM34MPZnNZTUWZYaxJV1GKmxP6s3nmcMZXWW3ukDAQQQQAABBBxXoH79+nL48GGDBqx1U9fXX3lZFv84X8NSrwG0bNnScRGpHAEEEEAAAQQQQAABBBBAAAEEEEAAAQQQQAABBBBAAAEEHFagVatWsn37dq1+9f0qVao4bF8U7lwC+/fvl6NHj2pNvfrqqzJlyhTnapZuEEAAAQQQQAABBJxKgAGjTnU6aQYBBBBAAAHbCSxatEgeeOABg4T1GjSQH5dF2q4IMiGAAAIIIICAywrMmvGhfD5rpkH/arCoGjDKspyAusOiutOisRUaGipqiAsLAQQQQAABBBBAAAEEEEDAOgLW/JksJSUlfQBp5uGj2Q0mTU1NtU6DBRBVDWU1ZRipt7e3uLm5FUCFpEQAAQQQQAABVxGoUaOGnDx50qBdv8pVJHb9BosTfPvlFzJ92lQt7pw5c+Shhx6yeD4CIoAAAggggAACCCCAAAIIIIAAAggggAACCCCAAAIIIIAAAjkJqJsxqpsyZl2FChWSsLAw8fDwABABuxC4fPmybNigv47ftGlT2b17t13USBEIIIAAAggggAACCBgTYMAozwsEEEAAAQQQMEtgxowZMnr0aO3YPUePcdGtWaIchAACCCCAAAJ5EXj6sSGyZfMmg0PUkJDg4OC8hGGvCQK//PKLnD9/XttZvXp1CQgIMCECWxBAAAEEEEAAAQQQQAABBMwRuHDhgsTFxRk9tG/fvjb7XXxyRhKlQQAAIABJREFUcrLcvn0712GkakCpsyz1RvUKFSqkDyP19fXNcShpiRIlnKVt+kAAAQQQQAABGwqof2tcunTJIGOte2rLkp9XWLyK9WtWy3NPD9PiTp48WV577TWL5yMgAggggAACCCCAAAIIIIAAAggggAACCCCAAAIIIIAAAgggkJPAJ598IiNGjNC2+Pn5SevWrcFDwK4EoqKiJCkpSavp7Nmzop6zLAQQQAABBBBAAAEE7FGAAaP2eFaoCQEEEEAAAQcQePnll+Xtt9/WKn1+3Hh5bOhTDtABJSKAAAIIIICAIwu0adZEbt28adBCvXr1pEGDBo7cll3Wfu3aNVm7dq1Wm5ubm/To0UOKFi1ql3VTFAIIIIAAAggggAACCCDg6AInT56UnTt3am2o4Ze9e/e2u/bS0tIMhpAmJiZm++e7d+/aXf3mFlS8ePEcB5CqIaXqo2LFiuLp6WluGo5DAAEEEEAAAScTUEPKb926ZdBVg4YNZd6SZRbv9Pjvx6RvaHct7sCBA2Xu3LkWz0dABBBAAAEEEEAAAQQQQAABBBBAAAEEEEAAAQQQQAABBBBAICeBL774Qp56Sr8WvXbt2tK4cWPwELArAfU+TvV+zqxr1qxZMnz4cLuqlWIQQAABBBBAAAEEEMgQYMAozwUEEEAAAQQQMEvgjz/+EDXE68aNGwbHq4tj1QUv99ata1ZcDkIAAQQQQAABBHITSDhxXPqEdNO2BQcHS7ly5XI7nMfNENi0aZNcunRJO5IX7s3A5BAEEEAAAQQQQAABBBBAwESBw4cPy8GDB7XdaqBl9+76gCgTw9rFtpSUFLl9+7bBANI7d+6IGkqa8aH+rPY401K/t1DDRjt27CgVKlQwaM3Dw0PUoDH1UbJkyX8+Z/464zFnMqEXBBBAAAEEXFVA3cQr62reoqV8PW++xUlSU1KkWb06WtwWLVrI9u3bLZ6PgAgggAACCCCAAAIIIIAAAggggAACCCCAAAIIIIAAAggggEBOAt9//70MHjxY2xIQECDVq1cHDwG7Ejh37pzEx8drNYWGhkpsbKxd1UoxCCCAAAIIIIAAAghkCDBglOcCAggggAACCJgtsHDhQunfv792fI2atWRBZJQUKVLE7NgciAACCCCAAAIIZCcQuWSJvDJurMHD6kLcPn36iLu7O3BWEFDDRdWQ0axLeYeFhYkaMs9CAAEEEEAAAQQQQAABBBCwrMCePXvk+PHjWtDy5cunD6h0lZWUlKQNHs08hDTja7XPFZb6HYipg0iNDSfN+r1SpUrx+xRXeOLQIwIIIICAXQmoQepFixbVagpq115mf/2NVWrt2SlYzp45bRBb/bsg601lrZKcoAgggAACCCCAAAIIIIAAAggggAACCCCAAAIIIIAAAggggEAmgeyuT2/atKnUqlULKwTsSkDdUD0yMlJSU1MN6ipcuLBcvXpVvLy87KpeikEAAQQQQAABBBBAQAkwYJTnAQIIIIAAAgjkS0DdIUrdKSrrGjh4sEyYNDlfsTkYAQQQQAABBBAwJvD2a5Plxx/mGDykLsTt2bMnYFYUWLt2rVy7dk3LUK9ePWnQoIEVMxMaAQQQQAABBBBAAAEEEHBNgS1btsgff/yhNV+tWjVp0aKFa6Lk0vXt27f/GUaqBndlDB9VnzP/Wb3hl/WvgPq9ihpamjF8tEyZMulves7te2q/sSGmxgam4Y0AAggggAAC/wqoC4zKlSunkXTu1k0+/GS2Vaieefwx+WXTRi32hQsXpEKFClbJSVAEEEAAAQQQQAABBBBAAAEEEEAAAQQQQAABBBBAAAEEEEDAmIAa1ti7d2/tocaNG0vt2rVBQ8DuBOLi4kS9vp51LV68WPr162d39VIQAggggAACCCCAAAIMGOU5gAACCCCAAAL5Erhx44Y0bNhQTp8+rcWZ/fU3EtSufb7iczACCCCAAAIIIJBVYGDfPnJw/36Db/v6+kpQUBBYVhRQQ23UcJusy8PDQ8LCwqRQoUJWzE5oBBBAAAEEEEAAAQQQQMD1BNatW5d+d/usq379+qI+WOYL3L171+ggUmNDSdPS0sxP5KJHenp6GgwnzW4QacYAU2NDSjN/r3jx4i4qSdsIIIAAAs4qcPbsWalSpYrWXo9e4TL1wxlWaXvq61Nk3vffabE3bdok7dq1s0pOgiKAAAIIIIAAAggggAACCCCAAAIIIIAAAggggAACCCCAAALGBFatWiUhISHaQ/7+/lK3bl3QELA7gRMnTsju3bu1uh599FH55ptv7K5eCkIAAQQQQAABBBBAgAGjPAcQQAABBBBAIN8C8fHx0rZtW0lNTTWI5e1TQZbE/iylSpfOdw4CIIAAAggggAACSkANAGnpX1/7d0fz5s2lRo0aIFlZYPXq1aIGzGddvIBvZXjCI4AAAggggAACCCCAgEsKxMbGyu3bt7Xe+RnYtk8HNXQ06+DRxMRE7XvJycm2LcyFsrm7u4saMprbIFJTB5aqOComCwEEEEAAgYISOHbsmNx7771a+r4P9JfX3n7HKmXN++47mfrGFC32V199JY899phVchIUAQQQQAABBBBAAAEEEEAAAQQQQAABBBBAAAEEEEAAAQQQMCawceNG6dixo/YQN9/m+WKvAuo9gzExMVp53t7ecvHiRXFzc7PX0qkLAQQQQAABBBBAwEUFGDDqoieethFAAAEEELC0wCuvvCJvvfWWFrZj5y7yn88+t3Q64iGAAAIIIICAiwrs2bVLHh3wgNZ9aGioeHl5uaiK7do+c+aMbNu2TUvo6ekpPXv2FA8PD9sVQyYEEEAAAQQQQAABBBBAwMkFfvrpJ6Mdqht+VaxY0cm7d7z21E3YjA0ezTqcVP05JSXF8Rp0soqLFStmsYGlarBpkSJFnEyIdhBAAAEErCmwd+9eadKkiZZi4ODBMmHSZKukjtu4UYY/oQ8SnTBhgrzzjnWGmlqlEYIigAACCCCAAAIIIIAAAggggAACCCCAAAIIIIAAAggggIDDC6hrkwIDA7U+6tSpIw0bNnT4/mjAOQXWrl0r165d05rbvHmzqPd1shBAAAEEEEAAAQQQsCcBBoza09mgFgQQQAABBBxY4O7du+m/zN21a5fWxZR3pkrE/fogsLy2qy7O3bV9u0QvXybJyUni36ix+DdqJPUa+EvhwoXzGo79CCCAAAIIIOCAAt9//ZW8/7bhUHN3d3eJiIhwwG4cr+SkpCSJiorSCld3WQwPD5dChQo5XlNUjAACCCCAAAIIIIAAAgjYoUB2d7tXpXbp0kVKly5th1VTkqkCasCo+lCvrWR8qD8nJydr38u8J7uv1XGsghcoW7asqGGjJUuW/Odz5q8zHsv6PfX9okWLihp6qj5n/lrtZSGAAAIIOJ9AfHy8BAUFaY09NvQpeX7ceKs0fOb0aQnrHKzFvu+++2TRokVWyUlQBBBAAAEEEEAAAQQQQAABBBBAAAEEEEAAAQQQQAABBBBAwJhAdjdlrF27tjRu3Bg0BOxS4NChQ6I+sq5x48bJtGnT7LJmikIAAQQQQAABBBBwXQEGjLruuadzBBBAAAEELC5w/Phx8ff3F3Xhc+ZVrJiXLIqOkSpVq5qV8/DBgxITuVxili+XSxcvaDE8PDykdp266cNGM4aO1qlXT9T3WQgggAACCCDgXALjnh8lK6KjDZoqVaqUdO3a1bkatdNuEhISjA6U9/Pzk9atW9tp1ZSFAAIIIIAAAggggAACCDiegLrLvbrbvbHVq1cvbrrleKfU6hWnpaX9M5xUDRzNOsA06zDT3AaXZgxBtXrhJMhVQL3eZWz4aNZhpFmHlGY3tDS34zLn4rW2XE8PGxBAAAGzBNatWyedO3fWjn1m1HPy9LOjzIqZ20GpKSkS4F9f1OesS/07goUAAggggAACCCCAAAIIIIAAAggggAACCCCAAAIIIIAAAgjYSuDo0aNSt25dLV3NmjWlWbNmtiqDPAjkSSC793XWr19fDh48mKdYbEYAAQQQQAABBBBAwNoCDBi1tjDxEUAAAQQQcDGBzz//XIYNG6Z13bhpM/n2xwXi7u5uksjpU6ckNnK5RC1bKidPnDDpmMybChcuLHXq1f//oaONG4t/w0ZSq3Ztk/PnOSEHIIAAAggggIBNBHoEd5RzZ88Y5OLFY5vQpyfZvHmzXLx4UUsYGBgolStXtl0hZEIAAQQQQAABBBBAAAEEnFzgjz/+kC1btmhdurm5Sd++fZ28e9qzF4HMQ0vNGVBqbIipGlzKchwBT09PyRhIau7AUnOPM/U1RcfRpFIEEEDgX4Ho6GhRQ+OzrtHjJ8iQJ4dajap/73A5cki/qOncuXPi6+trtbwERgABBBBAAAEEEEAAAQQQQAABBBBAAAEEEEAAAQQQQAABBDILnDp1SqpXr66hqO8FBASAhYDdCsTExEhiYqJW3/Hjx0Vd48hCAAEEEEAAAQQQQMBeBBgwai9ngjoQQAABBBBwIoHevXtLZGSk1tHw556XYSOfzbbTy3/+KStioiV62TLZv/dXi4uMHP2CDB0+wuJxCYgAAggggAACthG4dvWqdGzVQkvWpk0bqVSpkm2KcOEsycnJEhUVJWq4SOalhj2Eh4eLh4eHC+vQOgIIIIAAAggggAACCCBgWYETJ07I7t27taBFihSRsLAwyyYjGgI2FlC/Y8gYPqoGjhobRJrdQFO139jxNm6BdDYSKFmy5D8DTosVK/bP115eXqL+Psw6vNSUYaYqjhqcauyjUKFCRr+v4rIQQAABSwosXLhQ+vfvr4Wc8OpkGfjIYEumMog19Y0pMu+777T48+fPlwEDBlgtL4ERQAABBBBAAAEEEEAAAQQQQAABBBBAAAEEEEAAAQQQQACBzAIXL16UihUraihVqlSRVq1agYWA3Qqo93Wq93dmXdOnT5fRo0fbbd0UhgACCCCAAAIIIOB6AgwYdb1zTscIIIAAAghYXeDq1atSt25duXTpkkEuNXTqh8VLpL6//z/fv3XzpqxeuUJily+XrVt+kdTUVKvVF9CylXw1d57V4hMYAQQQQAABBKwrsGHtGhk17CktiRpuqQYCsKwroO6kuGfPHi1J5cqVJTAw0LrJiY4AAggggAACCCCAAAIIuJjAoUOHRH1kXaVKlZKuXbu6mAbtIpC7QHYDSbMbXprbYFP1eNabrOReBTucWUDdZCe7AaTqd5PmPpafY3PKmVtcfp/qzM9WenMEgW+//VaGDBmilTrlnakScf8DVmthZWyMvDhKvynsiBEjZObMmVbLS2AEEEAAAQQQQAABBBBAAAEEEEAAAQQQQAABBBBAAAEEEEAgs8CNGzekdOnSGoqvr68EBQWBhYDdCly4cEHi4uK0+oKDg2XdunV2WzeFIYAAAggggAACCLieAANGXe+c0zECCCCAAAI2EVi5cqV0795dy1WlalWZu2Sp7Ny6TWIil4saFJaUlGSTmtSA07jde6RYMS+b5CMJAggggAACCFhWYOaH0+WLT2YZBC1cuLD06tXLsomIZlRg48aN8ueff2qPqRfu1Qv4LAQQQAABBBBAAAEEEEAAAcsJ7Nq1SxISErSAFStWlLZt21ouEZEQQCBbgeyGkOY2nFQNNc1uD0NLecLZk4B67VQNGjX2Ye7A1PwMPTU3Z8YwVXU8CwFHEZg9e7Y888wzWrnTPvxIQq34msf169ekQ4sALW+jRo1k7969jsJHnQgggAACCCCAAAIIIIAAAggggAACCCCAAAIIIIAAAggg4OACd+7ckaJFi2pd8P44Bz+xLlB+amqqREZGpr8/LPNS78O5cuWKqJvIsxBAAAEEEEAAAQQQsAcBBozaw1mgBgQQQAABBJxUYOTIkTJrluEQsPy0WrZsWQnvd588MHCQlPf2loP79sm+vb/K9q3xsnf3brn511+5hv/PZ59Lx85dct3HBgQQQAABBBCwP4Fhjw6W+F8M7/BXvnx56dixo/0V62QVqRfuo6Ojta7c3d2ld+/eoj6zEEAAAQQQQAABBBBAAAEELCeg7nCv7nSfdd1zzz3SpEkTyyUiEgII2FQg8+DRrF+rP6sP9Sb0jK+z+5zTnuTkZJv2RDIE7E2gWLFiBkNT8zP0VF344ebmJipGxkf16tX/udGmeixjZXyd9bN63Nzv5RTfWNy87rdEDHL+/zMgr+d/+vTp8uKLL2r/+cz49DPp1LWrVf+zCu/aWU6dPKnluHHjhpQsWdKquQmOAAIIIIAAAggggAACCCCAAAIIIIAAAggggAACCCCAAAIIZAhkfr0543s+Pj7Svn17kBCwa4H4+Hg5d+6cVuMPP/wggwYNsuvaKQ4BBBBAAAEEEEDAdQQYMOo655pOEUAAAQQQsLnAtm3bpEePHul33DF3eXl5SUjPnnLfgAelcdNmOYa5cP687N/7q+zZuVO2xG2W344c0fY/+PAjMnHya+aWw3EIIIAAAgggUIACbZo1kVs3bxpUUL9+fVEfLOsKHDt2TPbu3aslqVy5sgQGBlo3OdERQAABBBBAAAEEEEAAARcUWLNmjVy/fl3rvFGjRnLvvfe6oAgtI4BAXgVMHVZq6r7cBp+mpaXltUT2I4AAAghkEZj9zbcS1LadVV1eHT9Olv20WMsRGRkpvXr1smpugiOAAAIIIIAAAggggAACCCCAAAIIIIAAAggggAACCCCAAAIZAuoGoomJiQYg5cqVk+DgYJAQsGuBkydPys6dO7UaBwwYIPPnz7fr2ikOAQQQQAABBBBAwHUEGDDqOueaThFAAAEEELCJQEJCgsydO1e+/fZbOXr0qFk5PT09pW3HYOk/cJAEtW0r7h4eZsXp37uXHDl0yODYajVqSOSqNWbF4yAEEEAAAQQQKDiB478fk76h3bUCunTpIqVLly64wlwk87p16+Tq1atat23btpWKFSu6iAJtIoAAAggggAACCCCAAAK2E4iOjpY7d+5oCVu1aiVVqlSxXSFkQgABBEwUUANG1bDS7D6yG1Ca2+DSjHjG9plYGtsQQAABhxH4Zt6P0qxFC6vWu3TRQpk8cYKWY9y4cTJt2jSr5iY4AggggAACCCCAAAIIIIAAAggggAACCCCAAAIIIIAAAgggkCFQtmxZuXbtmgGIukZMXSvGQsCeBZKSkiQqKkorsVSpUnLlyhXxMHMugj33TG0IIIAAAggggAACjifAgFHHO2dUjAACCCCAgN0JXL58WRYsWCA//PCDxMXFmVWfu7t7+oUy/Qc+JJ26dpUiRYuaFSfzQV99Nls+ev89Lc6KjZulkq9vvuMTAAEEEEAAAQRsJ7Dsp8Xy6vhxBgnd3NwkIiJC1GeW9QRu374tsbGxWgL1Ymfv3r3xtx49kRFAAAEEEEAAAQQQQMBFBdSQviVLlhjtvmPHjlK+fHkXlaFtBBBAwFAg6zBTU4eVqr9n1V71kfF11s/GHjP1e6ouFgIIIGCOwPyly6W+v785h5p8zKmEBAnvpl+QFxQUJL/88ovJcdiIAAIIIIAAAggggAACCCCAAAIIIIAAAggggAACCCCAAAII5EfA19dXzp8/bxCiZMmS0q1bt/yE5VgEbCKwYcMGUfMVsq7Vq1czJNcmZ4AkCCCAAAIIIIAAArkJMGA0NyEeRwABBBBAAAGjAmrQ1LJly9KHiv78889y9+5ds6Tq1q8v9z84UELDekmp0qXNipHdQSdPnJDeIV21hye98WZ6ThYCCCCAAAIIOI7Am69OkoXz5hoU7OXlJaGhoY7ThINWeuTIETlw4IBWvZ+fn7Ru3dpBu6JsBBBAAAEEEEAAAQQQQMB+Bf7+++/037sbW927d5fixYvbb/FUhgACCCBgIKCGjZo6mDSnIac5xchpYGrm43IaqJpTDAam8qRGwHYCS1eslJq17rF6wg4tAuT69WsGeQoVKiR//fWXFLXAzWCt3gAJEEAAAQQQQAABBBBAAAEEEEAAAQQQQAABBBBAAAEEEEDA4QVq1qwpCQkJBn1wrZjDn1aXaeDo0aOyf/9+rd/nnntOZsyY4TIONIoAAggggAACCCBgvwIMGLXfc0NlCCCAAAII2LXAoEGDZN68eWbV6FelitzXf4D0iugrlXx9zYph6kFtmjaWW7duGWzvEtJdps/6xNQQ7EMAAQQQQAABOxAY0CdcDh88aFAJAy5tc2LWrFkj169f15J16NBBvL29bVMEWRBAAAEEEEAAAQQQQAABFxK4cuWKrF+/3mjHffv2FTc3NxfSoFUEEEAAAXsRyDqE1NTBpjntK4gYGTntxZU6EMgs8PP6jeJbubLVUcY+O1JW/Ryr5Vm3bp0EBwdbPT8JEEAAAQQQQAABBBBAAAEEEEAAAQQQQAABBBBAAAEEEEAAgXr16smRI0cMINQNEXv27AkOAnYvcOPGDVm9erVWpxqce/z4cbuvnwIRQAABBBBAAAEEnF+AAaPOf47pEAEEEEAAAYsLJCYmStmyZUV9NnVVrFRJevQKl559+kjdevVNPSzf+0Y8+YRs3mB4IXaxYl6y5de9XISdb10CIIAAAgggYBuBO4mJ0rpJI0lNTTVIGBAQINWrV7dNES6a5ebNm7Jy5Uqtew8PD+nTp4+LqtA2AggggAACCCCAAAIIIGBdgbNnz8rWrVv5Wcy6zERHAAEEEEBAUlJS0n/vnNOg0/Pnz8vBLDe/yqDr0+8+qeTnl358+sr4rL7836aMx/7Zk77NyP7/fe+f/ZnOjxYjc54sx/1/Gf8fPy2jioxiMj+WQ4zMtWZ0kmn7v/GN5M4wMOj3f3X828e/zZlm8W8DWow8W+QQy4iPcYvsYxjsN3ZuNAvDWB/O+lRKlS5t9f865373rUx743Utz+uvvy6TJk2yen4SIIAAAggggAACCCCAAAIIIIAAAggggAACCCCAAAIIIIAAAk2bNpVff/3VAMLT01PCw8PBQcAhBFasWCG3bt3Sat23b580bNjQIXqgSAQQQAABBBBAAAHnFWDAqPOeWzpDAAEEEEDAagLz58+XgQMH5hpfXfjSLbSH9OzdWwJatiqQgZ4xkctl4gujtVq/W7BImjRrlmsPbEAAAQQQQACBghfYvWOHDBk4QCukR48eUqxYsYIv0IkrOHTokKiPrMvX11eCgoKcuHNaQwABBBBAAAEEEEAAAQQKTuD333/X3jitqlE/A6ufhVkIIIAAAgggYDuBpKQkiY6O/ncoaKbUI54fLU+NGGm7YsiEgIUEDh88KAP66BfldevWzehNxyyUljAIIIAAAggggAACCCCAAAIIIIAAAggggAACCCCAAAIIIIDAPwKtW7fWbsTt4eEhffr0QQkBhxDYu3evHDt2TKv17bfflokTJzpEDxSJAAIIIIAAAggg4LwCDBh13nNLZwgggAACCFhNoHfv3hIZGWk0fpEiRaRj5y7Ss3cfaR8cLIUKFbJaHaYE/uvGDWkXoA8SffrZUfLMqOdMCcEeBBBAAAEEEChgge/++6V8MPUdgyrc3d0lIiKigCtz/vQrV66Umzdvao126NBBvL29nR+ADhFAAAEEEEAAAQQQQACBAhDYv3+/HD16VMtctmxZ6dSpUwFUREoEEEAAAQRcW2Dz5s1y8eJFDaFK1aoSvXa9a+PQvUMKpKamSrvmTeXWrVsG9RctWjT9e+o1GBYCCCCAAAIIIIAAAggggAACCCCAAAIIIIAAAggggAACCCBgTYHg4GDZsGGDlqJfv37WTEtsBCwmcOnSJdm0aZMWTw3P3bJli8XyEAgBBBBAAAEEEEAAAXMEGDBqjhrHIIAAAggg4MICasBUuXLlJDk5WVMY+9LLct+AB8XLy8uuhLp3bC/nz53Tapr0xltSo1ZNqVGzpnj7VLCrmikGAQQQQAABBP4VeHHUs7IyNsaApFSpUtK1a1eYrChw/fp1WbNmjZaBu4FaEZ3QCCCAAAIIIIAAAggggICI7NixQ06dOqVZVK5cWQIDAzFCAAEEEEAAARsLnDhxQnbv3m00688bNomvn5+NKyIdAvkXGP7EYxK3caMWaNu2bdKyZcv8JyACAggggAACCCCAAAIIIIAAAggggAACCCCAAAIIIIAAAgggkINAaGiorFixQtsRERHBTRF55jiEQFpamkRFRWkzF9zc3NJvZOvt7e0QfVAkAggggAACCCCAgHMKMGDUOc8rXSGAAAIIIGA1gS+//FKGDh2qxW/XsaPM+vIrq+XNT+A3Jr0ii+bPyzFE8eLFpXrNmlK9Rk2pUavWP1/XuuceKVqsWH7ScywCCCCAAAII5FMgtGN7+SPLsPBatWpJ06ZN8xmZw3MSOHDggBw5ckTbUrFiRWnbti14CCCAAAIIIIAAAggggAACVhLYvHlz+ptLs666deuKv7+/lbISFgEEEEAAAQSyE0hKSpLo6GhRF4ZkXSNGvyBPDR8BHgIOJ/Dlp5/Ix9M/0Or+4IMP5IUXXnC4figYAQQQQAABBBBAAAEEEEAAAQQQQAABBBBAAAEEEEAAAQQcS0ANEl22bJlWdHh4uHh6ejpWM1TrsgLbt2+X06dPa/3/97//lccff9xlXWgcAQQQQAABBBBAoOAFGDBa8OeAChBAAAEEEHAogS5dusjatWu1mt96733pFdHXLnvZsW2rPPHQILNr8/apIDVq1ZQaNdXHv8NHq1arJu4eHmbH5UAEEEAAAQQQyF3g2tWr0rFVC21ju3btpEKFCrkHYIfZArGxsXL79m3t+Pbt24uPj4/ZcTkQAQQQQAABBBBAAAEEEEAgZ4FVq1bJX3/9pW1q1qyZ1KxZEz4EEEAAAQQQKACB7AaAV6laVaLXri+AikiJQP4Edu3YLo8NfFALoi7iW7JkSf6CczQCCCCAAAIIIIAAAggggAACCCCAAAIIIIAAAggggAACCCCQi8DgwYPl+++/13aFhIRIiRIl8EPAIQTOnDkj27Zt02rltXeHOH00r1XoAAAgAElEQVQUiQACCCCAAAIIOLUAA0ad+vTSHAIIIIAAApYVuHjxolSqVEnS0tIMAhcqVEg27dwtXl5elk1ooWgpKSnSqmEDuXv3roUi/n8YDw8PqVKtmlSvUVPq1KsnI557noGjFhUmGAIIIIAAAiLrVq+W558ZplH06dMn/f/FLOsIXL16VdatW6cFd3d3F/UCJwsBBBBAAAEEEEAAAQQQQMB6ApGRkZKcnKwlaNOmTfrv6FkIIIAAAgggYHuBhIQE2bVrl9HEP2/YJL5+frYviowI5ENAvY+ipX99UZ8zr3Llysnly5fzEZlDEUAAAQQQQAABBBBAAAEEEEAAAQQQQAABBBBAAAEEEEAAgdwFXnrpJXnnnXe0je3btxcfH5/cA7ADATsQUO/1jIqK0mYvqJkL6vq8woUL20GVlIAAAggggAACCCDgigIMGHXFs07PCCCAAAIImCkwY8YMGT16tHZ01+6h8sHMWWZGtc1hD0b0kUMH9ls12fhJr8qgwY9aNQfBEUAAAQQQcDWB/3zwvvx39qcGbasX1nr16uVqFDbtd9++ffLbb79pOdUL9OqFehYCCCCAAAIIIIAAAggggIB1BNSAp2XLlhkN3rlzZylTpox1EhMVAQQQQAABBHIUSEpKkujoaO2CEHXQyBfGyNBnhiOIgMMJDBk4QHbv2KHVffDgQalfv77D9UPBCCCAAAIIIIAAAggggAACCCCAAAIIIIAAAggggAACCCDgOAKffvqpDB+uv9beokULqVatmuM0QqUuL7Bp0ya5dOmS5qAGj4aFhbm8DwAIIIAAAggggAACBSPAgNGCcScrAggggAACDikQGBgo27Zt02pXw0XVkFF7Xtu2bJFF8+fJiePH5Y9zZ+WvGzcsXm7x4sUlZt0GKVO2rMVjExABBBBAAAFXFRg6+GFR/x/PvBhyaf1ng7pQ/s6dO1qiNm3aSKVKlaxfABkQQAABBBBAAAEEEEAAARcVuHnzpqxcudJo9+qNpkWKFHFRGdpGAAEEEECg4AU2b94sFy9e1AqpUq2aRK9ZV/AFUgECeRQwdpM3FeKzzz6Tp556Ko/R2I4AAggggAACCCCAAAIIIIAAAggggAACCCCAAAIIIIAAAgiYLqCGL4aHh2sH+Pv7S926dU0PxE4ECljg2LFjsnfvXq2KYcOGyezZswu4OtIjgAACCCCAAAIIuKoAA0Zd9czTNwIIIIAAAnkUOHPmjFStWlU7ysvLSzbt3C2FChXKY8SC3a4GZp09c1rOnj4tp0+ekiOHDsrx33+Xc2fPyNUrVyQlJcWsAiPuu1+mTJ1m1rEchAACCCCAAAKGAqmpqdK6SSO5k5ho8ECDBg2kXr16cFlJ4PLly7JhwwYtupubm/Tt29dKWQmLAAIIIIAAAggggAACCCCgBP7880/ZuHGjUYx+/fqBhAACCCCAAAIFKJCQkCC7du0yWsHPGzaJr59fAVZHagTyLrB5wwYZ8eTj2oEPP/ywfP/993kPyBEIIIAAAggggAACCCCAAAIIIIAAAggggAACCCCAAAIIIICAiQJ79uyRZs2aabtr1aolTZs2NTEK2xAoeIFbt27JihUrtEL8/Pzk7NmzBV8gFSCAAAIIIIAAAgi4pAADRl3ytNM0AggggAACeRd466235JVXXtEODO/bV9589/28B7TjI9LS0uTPSxflzKnTknDihBw6sF9+P3ZMzp05LVcuX5bELEPOsrYyd/ES8W/c2I47pDQEEEAAAQQcQ+DY0aNyX1gPrdiuXbtKqVKlHKMJB6zy119/ld9//12r3NPT0+idQR2wRUpGAAEEEEAAAQQQQAABBOxW4PTp07J9+3atvsKFC0uvXr3stm4KQwABBBBAwBUEkpKSJDo6WtTryVnXs2PGypNPP+MKDPToRALqIqd2zZuKuuFb5lW9enVRA3VZCCCAAAIIIIAAAggggAACCCCAAAIIIIAAAggggAACCCCAgLUELl++LN7e3lp4X19fCQoKslZa4iJgFYHVq1fLjRs3tNg7duyQgIAAq+QkKAIIIIAAAggggAACOQkwYJTnBwIIIIAAAgiYJFC7dm2jg6Y++e/X0rZDB5NiOMum27f/Th8++tZrr8ruHTu0turUqycLlkeJm5ubs7RMHwgggAACCBSIwJKFC+S1lyYa5Fb/f+3bt2+B1OMqSdesWSPXr1/X2nV3d5eIiAhXYaBPBBBAAAEEEEAAAQQQQKBABH777TfZt2+flrtEiRISEhJSIDWRFAEEEEAAAQT+FYiLi5MLFy5oJFWqVZPoNeugQsDhBPr3Dpcjhw5qdZ87d07UhXssBBBAAAEEEEAAAQQQQAABBBBAAAEEEEAAAQQQQAABBBBAwFoCxq7DLlOmjHTu3NlaKYmLgFUEDhw4IEeOHNFiv/rqqzJlyhSr5CQoAggggAACCCCAAAI5CTBglOcHAggggAACCOQqsHfvXmnSpIm2r1Tp0rJh63Zx9/DINYYzbkhNSZGQ9u3k0qWLWnuT3nhT7n9woDO2TU8IIIAAAgjYTOD1V16WxT/ON8hXvHhx6d69u81qcMVE6sVM9aKmsRUaGipeXl6uyELPCCCAAAIIIIAAAggggIBNBNTv448dO6bl8vHxkfbt29ukBpIggAACCCCAQPYCCQkJsmvXLqMbft6wSXz9/OBDwKEEpr4xReZ9951W85w5c+Shhx5yqF4oFgEEEEAAAQQQQAABBBBAAAEEEEAAAQQQQAABBBBAAAEEHEfg+vXrooaJZl3quiV1/RILAUcSuHLliqxfv14ruVmzZtm+z8SR+qNWBBBAAAEEEEAAAccTYMCo450zKkYAAQQQQMDmAhMnTpSpU6dqefsPekhenvK6zeuxp4R7du6URx/sr5VUslQpiV23QdRnFgIIIIAAAgiYJ/BAeJgcPXzY4ODKlStLYGCgeQE5yiSBpKQkiYmJkdTUVG1/zZo1Rb2wyUIAAQQQQAABBBBAAAEEELCOwLZt2+TMmTNa8OrVq0tAQIB1khIVAQQQQAABBEwWUL8/jY6OlrS0NO2YUWPGyhNPP2NyLDYiYA8CK2Nj5MVRz2qlDBs2TGbPnm0PJVIDAggggAACCCCAAAIIIIAAAggggAACCCCAAAIIIIAAAgg4ocD8+fNl4MCBWmfVqlWTFi1aOGHHtOTsAlFRUaLeV5J1nT17Vvy4Ya2zn376QwABBBBAAAEE7E6AAaN2d0ooCAEEEEAAAfsTqFq1qtELmr+eN1+at2hpfwXbuKKRQ5+UTevXaVnvf3CgTHrjTRtXQzoEEEAAAQScQ+BOYqK0btJIG3LZsmVLUf82YVlXYOfOnXLy5Ektibu7u/Tp00fc3NysWwDREUAAAQQQQAABBBBAAAEXFdi4caP8+eefWvf+/v5St25dF1WhbQQQQAABBOxLIC4uTi5cuKAVVaVaNYleo79ubF/VUw0ChgLXr1+TDi30QfYNGjSQAwcOwIUAAggggAACCCCAAAIIIIAAAggggAACCCCAAAIIIIAAAghYReChhx6SuXPnarEDAwOlcuXKVslJUASsKZDd9XizZs2S4cOHWzM1sRFAAAEEEEAAAQQQ0AQYMMqTAgEEEEAAAQRyFNiyZYu0adNG21OufHlZu2Urw6VE5NrVq9KlTWu5e/eugZMavLVgeZTUqVePZxkCCCCAAAII5FFgx7at8sRDg7SjevXqJYULF85jNLbnVeDatWuydu1ao4c1b95catSokdeQ7EcAAQQQQAABBBBAAAEEEDBBYMWKFXLr1i1tJzfcMAGPLQgggAACCNhIICEhQXbt2mU0288bNomvn5+NKiENApYR6NWlk5w+dUoLdvnyZSlXrpxlkhAFAQQQQAABBBBAAAEEEEAAAQQQQAABBBBAAAEEEEAAAQQQ+J9AWlqalC1bVq5fv25goq7L7t27t3h4eGCFgMMJnDt3TuLj47W6Q0NDJTY21uH6oWAEEEAAAQQQQAABxxZgwKhjnz+qRwABBBBAwOoCo0aNko8//ljL8+iTQ+WF8ROsnt9REnzxySyZ+eF0rVz/Ro1k7k9LHaUN6kQAAQQQQMBuBL7+4nOZ8e40g3rUi8N9+vSxmxqdvZD169fLlStXtDaLFy8u3bt3d/b26Q8BBBBAAAEEEEAAAQQQKBCBJUuWiHrzdNbVvn178fHxKZCaSIoAAggggAAChgJJSUkSHR1t9P/Zz74wRp58ZjhkCDiUwKvjx8mynxZrNS9dupTXZRzqTFIsAggggAACCCCAAAIIIIAAAggggAACCCCAAAIIIIAAAo4hsHHjRunYsaNWrHqPnHqvHAsBRxRISUmRyMhISU1NNSi/cOHCcvXqVfHy8nLEtqgZAQQQQAABBBBAwEEFGDDqoCeOshFAAAEEELCFgPpFlp+fn1y8eFFLN3/pcqnv72+LMhwiR2pKinRt10Yu//mnVu+UqdMk4r77HaIPikQAAQQQQMBeBF4YMVzWrFxhUE6ZMmWkc+fO9lKi09dx+vRp2b59u9E+u3XrJiVLlnR6AxpEAAEEEEAAAQQQQAABBGwpkJycnP7mUmMrJCRESpQoYctyyIUAAggggAACOQjExcXJhQsXtB1Vq1WXqDVrsUPAoQSWLlookyfqN5gdM2aMvP/++w7VC8UigAACCCCAAAIIIIAAAggggAACCCCAAAIIIIAAAggggID9C4wbN07ee+89rdBGjRrJvffea/8NUCEC2Qj88ssvcv78ee3RxYsXS79+/XBDAAEEEEAAAQQQQMBmAgwYtRk1iRBAAAEEEHA8gVWrVom6aDnrqlqtmkStWed4DVm54t07dsiQgQO0LGXKlpWYdRukePHiVq6A8AgggAACCDiPQLd2beRilouza9euLY0bN3aeJu28k7S0NImJiZE7d+5olfr6+kpQUJCdd0B5CCCAAAIIIIAAAggggIBjCdy4cUNWr15ttOg+ffqIh4eHYzVEtQgggAACCDixQEJCguzatctoh2t+iRdvHx8n7p7WnE3gVEKChHfrYrQt9VoBCwEEEEAAAQQQQAABBBBAAAEEEEAAAQQQQAABBBBAAAEEELCkQP369eXw4cNayG7duknJkiUtmYpYCNhU4MSJE7J7924t56OPPirffPONTWshGQIIIIAAAggggIBrCzBg1LXPP90jgAACCCCQo8Djjz8uX3/9tbbn6WdHyTOjnkPPiMDQwQ/Lti1btEcGDX5Uxk96FTMEEEAAAQQQMEHg2tWr0rFVC21nhw4dxNvb24QIbLGUwKFDh0R9ZF1ubm4SEREh6jMLAQQQQAABBBBAAAEEEEDAMgIXL16UzZs3a8Hc3d3TfwZjIYAAAggggID9CCQlJUl0dLQYG744asxYeeLpZ+ynWCpBwASBDi0C5Pr1a9rOsWPHynvvvWdCBLYggAACCCCAAAIIIIAAAggggAACCCCAAAIIIIAAAggggAACuQuoAYy1atXSNhYvXly6d++eewB2IGDHAomJiRITE6NVqK6JVO8R5Vo8Oz55lIYAAggggAACCDiZAANGneyE0g4CCCCAAAKWEkhOTpZy5crJzZs3tZBRa9ZJ1WrVLJXKqeL8eemihLRvJykpKQZ9uXt4yE8xsVKz1j1O1S/NIIAAAgggYA2BNStXyAsjhmuh1TAVNVSFZTuBO3fupL+oaewi+YYNG0qdOnVsVwyZEEAAAQQQQAABBBBAAAEnFzh58qTs3LlT67Jo0aLSs2dPJ++e9hBAAAEEEHA8gbi4OLlw4YJWeNVq1SVqzVrHa4iKXVpg7LMjZdXPsUYNRo4cKR9//LFL+9A8AggggAACCCCAAAIIIIAAAggggAACCCCAAAIIIIAAAghYRuCjjz6S559/XgtWu3Ztady4sWWSEAWBAhRYu3atXLum3+BT3YC+bdu2BVgZqRFAAAEEEEAAAQRcSYABo650tukVAQQQQACBPAgsXbpU+vbtqx1Rt34DWbA8Mg+RXG/rzA+nyxefzNIabxoQIN/OX+B6IHSMAAIIIIBAHgVmvDtNvv7ic4OjihQpImFhYXmMxHZLCGzfvl1Onz6thWLAjSV0iYEAAggggAACCCCAAAII/Ctw5MgROXDggEZSunRp6dKlC1QIIIAAAgggYGcCCQkJsmvXLqNVrfklXrx9fOysYspBIHuBRfPnyxuTXs52A0NGefYggAACCCCAAAIIIIAAAggggAACCCCAAAIIIIAAAggggIAlBLp27Spr1qzRQrVr104qVKhgiRTEQKBABQ4dOiTqI+saN26cTJs2rUBrIzkCCCCAAAIIIICA6wgwYNR1zjWdIoAAAgggkCeBAQMGyIIF+jDM58eNl8eGPpWnWK62+e7du9K5dSu5fv261vo70z+UnuG9XY2EfhFAAAEEEMiTwBMPDZId27YaHOPj4yPt27fPUxw2W0bgypUrsn79eqPBOnfuLGXKlLFMIqIggAACCCCAAAIIIIAAAi4usGfPHjl+/Lim4OvrK0FBQS6uQ/sIIIAAAgjYn4B6XTgyMlLS0tK04kaNfVGeGPa0/RVNRQhkI6Cex69NnCBLFy/K1oghozx9EEAAAQQQQAABBBBAAAEEEEAAAQQQQAABBBBAAAEEEEAgPwJ///23lCpVSlJSUgzCeHh4SO/evcXNzS0/4TkWAbsQuHbtmqxdu1arpX79+nLw4EG7qJEiEEAAAQQQQAABBJxfgAGjzn+O6RABBBBAAIE8CyQmJkrZsmVFfc66VmzcLJV8ffMc09UO+GXTJnnm8SFa294+FSR6zVopWqyYq5HQLwIIIIAAAiYJpKamSusmjeROln+HNGzYUOrUqWNSDDZZXkC9qKle3My6vL29pUOHDpZPSEQEEEAAAQQQQAABBBBAwAUF4uPj5dy5c1rn99xzjzRp0sQFRWgZAQQQQAAB+xeIi4uTCxcuaIVWrV5dolbrF4vYf0dU6MoCDBl15bNP7wgggAACCCCAAAIIIIAAAggggAACCCCAAAIIIIAAAghYX2DhwoXSv39/LVHlypUlMDDQ+gWQAQEbCcTExBid06BuQl+zZk0bVUEaBBBAAAEEEEAAAVcWYMCoK599ekcAAQQQQCAbgTlz5sgjjzyiPdo0IEC+nb8ANxMFHhv4oOzasV3b/eiTQ+WF8RNMjMI2BBBAAAEEXEvg6OHD8kB4mNZ0SEiIlChRwrUw7KjbU6dOyY4dO7SK1J1B+/TpI+7u7nZULaUggAACCCCAAAIIIIAAAo4psH79erly5Yr+u/mmTaVWrVqO2RRVI4AAAggg4OQCJ0+elJ07dxrtcsuv+8TLy8vJBWjP2QTUkNGXx46R6OXLsm1t5MiR8vHHHztb6/SDAAIIIIAAAggggAACCCCAAAIIIIAAAggggAACCCCAAAJWFlDXIRlbAQEBUr16dStnJzwCthPYs2ePqGGiWdf06dNl9OjRtiuETAgggAACCCCAAAIuK8CAUZc99TSOAAIIIIBA9gJhYWGi7oyTdU2c/Jo8+LA+eBRL4wLn//hDenTqKKkpKQYbChUqJMtWrpYqVatChwACCCCAAAJZBBb/OF9ef+Vlg++qF4/79u2LVQEKqAuKo6OjJSkpSauidu3a0rhx4wKsjtQIIIAAAggggAACCCCAgHMIxMbGyu3bt7VmgoKCxNfX1zmapAsEEEAAAQScTODixYuyefNmratChTxl56HDTtYt7biKQGpqqrzy4tgch4wqi8mTJ1uVpEaNGjJkyBCr5iA4AggggAACCCCAAAIIIIAAAggggAACCCCAAAIIIIAAAgjYRmDatGkyYcIEo8l69eolhQsXtk0hZEHABgIXLlyQuLg4LVNwcLCsW7fOBhWQAgEEEEAAAQQQQMDVBRgw6urPAPpHAAEEEEAgi8DVq1fFx8dHUrIMxXT38JANW7dLqdKlMcuDwPRpU+XbL7/Qjghs00Y+//b7PERiKwIIIIAAAq4h8NpLE2XJwgUGzRYvXly6d+/uGgB23OXBgwfl8GH9gnhPT08JDw+348opDQEEEEAAAQQQQAABBBBwDIElS5aIusFD1tWpUycpW7asYzRBlQgggAACCLiYwLFjx2Tv3r1a19Vr1JTlq1a7mAbtOpOAqUNGrdlz+fLl5c8//7RmCmIjgAACCCCAAAIIIIAAAggggAACCCCAAAIIIIAAAggggIANBJYvXy4RERFG3x+n3hun3iPHQsCZBNRr7pGRkdq8Bg8PD7ly5YqUKlXKmdqlFwQQQAABBBBAAAE7FGDAqB2eFEpCAAEEEECgIAU+++wzefrpp7USgtq1l9lff1OQpTlk7rt370qnwJZy48YNrf6lK1ZKzVr3OGRfFI0AAggggIC1BO4L6yHHjh41CF+1alVp2bKltVIS10SBO3fuSExMjNEX89u2bSsVK1Y0MRLbEEAAAQQQQAABBBBAAAEEsgqon7mio6ONwvTs2VOKFi0KGgIIIIAAAgjYocCuXbskISFBq6xbaA95/+OZdlgxJSFguoA9DBk9dOiQ1KtXz/Si2YkAAggggAACCCCAAAIIIIAAAggggAACCCCAAAIIIIAAAnYlsGfPHmnTpo3cvn3baF2BgYFSuXJlu6qZYhCwhEB8fLycO3dOC/XDDz/IoEGDLJGCGAgggAACCCCAAAIIZCvAgFGeHAgg8H/s3Qd0VFX38OFNKCGUhF4CSEIRKSGEDqGH3kEFRJEXEEREuvLCqyL6F5GqICgiUpUuSO+EXkPoARRI6BB6AoSS5FtnFD4mdyaZSWaSOzO/s1YWruScffZ+7qhk7tx9EEAAAQSMBOrWrSvbt2/XqHz57Rhp0/51tJIh8OfSJfL5f4dqVi5bt16KFS+RjIgsQQABBBBAwDkFHsfESHV/P1EPrL48VHNR1WSUkfYC+/fvl0uXLmkS8fLykqCgoLRPkAwQQAABBBBAAAEEEEAAAQcVuHv3rmzZssVk9u3bt3fQqkgbAQQQQAAB5xfYtm2b3Lp1S1Po0M9GSOd333V+ACp0eoG0bjI6ffp0ee+995zemQIRQAABBBBAAAEEEEAAAQQQQAABBBBAAAEEEEAAAQQQcEaByMhI8ff3l6tXr5osr0yZMhw46IwXnpoMAhERERISEqLR6NixoyxYsAAlBBBAAAEEEEAAAQTsKkCDUbvyEhwBBBBAAAHHErhx44YUKFBA4uPjjRLPkCGD7AgJlSxZsjhWQTrJ9vKli9K8fj1NNis3bpZXfHx0kiVpIIAAAgggkPYCB/bulfe6vK1JpFWrVpIxY8a0T5AMDA/KqwfmTY0WLVqIu7s7SggggAACCCCAAAIIIIAAAskQuHbtmuzevVuzUv0+rH4vZiCAAAIIIICAPgVWrFghz5490yQ3Z9ES8Q8I0GfSZIWAlQJp2WS0a9euMmvWLCszdo3p6kC49evXy4YNG2Tw4MFStWpV1yicKhFAAAEEEEAAAQQQQAABBBBAAAEEEEAAAQQQQAABBBxCQD2rXq1aNTlw4IDJfIsUKSJVqlRxiFpIEoHkCDx58kRWrVqlWerp6Sm3b9+W9OnTJycsaxBAAAEEEEAAAQQQsEiABqMWMTEJAQQQQAAB1xAYP368DBkyRFNsg8aNZeKUH10DwQ5Vnjv7t7Rr2kQTec3WYClUuIgddiQkAggggAACjinw67Sf5PtxY42SV43OW7du7ZgFOWnWmzZtkvv372uq48a+k15wykIAAQQQQAABBBBAAIFUEQgPD5dDhw5p9sqaNas0aaJ9fzlVkmITBBBAAAEEEEhUICYmRtasWWNyzt6jx8TDgwM8eQk5j0BaNRktVqyYnD171nkgU1DJ48ePZceOHbJu3TrD14kTJ15EUwcTjBkzRgYMGJCCHViKAAIIIIAAAggggAACCCCAAAIIIIAAAggggAACCCCAgO0EVHNFd3d3kwHz5MkjtWrVEjc3N9ttSCQEdCiwbds2uXXrliYz9XxeUFCQDjMmJQQQQAABBBBAAAFnEaDBqLNcSepAAAEEEEDABgKVK1eWkJAQTaSxkyZL42bNbbCDa4Y4HXZSOrRupSl+/fadUqBgQddEoWoEEEAAAQRMCAzs01u2bNxo9JMcOXJIgwYN8NKRQEREhMm/M6oUW7VqJeohVgYCCCCAAAIIIIAAAggggIB1AmFhYaK+Eo7cuXNL3bp1rQvGbAQQQAABBBBIFYHIyEhDs7+EI1v27LLr0OFUyYFNEEhNAdVk9NDBAyLx9tm1xzudTQa+efOmqL8Xu+L466+/XjQU3bp1qzx69ChRBnVo37x58yR79uyuyEXNCCCAAAIIIIAAAggggAACCCCAAAIIIIAAAggggAACOhJIrMEozx/p6EKRil0Fzpw5I8ePH9fs0b9/f/nuu+/sujfBEUAAAQQQQAABBFxbgAajrn39qR4BBBBAAIEXAufPn5dixYppRNTpUDtCQs2eEgVh0gJHD4dKlzff0EzcvHuP5MmbL+kAzEAAAQQQQMBFBOpWrSx379wxqrZkyZLi5+fnIgKOUaZ6gHjNmjWibvSbGgULFpRy5crx8KpjXE6yRAABBBBAAAEEEEAAAZ0IHDp0SMLDwzXZFC5cWKpWraqTLEkDAQQQQAABBF4WOHfunBw+rG0kWqp0aVm0YhVYCCBgpcB3Y76VmdN/1qz65ptvpEePHob7DpkzZ7YyqmNNf/DggWzZssXQVHTVqlVy4cIFqwvw9fWVP//8k/trVsuxAAEEEEAAAQQQQAABBBBAAAEEEEAAAQQQQAABBBBAwJYC5hqMZsuWTRo3bmzLrYiFgG4FoqKiZOPGjZr81H1d9bkTBgIIIIAAAggggAAC9hKgwai9ZImLAAIIIICAgwmMGTNGhg4dqsm6RZu2MmrceAerRl/pHty3T3q801mTVPC+A5IzVy59JUs2CCCAAAIIpJHAtatXpUmdWprd69WrJ7n4/2UaXRXz2wLdVw4AACAASURBVJ44cUJOnz6daF7qhv9rr70mRYoUkXTp0umuBhJCAAEEEEAAAQQQQAABBPQksHv3brl27ZomJfV7VZkyZfSUKrkggAACCCCAwL8CqrmoqYc9WrdvL199OxYnBBCwUmBH8Fbp2/O9RFdlyJDB0Gj05S9PT0/N957/PKmf6en+xalTp6ROnToSGRlppZx2umrEOmnSJOnZs2eKYxEAAQQQQAABBBBAAAEEEEAAAQQQQAABBBBAAAEEEEAAgeQImGswmj9/fgkMDExOSNYg4JAC69evF3XYZMJx/PhxKVu2rEPWRNIIIIAAAggggAAC+hegwaj+rxEZIoAAAgggkCoC1atXl3379mn2Gjf5B2nUtFmq5OCsm+zesV0+6N5NU96Og4fE08vLWcumLgQQQAABBKwS2LhurQz5qK9mTdu2bcXNzc2qWEy2v8CjR49k3bp1Eh8fn+Rm6mFf1WS0XLlykjFjxiTnMwEBBBBAAAEEEEAAAQQQcEWBLVu2yN27dzWlV6pUSYoWLeqKJNSMAAIIIICA7gV27NhhshHgl6O/lTavv6H7/EkQAb0JPHz4UAID/CUuLi7VUsuaNWuSDUvffvttqVChgl1z+vvvv6VmzZo2aS6aMNGqVauKh4eH1fm3adNGBgwYwCFyVsuxAAEEEEAAAQQQQAABBBBAAAEEEEAAAQQQQAABBBBAQAnQYJTXAQL/CBw7dkz++usvDceoUaNk2LBhMCGAAAIIIIAAAgggYBcBGozahZWgCCCAAAIIOJbAtWvXpGDBgpqk8+TNK5t27eFhgRRezq2bNsmAD97XRNl9+Kioh1UYCCCAAAIIICAy4dvRMvuX6UYUmTNnlubNm8OjU4G9e/fKlStXrMouV65cUr58eVF/MhBAAAEEEEAAAQQQQAABBP6/wOrVq+Xx48caklq1akm+fPmgQgABBBBAAAEdCpj7//eKDZukqK+vDjMmJQT0L9ChVUs5fSpMV4n++uuv0q2b9lBZWyWpmovWrl1b1Gd3LB3u7u4SUKmynDxxXO7fu2fpMqvnBQYGyrx588THx8fqtSxAAAEEEEAAAQQQQAABBBBAAAEEEEAAAQQQQAABBBBwbQEajLr29af6/y8QGRkp6hDbhKN69eqyZ88eqBBAAAEEEEAAAQQQsIsADUbtwkpQBBBAAAEEHEtg8uTJ0q9fP03SHd9+R4Z/MdKxitFhthvWrJaP+2t99x87Ie6ZM+swY1JCAAEEEEAg9QW6vdVJDh08YLRx/vz5RT24yNCnwL179yQkJETu3r1rdYLqwdfixYtLqVKlaGZvtR4LEEAAAQQQQAABBBBAwNkE4uPjZdmyZSbLatSokWTPnt3ZSqYeBBBAAAEEHF7g2bNnsmLFCk0d6dKlk8Nn/nb4+igAgbQSGP3lSJk/d05abW9yX3s2GA0PD5caNWpY1FzUu1BhqV2vnuGravUaLz5vEnrwoAzp95HcjLxhFzd1cO6YMWOkT58+dolPUAQQQAABBBBAAAEEEEAAAQQQQAABBBBAAAEEnFkgNDRU/vzzT02JWbJkkU8++cTmpatnhW/duqWJO3z4cDl8+LCsWbPG5nsmFTBnzpzSv3//pKbxcycUoMGoE15USkqWgPqM6KpVq+Tp06dG69VnTG7cuCF58uRJVlwWIYAAAggggAACCCCQmAANRnl9IIAAAggggIDUq1dPtm3bppH4efZcqVazJkIpFFi5bJl8+skQTZSQsNOSIUOGFEZnOQIIIIAAAo4vEBcXJ9X9/eRxTIxRMX5+flKyZEnHL9DJK1ANRs+fPy8XLlyQ2NhYq6pVN0JVI9kKFSqI+oAMAwEEEEAAAQQQQAABBBBwRYFHjx7J2rVrTZbeqlUryZgxoyuyUDMCCCCAAAK6FlAP5Zm6x54rd27Zune/rnMnOQT0LGDuANe0zNleDUZVc9HatWvLpUuXzJanPrNTu249qVWvnvgWK2523v1792T4kMGyI3ir3ajUZ4vmzJkjRYoUsdseBEYAAQQQQAABBBBAAAEEEEAAAQQQQAABBBBAwNkEIiIixMfHx2RZZ8+elWLFitms5Js3b0q+fPlENbJ7eahnc44ePSqq+Wi/fv1stp+lgQIDA2Xnzp2WTmeeEwnQYNSJLialpFjgwIEDcvHiRU2cGTNmSPfu3VMcnwAIIIAAAggggAACCCQUoMEorwkEEEAAAQRcXOD27duGk20S3jTw8sohwfv2i1v69C4ulPLylyxYIF999j9NoCN/nU15cCIggAACCCDgBAKnw05Kh9atNJU0adJEsmbN6gQVukYJz549M9zoVB9yuX//vtVFe3p6SsOGDa1exwIEEEAAAQQQQAABBBBAwNEF1Pv0wcHBmjLUoQzt2rVz9PLIHwEEEEAAAacUUIcuhYaGamorHxAgcxctccqaKQqB1BB49OihHDpwUB5ER8mDBw/++YqO/v9//vvPDx88kOjoKPnnz39+nvAgO1vla48Go6qpaI0aNcw2F83s4SEL/1whPr7WPVS8YN5cGf/NKFEPa9pjZM+eXcaPHy89e/a0R3hiIoAAAggggAACCCCAAAIIIIAAAggggAACCCDglAL+/v6GBp8Jx8SJE2XAgAE2q1kdFNa1a1dNvM8//1xGjhyZZg1GVU6zZs2yWZ0EchwBGow6zrUiU/sLqHvE+/drD6xt27atLFu2zP4JsAMCCCCAAAIIIICAywnQYNTlLjkFI4AAAgggYCwwffp06dWrl4al7RtvyshvRsNlA4H5c+bI6K9GGkVyc3OT0NN/2SA6IRBAAAEEEHB8gSUL5stXn32q+X+lukHGcEyBO3fuiHrAXjUcjY2NtbiIgIAA8fX1tXg+ExFAAAEEEEAAAQQQQAABZxC4cuWK7N27V1NKpkyZpGXLls5QIjUggAACCCDgdALqAcC///5bU1fHt9+R4V8Y3xt2uuIpCAGdCsTFxhoajaqGo88bjz588E/z0effMzQrfd6w9EXz0n++d/L4cZOV2brB6I0bN6Rq1aoSERFhcr88efPK3MVLxLtQ4WRJn/3rLxn0YR8JP38uWestWaQOjJs9e7Z4e3tbMp05CCCAAAIIIIAAAggggAACCCCAAAIIIIAAAgi4tMCXX34pI0aM0BgEBQXJpk2bbGbTsWNHWbRokSaeOjixQoUKadZg9KuvvpJPPzV+ZshmRRNI1wI0GNX15SG5VBZ4+vSprFq1SuLj4412zpIli6jn8NTnRRkIIIAAAggggAACCNhSgAajttQkFgIIIIAAAg4o0KxZM1m3bp0m8x+m/yK169V3wIr0l/KvP0+T78eOMUosQ4YMEhJ2Wn/JkhECCCCAAAJpIDDiv0Nl+dIlRjtny5ZNGjdunAbZsKUtBdTNT9Vk9Ny5c3L//v0kQ6ubok2bNk1yHhMQQAABBBBAAAEEEEAAAWcSOHv2rBw5ckRTkqenp6jGPQwEEEAAAQQQ0J/Arl275Pr165rExk36QRo1a6a/hMkIAQSSFFi5bJl8+skQzTxbNxidOnWqfPjhhybzyZkrl8xZtEReKVo0yXztNeFCRIQMHzxIjh05nOgWXl5eMnHiROnWrZu9UiEuAggggAACCCCAAAIIIIAAAggggAACCCCAAAJOIXDixAkpV66cppb06dMbnrNQz1GkdMTGxkru3Lnl3r17RqGKFi0q4eHhhu9NnjxZ+vXrl9KtrF4/f/586dSpk9XrWOD4AjQYdfxrSAW2Fdi5c6eoAykTjtWrV0vz5s1tuxnREEAAAQQQQAABBFxegAajLv8SAAABBBBAwJUFoqKiJGfOnKJuHrw8smbNKtsOhEjGjBldmcdmtf/4/Xfy0w+TjeK5Z84s+4+dsNkeBEIAAQQQQMCRBdo1ayLn/v7bqIRXXnlFKleu7MhlkXsCgdu3b8v58+cNDUfj4uLM+jRp0kTU30cZCCCAAAIIIIAAAggggICrCKiHCE6f1h5IlS9fPqlVq5arMFAnAggggAACDiWwdu1aefTokSbnHQcPiaeXl0PVQrIIIPCPQGo1GG3fvr0sW7ZMw67+2zFn0WLxLVY8zS+Juo8zb+av8sPECfL48eNE81EHG8+cOVPy58+f5nmTAAIIIIAAAggggAACCCCAAAIIIIAAAggggAACehUoVaqUnDlzRpPe4sWL5Y033khx2tu2bZN69epp4gwcOFAmTJhg+P7+/ftlzZo1Fu919OhRk/c01D5169a1OE737t1FPSPEcD0BGoy63jWn4sQFzB1G//7778tPP/0EHwIIIIAAAggggAACNhWgwahNOQmGAAIIIICAYwnMmzdPunTpokm6eavW8s2EiY5VjI6znTjmW5k1/WejDFXTrN2Hj+o4a1JDAAEEEEAgdQQeREdLzQB/zWY1atSQggULpk4S7JKqAk+fPpULFy7IkSNHTO5LA51UvRxshgACCCCAAAIIIIAAAjoQCAkJkYiICE0mPj4+UrFiRR1kSAoIIIAAAggg8LLAs2fPZMWKFRoUdYDnwZOnwEIAAQcVSI0Go/Hx8ZI9e3Z58OCBRun3P5ZLWT8/XeldiIiQ4YMHybEjhxPNSx1uPGnSJHnnnXd0lT/JIIAAAggggAACCCCAAAIIIIAAAggggAACCCCgF4H//e9/MmrUKE06//nPfwwHeaV0fPLJJzJ27FhNmO3bt0vt2rWTFX7u3Lny7rvvatZ+8cUXMmLEiGTFZJFrCdBg1LWuN9UmLRATE2Oy0bO3t7dcvnw56QDMQAABBBBAAAEEEEDACgEajFqBxVQEEEAAAQScTaBdu3ayfPlyTVkTpkyVoMZNnK3cNKvnmy9HyoK5c4z29/Tykh0HD6VZTmyMAAIIIICAXgT27d4tvbpqG563atVK1MPYDOcVuHTpkuEE3IQjXbp00qZNG3Fzc3Pe4qkMAQQQQAABBBBAAAEEEHhJYOfOnXLjxg2NiZ+fn5QsWRIrBBBAAAEEENCZwL1792Tz5s2arPIXKCAbduzSWbakgwAClgqkRoNRdV+kWrVqmpTKli8vvy9dZmmqqTovLi5Ofps9SyaPHyePHz9OdO9mzZrJ7NmzJW/evKmaI5shgAACCCCAAAIIIIAAAggggAACCCCAAAIIIKB3gUOHDkmlSpU0aebJk8fwuSH1HEVKRtmyZeXkyZNGIXLnzi2RkZHJjk2D0ZRcEdYqARqM8jpAQCuwadMmuX//vuYHBw8eNPn/CQwRQAABBBBAAAEEEEiuAA1GkyvHOgQQQAABBBxc4NGjR5IjRw7DG7QvD/fMmWXHgRBRfzJsI/DF8GGybPEio2A5c+WS4H0HbLMBURBAAAEEEHBggV9+nCqTJ4w3qkA1FlUNRhnOLRAfHy+rV6/W/H1UVf3qq69KuXLlnBuA6hBAAAEEEEAAAQQQQACBfwXMfWC0evXqok6mZyCAAAIIIICAvgTu3LkjW7du1STFIZP6uk5kg4C1AuYajL777rvSrVs3a8OZnD9q1CjZuHGj5mcDh/5X/vNeT5vsYa8gFyIiZPjgQXLsyOFEt1APK0+ZMkU6duxor1SIiwACCCCAAAIIIIAAAggggAACCCCAAAIIIICAQwr4+PhIRESEJve9e/eaPKDM0iIvX74shQsX1kzv0aOH/PLLL5aG0cyjwWiy6Vj4rwANRnkpIKAVOHHihJw+fVo3NCEhIVKxYkXd5EMiCCCAAAIIIIAAArYToMGo7SyJhAACCCCAgEMJLFmyRN58801NzkGNm8iEKVMdqha9Jzts8CBZs+JPozTz5M0nm3fv0Xvq5IcAAggggIDdBfr3fl+CN28y2idXrlxSr149u+/NBmkvcPz4cTlz5owmEZrMpv21IQMEEEAAAQQQQAABBBBIPYGVK1fK06dPNRuq343V78gMBBBAAAEEENCXwO3btyU4OFiTVOmyZWXB8hX6SpZsEEDAYgFzDUYtDpCCiYtWrpJSr5VOQYTUWRoXFye/zZ4lk8ePk8ePHye6aevWrWXmzJn8TpM6l4ZdEEAAAQQQQAABBBBAAAEEEEAAAQQQQAABBBxAYMiQITJ+/HhNpp9++ql89dVXya5AHfzVt29fzfpVq1ZJixYtkh2XBqPJpmPhvwI0GOWlgIBWwNxnTtLKqnv37jJjxoy02p59EUAAAQQQQAABBOwoQINRO+ISGgEEEEAAAT0LdO7cWebPn69J8ZsJE6V5q9Z6Tt3hchv0YR/ZvGG9Ud4FChaU9dt3OlwtJIwAAggggICtBepWrSx379wxCvvqq69KuXLlbL0V8XQo8PDhQ1m3bp3JzGrUqCEFCxbUYdakhAACCCCAAAIIIIAAAgjYTiA+Pl6WLVtmMmDTpk0lS5YsttuMSAgggAACCCBgEwHzDUbLyYLlxgdP2mRDgiCAQKoIpFWD0eyenrIzJDRVarTVJhciImT44EFy7MjhREPmyZPH8DCaajbKQAABBBBAAAEEEEAAAQQQQAABBBBAAAEEEEDA1QX27NkjNWvW1DBUqFBBQkOTf6+gefPmsnbtWqO4Hh4ecvfuXcmUKVOy2Wkwmmw6Fv4rQINRXgoImBZQDaDVvx96GO7u7nLjxg3x9PTUQzrkgAACCCCAAAIIIGBDARqM2hCTUAgggAACCDiKgHrTSX2IPyoqyijljBkzyrYDIZI1a1ZHKcUh8uzb8z3ZEbzVKNdChYvImq3BDpE/SSKAAAIIIGAvgauXL0vTenU04evXry85c+a017bE1ZnArl275Pr165qsvLy8JCgoSGfZkg4CCCCAAAIIIIAAAgggYFuBBw8eyPr1xgdUPd+hXbt2ki5dOttuSDQEEEAAAQQQSLHArVu3ZNu2bZo4pcvSYDTFuARAIA0F0qrBqDoEWB0G7GgjLi5O5s+dI9+PGyuPY2ISTb906dKyYsUKKVGihKOVSb4IIIAAAggggAACCCCAAAIIIIAAAggggAACCNhMQB1E7O3tLdeuXdPEvHTpkhQqVMjqvdSzwtmzZ9c0quvQoYMsXLjQ6ngvL6DBaIr4WCxieF2q5oUJR/78+SUwMBAjBFxW4NChQxIeHq6b+idOnCgDBgzQTT4kggACCCCAAAIIIGAbARqM2saRKAgggAACCDiUwOrVq6Vly5aanGvXqyc/TJ/hULU4QrI93+0i+/fsNkr1FR8fWblxsyOkT44IIIAAAgjYTWDDmtXycf9+RvFV45S2bdvSQMVu6voLfOXKFdm7d6/JxJo1aybq5FwGAggggAACCCCAAAIIIOCsAjdv3pTt27drykufPr20adPGWcumLgQQQAABBBxawFyD0TLlysn8ZX86dG0kj4ArC6RVg9Evvx0jbdq/7rD0Vy5fkmGDB8nhkJBEa1D3AFu3bi1DhgyRWrVqOWy9JI4AAggggAACCCCAAAIIIIAAAggggAACCCCAQEoEPvroI/nhhx80IaZNmya9evWyOvSqVaukVatWmnXz58+XTp06WR3v5QU0GE0RH4tpMMprAAGzAlevXpU9e/boRkgdFPnXX3/pJh8SQQABBBBAAAEEELCNAA1GbeNIFAQQQAABBBxKoHv37jJz5kxNziO/GS1t33jToWpxhGS7duwghw8ZP0hRrHgJWbZuvSOkT44IIIAAAgjYTWDcN6Nk7q/Gzc0zZ84szZs3t9ueBNafgDqFd+3atRITE6NJrnDhwlK1alX9JU1GCCCAAAIIIIAAAggggICNBC5duiT79+/XRFOHLahDFxgIIIAAAgggoD8BGozq75qQEQK2EEirBqNb9+6XXLlz26KENIuh7vXMnztHvhs7Rh6buN+TMDF170c1Gn399dfFzc0tzfJmYwQQQAABBBBAAAEEEEAAAQQQQAABBBBAAAEEUlsgODhY6tevr9lWNQldsWKF1el88MEH8tNPPxmty5Qpk0RGRoqnp6fV8V5eQIPRFPGxmAajvAYQMCsQGxsru3fvFnWfNTWH2k995sXU2LhxozRs2DA102EvBBBAAAEEEEAAATsL0GDUzsCERwABBBBAQG8C6k2nfPnyye3bt41Sc0ufXoL37Rcvrxx6S9nh83mrXVs5efyYUR0lS5WSJavWOHxtFIAAAggggEBKBLp26iCHQ4ybcBcoUEBq1qyZkrCsdUCBkydPyqlTpzSZq4dKW7duzcOlDnhNSRkBBBBAAAEEEEAAAQQsE1Cnvh87Zvz+sVqZI0cOadCggWVBmIUAAggggAACqSpgvsGon8xftjxVc2EzBBCwncDpU2GyZcMG2wW0IFKWLFmk63s9LZjpGFOuXL4kwwYP0tz/M5e9r6+vDBgwQN577z1RFgwEEEAAAQQQQAABBBBAAAEEEEAAAQQQQAABBJxdQDV3y5Mnj+b5XtUUNCoqStSf1ozChQvL5cuXjZY0bdpU1q5da00Yk3NpMJpiQpcP8OTJE3F3d9c45M+fXwIDA13eBwAE0kIgLCxM1FfC0b59e1m6dGlapMSeCCCAAAIIIIAAAnYSoMGonWAJiwACCCCAgF4FNm/ebPIEmao1asj0OfP0mrZD5/V6i2by95kzRjW8VqaMLPxzpUPXRfIIIIAAAgikRCAuLk6qlC0tz549Mwrj7+8vxYsXT0lo1jqgQExMjKxZY7r5evny5aVEiRIOWBUpI4AAAggggAACCCCAAAJJC6jmoqrJaMJRsGBBqVGjRtIBmIEAAggggAACqS5w8+ZN2b59u2bfMuVoMJrqF4MNEUBAdwLqwegFc+fKxLHfyuOYGIvyy5kzp/Tu3VsGDhwoefPmtWgNkxBAAAEEEEAAAQQQQAABBBBAAAEEEEAAAQQQcFSBXr16yfTp0zXpr169Wpo3b25xWepzR+p5i4Rj2rRpovZI6aDBaEoFWU+DUV4DCOhP4PHjx4Zn+NR93ZeHm5uboWF1gQIF9Jc0GSGAAAIIIIAAAggkS4AGo8liYxECCCCAAAKOK/Dhhx/K1KlTNQUM/2KkdHz7HcctTMeZt2oUJBfCw40yLFu+vPy+dJmOsyY1BBBAAAEE7CsQduKEdGrbWrNJs2bNxMPDw76bE12XArt375Zr165pclOnlbZo0UKXOZMUAggggAACCCCAAAIIIJBSgQMHDsjFixc1YUqWLCl+fn4pDc96BBBAAAEEELCDgLkGo2X9/OT3P5bbYUdCIoAAAo4ncOXyJZn47beycd1azcNp5qrJlCmTvP322zJ06FApVaqU4xVNxggggAACCCCAAAIIIIAAAggggAACCCCAAAIIWCCwfv16adq0qWZmnz59ZMqUKRZE+GfK6NGjZdiwYUbz06VLJ5GRkZI7d26L45ibSIPRFBO6fAAajLr8SwAAnQrs379fLl26pMnu888/l5EjR+o0a9JCAAEEEEAAAQQQsFaABqPWijEfAQQQQAABBxZQp8l4e3trGjepmwabdu2RPHnzOnB1+k29ad06cvXKZaMEy1cIkLmLl+g3aTJDAAEEEEDAzgKLfv9Nvh7xudEu6qS7tm3b2nlnwutV4OrVq7Jnzx6T6dWuXVvy8ndVvV468kIAAQQQQAABBBBAAIEUCGzfvl1Uk7KEIyAgQHx9fVMQmaUIIIAAAgggYC8B8w1Gy8vvf3DIpL3ciYsAAo4pcCEiQmb/Ml3+XLpEnj59anER6lDCwYMHS1BQkMVr7DXx8ePHsmHDBgkMDJRcuXLZaxviIoAAAggggAACCCCAAAIIIIAAAggggAACCLiIQGxsrOTMmVOioqKMKlbP/l6+bPwcamIk6jmLnTt3Gk1R72Un/F5yWWkwmlw51j0XoMEorwUE9Clw69Yt2bZtmya5AgUKGP4/pJ7xZCCAAAIIIIAAAgg4vgANRh3/GlIBAggggAACFgvs3r3b8GH3hKNCpUoye8Eii+Mw0TqBBjWry63ISKNFAZUry6z5C60LxGwEEEAAAQScSOCzoR/Lij/+MKooe/bs0qhRIyeqklKsEVDN8NeuXSsxMTGaZer03Lp161oTjrkIIIAAAggggAACCCCAgEMIqCY10dHRmlzVe/n58+d3iBpIEgEEEEAAAVcTiIyMlB07dmjKLle+vPy2lAajrvZ6oF4EELBM4NbNm/L7nNmyYN5ciU7wwHRiESpUqGBoNNqpUyfJkCGDZZvZYNbDhw8N962WLl0qK1euNPzepn5/416mDXAJgQACCCCAAAIIIIAAAggggAACCCCAAAIIICBdu3aVOXPmaCSOHj0qfn5+SQrdu3fP0KRUPYfx8hg3bpzhfXVbDBqM2kLRtWPQYNS1rz/V61tg06ZNcv/+fU2SixcvljfeeEPfyZMdAggggAACCCCAgEUCNBi1iIlJCCCAAAIIOIfAkCFDZPz48ZpihgwbLl2693COInVYRe3KFeX+vXtGmVWuVk1mzPtdh9mSEgIIIIAAAqkj0LZJYzl/7qzRZkWLFpVKlSqlTgLsokuBsLAwUV+mRrNmzcTDw0OXeZMUAggggAACCCCAAAIIIJBcgWXLlmk+6K9iNWzYUDw9PZMblnUIIIAAAgggYEcBGozaEZfQCCDg9AKqcefShQtk9i+/SOSN6xbXW7hwYenfv7/07t1bsmXLZvE6ayZGRUXJqlWrDE1FV69erTkUb+LEiTJgwABrQjIXAQQQQAABBBBAAAEEEEAAAQQQQAABBBBAAAGTAitWrJA2bdpofjZq1CgZNmxYkmrz58+Xzp07a+aFh4eLejbHFoMGo7ZQdO0YNBh17etP9foWUP+/OHTokCbJ+vXry5YtW/SdPNkhgAACCCCAAAIIWCRAg1GLmJiEAAIIIICAcwj4+PhIRESEpph1wdulYKFCzlGkDquo4e8n6gGJl0f1moEybbb2hDkdpk9KCCCAAAII2FzgQXS01Azw18StWbOmFChQwOb7EdBxBGJiYmTt2rUmm+sUK1ZMKlSo4DjFkCkCCCCAAAIIIIAAAgggkITA06dPZeXKlSZntWzZLOCxPQAAIABJREFUUjJlyoQhAggggAACCOhQgAajOrwopIQAAg4n8OzZM1m7cqX88uNUCT9/zuL81UEMPXv2lEGDBom3t7fF68xNvHPnjvz555+GpqIbNmwQ9aCrufHee+/J9OnTU7wnARBAAAEEEEAAAQQQQAABBBBAAAEEEEAAAQQQUO9H58iRQx49emSEoZ6r2bVrV5JA77zzjvz2229G8/z8/OTo0aNJrrV0Ag1GLZVinjkBGozy2kBAvwJxcXGyfPlyTYIZM2ZM9J6pfisiMwQQQAABBBBAAIGEAjQY5TWBAAIIIICAiwiEhoZKxYoVNdWWKVdO5i/700UU0qbMymVeE/Wg+MsjsE4dmTpjZtokxK4IIIAAAgikscCeXTul93+6arJQp6+mT58+jbNj+7QW2Lt3r1y5ckWThnpttGrVStzc3NI6RfZHAAEEEEAAAQQQQAABBGwiEBUVJRs3bjQZq3379jbZgyAIIIAAAgggYHsB8w1G/eW3pX/YfkMiIoAAAk4sEB8fLzu3BcvMn3+WkAP7La40Q4YM0rFjRxk6dKioB6aTM77++msZMWKExMbGWrS8Ro0asnv3bovmMgkBBBBAAAEEEEAAAQQQQAABBBBAAAEEEEAAgaQEOnXqJAsXLjSali5dOlGHY3l5eZldrt5bz5kzp9y7d89ozueffy4jR45MaluLf06DUYupmGhGgAajvDQQ0LfAH3+Y/oyL+v8MAwEEEEAAAQQQQMDxBWgw6vjXkAoQQAABBBCwSODTTz8V9cH4hOOjQYPlvQ/6WBSDSckT8C9ZXLOwTv0GMvnn6ckLyCoEEEAAAQQcXODnqVNkysQJRlWo0+1U80gGAtevXzd74m5AQID4+vqChAACCCCAAAIIIIAAAgg4hcCNGzdk586dmlr4HdkpLi9FIIAAAgg4sYC5/4f7+fvLvCU0GHXiS09pCCBgZ4FjRw4bGo1u2bhBrHlorUGDBjJkyBBp1qyZxRmq+1E+Pj4SExNj8ZqsWbNKdHS0xfOZiAACCCCAAAIIIIAAAggggAACCCCAAAIIIIBAYgKLFy+WDh06aKaoxp7vvPOO2aXqMKzAwEDNz0NDQ6VChQo2Q6fBqM0oXTaQuQaj6p5LkyZNXNaFwhHQi4D6/8m1a9c06Tx48ECyZMmilzTJAwEEEEAAAQQQQCCZAjQYTSYcyxBAAAEEEHA0gVKlSsmZM2c0aa/YsEmK0qTJbpfz6dOnUrnMa5r4DRo1kolTf7LbvgRGAAEEEEBAzwIf9eop27duMUoxV65cUq9ePT2nTW6pKLBu3Tp5+PChZkcPDw+rHg5NxZTZCgEEEEAAAQQQQAABBBCwWuDChQty8OBBzbps2bJJ48aNrY7HAgQQQAABBBBIHQEajKaOM7sggIDrCkScPy+zZ/wiK/5YKupzN9YM9SB2w4YNDQ9Qly9fXtzd3U0u7927t0ybNs2a0Ia5ly5dkkKFClm9jgUIIKBPAfX3OvXfgt9//10WLlxo+O8GAwEEEEAAAQQQQAABBBBAAAEEEEAAgdQSePTokeTIkUNUE8aXR8eOHWXBggVm0/jf//4no0aNMvp50aJFJTw83Kap02DUppwuGcxcg1GF0bp1a8mQIYNLulA0AnoR2Ldvn1y+fFmTzq1bt0Q968lAAAEEEEAAAQQQcGwBGow69vUjewQQQAABBCwSCAsLkzJlymjmFi9ZUv5Ys86iGExKnsCD6GipGeCvWdyoaTMZN/mH5AVlFQIIIIAAAg4uULdqZbl7545RFa+99prJv684eKmkn0yB06dPy4kTJ0yurl27tuTNmzeZkVmGAAIIIIAAAggggAACCOhHwNzvPrlz55a6devqJ1EyQQABBBBAAAEjAfMNRivIvCVL0UIAAQQQsJHAzchI+X3ObFkwd448ePDA6qjp06eXV1991dBs9PlX5cqV5e7du4bvx8bGWh1z/fr1HAhhtRoLENCPQFRUlOzYsUO2bt1q+AoJCXmRnHpQdufOnVK6dGn9JEwmCCCAAAIIIIAAAggggAACCCCAAAJOL9CuXTtZvny5UZ1eXl6imrup97lNDfWe95EjR4x+NHDgQJkwYYJNvWgwalNOlwyWWIPR/PnzS2BgoEu6UDQCehE4cOCAXLx4UZOOajrq7e2tlzTJAwEEEEAAAQQQQCCZAjQYTSYcyxBAAAEEEHAkga+//lo+/fRTTcrv9/1I+vQf4EilOFyud27flnrVqmjybtqypXw78XuHq4eEEUAAAQQQSKnApYsXpUWDepowQUFBoj4EwUBACagPEaxevVri4+M1IHyIgNcIAggggAACCCCAAAIIOIuA+qD/2bNnNeUUKVJEqlTRvq/sLHVTBwIIIIAAAo4ucP36ddm1a5emDD9/Gow6+rUlfwQQ0KeAai66dMF8mT3jF1FNR+05SpYqJS3atJWnT5/KlInaB7HVw9nqIW0GAgg4hoD674f6e9vzhqIHDx5MtLmwOuhy37594uvr6xgFkiUCCCCAAAIIIIAAAggggAACCCCAgMMLzJs3T7p06aKpQ72nVa+e9tkb1fStcOHCmvnbtm2TOnXq2NSDBqM25XTJYOqZoEqVKkloaKjJ+kuVKiVly5Z1SRuKRkAPAocOHZLw8HBNKupzrcWKFdNDiuSAAAIIIIAAAgggkAIBGoymAI+lCCCAAAIIOIpAxYoVTb4Bu2jlKin1WmlHKcMh87x29ao0qVNLk7t6GGHUuPEOWRNJI4AAAgggkBKBtatWyn8HGjc4T5cunbRt21bUnwwEnguoB7fUh19MjWbNmomHhwdYCCCAAAIIIIAAAggggIBDC5j7vad06dKivhgIIIAAAgggoE8Bcw1Gy1eoIHMXL9Vn0mSFAAIIOIHAs2fPZM2KFTLjpx8l/Pw5m1fUs8+H0nfgIEPck8ePy1vt2mj26NGjh/zyyy8235uACCBgO4H9+/fLypUrDU1F1T+rhsHWDHXwi2pKqv5kIIAAAggggAACCCCAAAIIIIAAAgggYG+BqKgoyZkzp+ZgnCFDhsjYsWM12//888/y/vvvG30/d+7cEhkZafNncmgwau+r7xrxr169Kv7+/obXqKlRvXp18fb2dg0MqkRAZwKHDx+Wc+e0911PnDghZcqU0Vm2pIMAAggggAACCCBgrQANRq0VYz4CCCCAAAIOJhARESE+Pj6arAsWKiTrgrc7WDWOl+6F8HBp1ShIk3ib9q/Ll9+OcbyCyBgBBBBAAIEUCoz5v6/kt9mzjKKoRpGqYSQDgZcFbty4ITt37jSJUrJkSfHz8wMMAQQQQAABBBBAAAEEEHBogeDgYLl9+7amhqpVq0rhwoUdujaSRwABBBBAwJkFzDcYDZC5i5c4c+nUhgACCOhCID4+XnYEb5WZP/8shw4esElOhYsUkZWbtoibm5shnmpIWLnMa5rY6iHXPXv22GRPgiCAgG0Fnjx5IsOGDZMJEyakOLD6vOXu3bulYMGCKY5FAAQQQAABBBBAAAEEEEAAAQQQQAABBJISaN68uaxdu9Zo2muvvSZhYWGapW3atJEVK1YYfd9eh2PRYDSpK8fPLRVQh0HVrFlT00hXrU+fPr3Ur19fPD09LQ3HPAQQsJHAsWPH5K+//tJECwkJkYoVK9poF8IggAACCCCAAAIIpJUADUbTSp59EUAAAQQQSCWB8ePHizqtLOHo1rOXDPhkaCpl4brb/H3mjLzeQtswrX2HjjLi61GuC0PlCCCAAAIuK9DlzTfk6OFQo/rVQzk1atRwWRMKNy+wbt06efjwoWaC+gBBy5YtDR8kYCCAAAIIIIAAAggggAACjipg7neeunXrSu7cuR21LPJGAAEEEEDA6QVoMOr0l5gCEUDAgQSOhIbKrOnTZOumTaIajyZ3jP1+kjRu3sJoeYsG9eTSxYtG38uaNatER0cndxvWIYCAnQTOnj0rr7/+uhw5csRmO6hDL3ft2iV58+a1WUwCIYAAAggggAACCCCAAAIIIIAAAgggYEpgxowZ8t5772l+pN73Klas2Ivvq0N2cubMqXnGYtWqVdKihfF73LaQpsGoLRSJ8Vzghx9+kI8++sgkiIeHhwQFBUmmTJkAQwCBVBQ4ceKEnD59WrOjuj+imgIzEEAAAQQQQAABBBxbgAajjn39yB4BBBBAAIEkBQIDA2X37t2aefOWLBU//wpJrmdCygQWz/9d/u/zzzRB3nyrs3z65VcpC85qBBBAAAEEHEzg2bNnUs2vrKg/Xx4BAQHi6+vrYNWQbmoIqFMQ1WmIpgavm9S4AuyBAAIIIIAAAggggAAC9hRYtmyZyQY4TZo0EdW0hoEAAggggAAC+hQw12DUPyBA5ixaos+kyQoBBBBwcoHoqCg5FXZSTp08Kaf//fPsX39JbGxskpX7Fisuy9dv0Mzr934v2bZls+b7Fy9elMKFCycZlwkIIJA6AjNnzpS+ffuaPLgyJRmUKlVKdu7cKXny5ElJGNYigAACCCCAAAIIIIAAAggggAACCCCQpMDt27clX758mve0v/vuO+nfv/+L9evXr5emTZsaxVONGe/evWuXxow0GE3y0jHBSoFOnTrJwoULTa5SB3LXqVNH0qVLZ2VUpiOAQHIFTp06JSdPntQs37x5szRo0CC5YVmHAAIIIIAAAgggoBMBGozq5EKQBgIIIIAAAvYQuHbtmnh7e2seUM6TN69s3r3XHlsS8yWB69euSePagSZNOr3TRYaN+AIvBBBAAAEEXErgxNGj0vn1dpqaW7ZsaZcPM7gUrpMWq07YXb16tcmGO6rZjmq6w0AAAQQQQAABBBBAAAEEHFHg8ePHht93TI127drxQWlHvKjkjAACCCDgMgLqPrypQz79AyrKnEWLXcaBQhFAAAG9C6j7TKrJ6KmTJ+R0WJiEqT9PhsmjRw+NUv/ux2lSv2FDTTnfjxsrv077SfP9devWcY/KRhf/8uXLcuLECTl+/Ljhq02bNoYvBgKWCERHR0uPHj1k0aJFlkw3zMmUKZPhUPaLFyLkxvXrZtfRXNRiUiYigAACCCCAAAIIIIAAAggggAACCNhIICgoSLZs2WIUrWHDhrJx48YX3+vXr59MnjzZaE6HDh3MNmxMaWo0GE2pIOsTCqjPzNWoUUNCQ0NN4vj6+kpAQABwCCCQSgJnzpwx3KNLONRnW5s3b55KWbANAggggAACCCCAgL0EaDBqL1niIoAAAgggoAOBqVOnyocffqjJpPO7XWXoZ5/rIEPnTUE9jNC2cWO5du2qpkj3zJll3uKl8uprrzkvAJUhgAACCCBgQmD+3Dky+suRRj9Jnz49D4nxaklU4MCBA3Lx4kWTc2rVqmU4qZeBAAIIIIAAAggggAACCDiawL1790Sd8p5wuLm5Sdu2bR2tHPJFAAEEEEDApQRoMOpSl5tiEUDAyQTi4+PlYkSEoenoqbAwuXXzpoz8ZrTJKlf/uVyGDxms+dn48eNl0KBBTiZj33Ju3779oono82aiR48eFfW78cujfPnycuTIEfsmQ3SnENi7d6+89dZbEh4enmQ91WsGSqVq1aRSlSpSvkKAqH+3vxg+zOQhlyoYzUWTJGUCAggggAACCCCAAAIIIIAAAggggIAdBEw9C6yet7l//75kyZLFsGPhwoVFHdz08pg/f7506tTJDhmJ0GDULqwuH/Tq1avi7+8vkZGRJi0qVaokRYsWdXknABBIDYGzZ8+avDe3dOlSad++fWqkwB4IIIAAAggggAACdhSgwagdcQmNAAIIIIBAWguYOrVM5fTr7/OlUpWqaZ2e0+4fFxsr3d7qJIdDD2lqTJcunUya9rPUqd/AaeunMAQQQAABBMwJqAfw1MM6Lw9PT09Rp6oyEDAncPPmTdm+fbvJHxcsWNBweikDAQQQQAABBBBAAAEEEHA0gevXr8uuXbs0aWfOnJmT3x3tYpIvAggggIDLCdBg1OUuOQUjgICLCpwOOykdWrfSVN+9e3eZMWOGi6okXnZ0dLScPHlS00xUPSxs6di4cSP3jy3FcsF5cXFx8s0338iIESMkNjbWrEBmDw95t1t36d2vv6gmDM/H8iWLE20uWrZsWQkODpY8efK4oC4lI4AAAggggAACCCCAAAIIIIAAAgikpYC6B+nt7a05GOd5k7ewsDApU6aMUYqZMmUyNGlUz+XYY9Bg1B6qxFQC+/fvl5o1a5p8n1cd0F27dm3JnTs3WAggYGcBdZDboUPaXgi//fabdO7c2c67Ex4BBBBAAAEEEEDA3gI0GLW3MPERQAABBBBII4Hbt29Lvnz5NG+wennlkG0HDopqdMmwj8B/Bw6QtatWmgzeb/AQ6dH7A/tsTFQEEEAAAQR0LtCqUZBcCA83ytLX11cCAgJ0njnppbXAhg0bRD2QaGo0a9ZMPDw80jpF9kcAAQQQQAABBBBAAAEErBIw98FMDuKwipHJCCCAAAIIpImAuQajFSpWlNkLF6dJTmyKAAIIIGB7gadPn0rlMq+ZDHznzh3JkSOH7Td14Ijr1q2TNm3ayJMnT1JURZMmTUTFYiCQUEA1qu3QoYPs3LkzUZziJUvKhClTxce3mNE8S5qL7tixQ3LmzAk+AggggAACCCCAAAIIIIAAAggggAACaSJQq1YtzYHF3bp1k19//VXGjRsnH3/8sVFeTZs2lbVr19otVxqM2o2WwCIyZcoU6du3r0kL1Tw3KCiIZ4V4pSBgZ4ELFy7IwYMHNbuowxbVoYsMBBBAAAEEEEAAAccWoMGoY18/skcAAQQQQMCsgLpp0KNHD83P3+jUST776mvk7CQw59cZMv6bUWajT50xUwLr1LHT7oRFAAEEEEBAvwIPoqOlZoC/JkH1AQjVFJ2BQGICf//9txw9etTklBIlSkj58uUBRAABBBBAAAEEEEAAAQQcSiAsLEzUV8KRP39+CQwMdKhaSBYBBBBAAAFXE1DNrfbs2aMpu0LFSjJ74SJX46BeBBBAwKkFTB2gqArOnj27DBgwQAYNGkSjURFDQ1BbNBd9/mI6deqUlCpVyqlfWxRnncDq1aulS5cuopr7JjbeevddGTR0mKiHz18eq1f8Kf8bMlji4+NNLi9btqzQXNS6a8JsBBBAAAEEEEAAAQQQQAABBBBAAAHbC0ycONHwvvPLI0+ePHLjxg1p0KCBBAcHG/1s2rRp0qtXL9sn8m9EGozajZbA/wp06tRJFi5caNJDHdRdv359SZ8+PV4IIGAngUuXLsn+/fs10VUD4D59+thpV8IigAACCCCAAAIIpJYADUZTS5p9EEAAAQQQSGWBli1bivpgbcLx08xZUqNW7VTOxnW2G/jhB7Jlw4ZEC37zrc4yZNhwyezh4TowVIoAAggg4PICu7Zvlz49umkc1INm3Ox1+ZdHkgBPnz41/N02Li5OMzdDhgzSokULXkdJKjIBAQQQQAABBBBAAAEE9CQQGhoq58+f16Tk6+srAQEBekqVXBBAAAEEEEAggQANRnlJIIAAAq4jMLBPb9mycaPZgr28vF40GlUPurrisHVzUWXYtWtXmTVrlityUnMCgZiYGBk8eLBMnTo1URtPLy8ZNW681K5XXzOP5qK8rBBAAAEEEEAAAQQQQAABBBBAAAEEHEUgIiJCfHx8NOlu3bpVGjZsKLGxsS9+li5dOomMjJTcuXPbrTwajNqNlsD/Cjx+/Fhq1Kgh6rN0pkbRokWlUqVKeCGAgJ0EzH3+Zfz48ZqG13ZKgbAIIIAAAggggAACdhSgwagdcQmNAAIIIIBAWglERUWJOpnsyZMnRilkzZpVdoaEihsnNtn10qxdtVI+G/qJPE3g//KmhYsUkTHfTZKy5cvbNReCI4AAAgggoBeBnyZPkh8nfW+UTqZMmUQ1RWcgYInAwYMH5cKFCyanVqhQQYoVK2ZJGOYggAACCCCAAAIIIIAAAroQ2LNnj6gPZyYcfn5+UrJkSV3kSBIIIIAAAgggYFrA3AMWAZUqyawFi2BDAAEEEHAigR8mTpDpU6ckWVGOHDkMjUYHDhwoCRuNqsMl1CF66iFYdXCeM43kNhdVD757Fyosd+/ekQfR0RoS5XT58mXJly+fM3FRi5UCJ06ckI4dO4r6M7ERULmyjJs0WfLk1b5eaC5qJTrTEUAAAQQQQAABBBBAAAEEEEAAAQTSXKBKlSqinp14eZQrV06OHz9u9L3AwEDZuXOnXfOlwahdeQn+r4C6/+7t7W3Sg8O6eZkgYF+B69evy65duzSbfP311zJ8+HD7bk50BBBAAAEEEEAAAbsL0GDU7sRsgAACCCCAQOoLzJ8/Xzp37qzZuFW7dvJ/Y8alfkIuuOPNyEjp17uXnDh61Gz1qtHre70/kN4f9ZP0NH11wVcJJSOAAAKuJfDhe91l57ZtRkWrhuh16tRxLQiqTbbA7du3JTg42OR61Ui/SZMmyY7NQgQQQAABBBBAAAEEEEAgtQW2bNkid+/e1Wxbs2ZNKVCgQGqnw34IIIAAAgggYIXAlStXZO/evZoVAZUqy6wFC62IxFQEEEAAAb0LHAkNlUEffiDqc0CWjJw5cxqajPbv39/QaHTfvn3SoEEDefjwobi5uRl+31ONRk19qcP0PDw8LNlGF3PU77XNmjXTHICdMLmcuXJJiVdflZKvlvrnz1KlDF8eHlkMUzu3bysnjh3T1DR06FAZPXq0LmolidQXmDp1qgwaNEgeP35sdnP1ebs+/QdI9/d7G/79SjiSai6qDrFUr2P17y0DAQQQQAABBBBAAAEEEEAAAQQQQAABvQio90WHDRuWZDrjxo2TwYMHJzkvJRNoMJoSPdZaI6AOJjM11DNn6tkzBgII2Efg5s2bsn37dk3wzz77TL788kv7bEpUBBBAAAEEEEAAgVQToMFoqlGzEQIIIIAAAqkn8MYbb8jSpUs1G37/0zSpF9Qw9RJhJ5k3a6ZMGP2NxMbGmtV4rUwZGfv9ZHnFxwcxBBBAAAEEnFagZoC/PIiONqqvdOnSor4YCFgqsGnTJrl//77J6eoE3vz581sainkIIIAAAggggAACCCCAQJoKrFmzRmJiYjQ5BAUFiZeXV5rmxuYIIIAAAgggkLgADUZ5hSCAAAKuJaAaHC76bZ788tOPcvfOHYuKVw0L69WrJ8uWLbNovppUuHBhuXjxosXz03KiasrYvHnzRJs/fjvxe6lSvbrkTuLB343r1sqQj/pqysmePbtcv37doZqupuU1cZa979y5I126dJHVq1cnWlKBggVl7KTJUr5CgMl5ljQX3bZtm6ERMAMBBBBAAAEEEEAAAQQQQAABBBBAAAE9CURERIiPBc+ZhoeHGw6zsuegwag9dYn9XCAsLEzKlCmjAVGHsqmDzhxhREVFSWhoqMWp+vv72/UzgnFxcbJr1y6Jj4+3KKcSJUqIt7e3RXMtnfT333+L+mxFWg510Bj3ARK/Auq+zNatWzWTPv74YxkzZkxaXj72RgABBBBAAAEEELCBAA1GbYBICAQQQAABBPQk8OTJE8mRI4c8evTIKC33zJll16HDkjFjRj2l6xK5XLp4UXp17SKXE3kIQF2fgR8PlbfefdclTCgSAQQQQMC1BC5EREirhg00RTds2JAbda71UkhxtefOnZPDhw+bjFOgQAGpWbNmivcgAAIIIIAAAggggAACCCCQGgJ//PGHyW1atGgh7u7uqZECeyCAAAIIIIBAMgXMNhitXFlmzV+YzKgsQwABBBDQu8CjRw9l/pw5MmPaTxIdFWXzdB2lwWhSzUV9ixWXmfMXSM5cuSwyUg+5tmhQX65cvqSZP3HiRBkwYIBFcZjk+AI7d+6UDh06yNWrVxMtpkGjRvLVt2MlW/bsJufRXNTxXwtUgAACCCCAAAIIIIAAAggggAACCLi6QPny5eXYsWNmGfz8/OTo0aN2Z6LBqN2J2UBEhg4darKRYalSpaRs2bIOYaQOTFMNPS0dpUuXFvVlr3Hjxg1R77lbOuyRj3r2Sz0DlpZDNahVjWoZ5gXu3bsnmzdv1kz46KOPZNKkSXalU4c88llZuxITHAEEEEAAAQQQEBqM8iJAAAEEEEDAyQSWL18u7dq101TVuHkLGfu9fd/McTJKm5YTFxsrkyaMl1nTf0701KdqNWvKqHETJE/evDbdn2AIIIAAAgikpYB6gGf44EFGKaRLl87k31nSMk/21r/As2fPZNWqVaIeNDQ1mjRpIlmzZtV/IWSIAAIIIIAAAggggAACLi2gDghbu3atSYP27du7tA3FI4AAAggg4AgC5hqMVqxcWWbSYNQRLiE5IoAAAikSeBAdLXNn/ipzfp0h6p9tNRyhwaitm4s+t1v0+2/y9YjPNZSFChWSCxcuiJubm62YrY4TGxsrMTExhi/1+/zzf375T2u//zxW8eLF5YcffrA6J2dboO4BjxgxQkaPHm32PrCqObOHh/z3s8+l3ZsdzBLQXNTZXh3UgwACCCCAAAIIIIAAAggggAACCLimwMiRI+WLL74wW/znn38uao69Bw1G7S1M/Pj4eClSpIhcvnxZg9GwYUPx9PR0CCR1L+PgwYMW55ozZ06pX7++xfOtnagaFP/1118WL1P3K/z9/S2eb8nEtG4wynOLllwlkaioKNm4caNmcs+ePeXnn3+2LEgyZy1atMjQb6Fjx47JjMAyBBBAAAEEEEAAgaQEaDCalBA/RwABBBBAwMEEunTpIvPmzdNkrZqLqiajjLQVOHPqlPT+T1e5deum2USye3rKyG9GS1DjJmmbLLsjgAACCCBgI4HRX42U+XPmGEXLkiWLNG3a1EY7EMaVBA4dOiTh4eEmSy5RooSo03oZCCCAAAIIIIAAAggggICeBe7cuSNbt27VpJghQwZp3bq1nlMnNwQQQAABBBAQMTzctG/fPo1FxcpVZOb8BRghgAACCLiIwP1792TWL9Plt9mzJObRoxRjMWkEAAAgAElEQVRXrfcGo0k1F32laFGZs2iJ5MyVy2qLp0+fSoMa1USZJhyLFy+WN954w2zMkydPGpqQWtP405pmoar5pT3Hhg0bpFGjRvbcQtex1X1fdX1DQkISzbN4yZIyYcpU8fEtZnbexnVr5eN+H5k9/LtChQqybds2h3kgXdcXjuQQQAABBBBAAAEEEEAAAQQQQAABBOwqcPz4cfHz8zO7R2hoqKj3u+w9aDBqb2Hiq3sPQUFBGggvLy+T39ermGrmqZp6WjNatGgh7u7u1iyxeO6mTZvk/v37Fs9X96iqVq1q8XxLJqZ1g9Fs2bJJ48aNLUnVpec8fPhQ1q1bpzFQvSrmJHgW1NZQCxYskHfeeUdWrFghzZs3t3V44iGAAAIIIIAAAgiICA1GeRkggAACCCDgRAKxsbGiTi5SJ8a8PDJmzCi7Dh0W98yZnahaxy3lyZMn8n+ffyZ/Ll2SaBHNW7WWT7/8SrJmy+a4xZI5AggggAACIvL26+3l+NEjRhbe3t5SvXp1fBCwWsBcIx4VSP29V91UTJ8+vdVxWYAAAggggAACCCCAAAIIpJbAlStXZO/evZrtOIwjta4A+yCAAAIIIJAyAbMNRqtUkZm/02A0ZbqsRgABBBxP4M7t2zJj2k+ycN5cUZ8JSmyo5pv37t6VuLg4zTQ9Nxi1pLnozPkLJU/evMm+gNN+mCxTv/9Os149YLtq1SqTcdWDjd27dxf1mTlHHeoAxVOnTrnk/c1FixZJjx49JDo6OtHL99a778qgocMkU6ZMZuep5qKfDOgvcWZeC1WqVBH1QLWnp6ejvlTIGwEEEEAAAQQQQAABBBBAAAEEEEDAxQR8fHwkIiJCU3XRokVFHdyTGoMGo6mh7Np7dOvWTWbNmqVBUA12S5Ys6TA4J06ckNOnT1uVb+XKleWVV16xao0lkx8/fiyrV6+2ZOqLOXnz5pXatWtbtSapyWndYDR//vwSGBiYVJou/3Nzr5caNWrI7t277eqjGoy+9dZbhvs/6jXbsGFDu+5HcAQQQAABBBBAwBUFaDDqiledmhFAAAEEnFZAnRLTrFkzTX31GzaU736c5rR1O2ph+/bslkF9Pkj0Q9L58ueX0RO/k0pVbHv6k6OakTcCCCCAgOMJPHv2TKr5lRX158ujUqVKoj7YwEAgOQKJnabp7+8vxYsXT05Y1iCAAAIIIIAAAggggAACqSJw7tw5UR+gTTjUAWL169dPlRzYBAEEEEAAAQSSL2Cuwai6p/vr7/OTH5iVCCCAAAIOLXAz8oZMnzpVli5cIE+fPjWqxbdYcZm9aJF4eeUw/Kxymdc0teq1wWhqNBdVGLdv3ZL61bWfj3Jzc5Nr166Jerj1+YiPj5dhw4bJt99+69CvmefJT5w4UQYMGOAUtVhSxIMHD6Rv374mHxp/eb2nl5eMGjdeatdL/L0SS5qLqtdxNg75tuTyMAcBBBBAAAEEEEAAAQQQQAABBBBAQCcC6qCqR48eiXo/7eHDhy++smbNKqVLl061LF/OQeWivvLly2eXxoipVhQb6UIgJibG8N6/qUOo1OFj7u7uusjTkiQOHTpkdeNfdV+oalXbPzeuGhOHhIRYkvaLOepwLls3d0zrBqO+vr4SEBBglYMrTlb3LVeuXGmy9M2bN0uDBg3sxvK8wajaIHPmzLJ161apXr263fYjMAIIIIAAAggg4IoCNBh1xatOzQgggAACTivQq1cvmT59uqa+/xszTlq1a+e0dTtyYQ+io2XogP6yY1uw2TLSpUsnnd/tKgOH/lcyZszoyOWSOwIIIICACwocO3JY3nnjdU3lLVu2NJwwx0AgOQLnz5+X0NBQk0vVB2aaNGmSnLCsQQABBBBAAAEEEEAAAQRSReDkyZNy6tQpzV6FChWSatWqpUoObIIAAggggAACyRegwWjy7ViJAAIIuILA1StXZPrUKbJsyWKJi42VV4oWlTmLlkjOXLlelN+qYQO5EBFhxKHHBqOp1Vz0OcT/Ph4iq5Yv07xMxo4dK0OGDDF8Xz1w/Pbbb8sff/zhNC+n7Nmzi3rgVx084uzjyJEj8vrrr8vZs2cTLTWgcmUZN2my5MmbL9F5NBd19lcM9SGAAAIIIIAAAggggAACCCCAAAIIIICAswrMnz9fOnfurClPNbCtVauWQ5W9Z88euXr1qlU5q2fFW7VqZdUaSyYfOHBALl68aMnUF3NUc8fmzZtbtSapyWndYLRcuXLy6quvJpWmy/9cNbNevny5SYf06dPLN998Ix9//LFVTupe3v379w1f9+7dM/nP6mfTpk2Tu3fvvoitDorbtWuXlC9f3qr9mIwAAggggAACCCBgXoAGo7w6EEAAAQQQcBKB+Ph4yZMnj9y+fduoIrf06WVnSKioRksM/QpsWLNa1Ifknzx5YjbJYsVLyJjvJ0nJUqX0W0gSmak3Gz/95GMJP39OmrVsJU1btJC8+fI7bD0kjgACCCCQtMDvc2bLt199aTRR3WBq06ZN0ouZgYAZgWfPnsmaNWtE/WlqBAYGSv78/B2DFxACCCCAAAIIIIAAAgjoUyAkJMTQOCThKFmypPj5+ekzabJCAAEEEEAAgRcCly5dkv3792tEKlWpKr/+Ph8pBBBAAAEEDAKXL12UWdOny/t9P5I8efMaqThCg9HUbi6qgA7s3SvvdXnb5Cto69atcvPmTXnzzTed8hWmDhZXD1I661CfbZwwYYIMGzZMnj59arZM9VmCPv0HSPf3e4ubm1uiHDQXddZXC3UhgAACCCCAAAIIIIAAAggggAACCCCAgCsItGjRwvBcUMJRqVIlKVq0qEMRBAcHa57tt6SAunXrSu7cuS2ZavGclStXJvo+vLlA7du3t3gPSyYm1WBU9Txo0qSJJaGYY2eBpA71U6+NefPmiYeHhyaTFStWyIgRI140Eb1z547ExsYmO2P178Pu3btpDptsQRYigAACCCCAAALGAjQY5RWBAAIIIICAkwj8+OOP0qdPH001NWvXkR9/nekkVTp3Gbdv3ZI+PbpJ2IkTZgvNkCGDfNCvv3Tv9b6o5rGONFQDsCEffShbN216kXa6dOkkoFJladqypTRp3kJy5MzpSCWRKwIIIICABQLDBg2UNStXGM308vKSoKAgC1YzBQHzAqGhoXL+/HmTE1RzUdVklIEAAggggAACCCCAAAII6FFAnbJ+/fp1TWoVK1YUHx8fPaZMTggggAACCCDwkoDZBqNVq8qvv9FglBcLAggggEDSAnpvMJoWzUWVmmpC2ahWoETe0P7OnLRq8maozy5lypRJ3DNnlkyZ3CVzZnfDP7u7//NnZvfMkun5P2d2/3dOZqM5hrkv5jyP88+6F/Ey/RNv9Z/LZdw3ozTJqjwOHTokFSpUSF4hOl2lrumOHTtEPSSd1ChQsKCMnTRZylcISGqq0Fw0SSImIIAAAggggAACCCCAAAIIIIAAAggggAACuhW4ceOGeHt7axoRqkOoVONR9Ry1I43169fLgwcPTL73r94nNzdKlSolZcuWtVmpd+/eFXWPx9RQ9yESy6VVq1aSMWNGm+VCg1GbUdo90IULFwz3qOLi4szupV6nq1ev1jT/jYqKkgIFCsjDhw9tlqf6b8PevXulSJEiNotJIAQQQAABBBBAwFUFaDDqqleeuhFAAAEEnE6gTJkyEhYWpqnrs6++ljc6dXK6ep25oHkzf5UJ345O9JSesuXLy5jvJklhB3mD7HFMjHz0fk/Zt3u32UunGqZWq1HT0Gy0YeMmki17dme+zNSGAAIIuIxAy6D6cvHCBaN6ixUr5nQPRrnMBdVRoffv35dNLzUuT5iaOslSnWjJQAABBBBAAAEEEEAAAQT0JqB+l1G/0yQctWvXlrx58+otXfJBAAEEEEAAgQQC5hqMVq5aTWb89jteCCCAAAIIJCmg5wajadVc9Dnaj5O+l58mT0rS0NSEXn0+lPwFCxo1CjU0+XQ3bgiqmn6qZqLPG4kma7NkLlIP73Zs01pOh53URKhatars27cvmZFtt+z27duGg1Fy5MghBQsWTFZgdVDknDlzZObMmRIREZFkjAaNGslX34616PNiwZs3ycAP+0hcbKzJuDVr1hT1MHe2bNmS3JcJCCCAAAIIIIAAAggggAACCCCAAAIIIIAAAqkv8P3338uAAQM0GxcuXFjUe+WONlasWCHPnj3TpK3ep37y5Inhy9Tw8vKSoKAgm5V7+vRpOXHihMl4uXPnllu3bpndq3HjxjZ9X50Goza7rKkS6N69e7Jnz55EG4Wq+0YLFiwQ9bzey6Nv374yZcoUm+bp6+srBw4cEPW6ZSCAAAIIIIAAAggkX4AGo8m3YyUCCCCAAAK6EVi8eLF06NBBk4+7u7ts3LVbvLxy6CZXErFM4Orly9Lz3Xc0DdleXp0lSxYZMvx/8npHfTeQfRAdLb27/UeOHg61rHgRw0lXgXXqGpqN1gsKEg+PLBavZSICCCCAgH4E1P8Dagb4axKqVauW5MuXTz+JkonDCgQHB4t6wM3UKF68uPj7a19/DlssiSOAAAIIIIAAAggggIDTCKxatcrkh4Zt/SFdpwGjEAQQQAABBHQmcPHiRcODDAkHDUZ1dqFIBwEEENCxgKkGo+r+qWrqmJYjqeaiBQsVknmLl0oeOx6OceXyJWlWr65VDJ3f7SofD/+fqMONHWEcO3JY3nnjdZOpLly40OTnAFNSl2pq+rxpqHqNqa9r164Z/nz5S31PfcX+27hTvR7q169v8dbR0dGiPsc4e/Zs2b59u6h9kxqZPTzkv599Lu3e1H720dRa1Vx00Id9zB7crZqLqoNdPDw8ktqanyOAAAIIIIAAAggggAACCCCAAAIIIIAAAgikkUDlypUlJCREs3uNGjWSffBVGpUicXFxsnz5cpPbe3p6Sq5cuSQ8PNxsei1atBDVC8AWY8eOHRIZGWkyVLly5eT48eNmt6lbt65NmznSYNQWVzR1Yzx9+lT279+f6P1KNzc3GTlypHz66acvkjt37pyUKFHCovtC1lSknglUr+ns2bNbs4y5CCCAAAIIIIAAAi8J0GCUlwMCCCCAAAJOIFCmTBkJCwvTVNK91/vS/+NPnKBC1yxBvbE8afw4mTX950TfWAusU0f+b8w4yaXDk3ju3r0rPbu8LWdOnUr2RVQfJK9Tv4E0a9FSatWrJ5kyZUp2LBYigAACCKSuwI7gYOnbs4dm07Zt24q6ocRAIKUCERERJj9UoOKmT59eWrZsafiTgQACCCCAAAIIIIAAAgjoRUA111i2bJnJdNq1ayfp0qXTS6rkgQACCCCAAAJmBMw2GK1WTWbM+x03BBBAAAEEkhQw1WBULfrggw+ka9euUq1atSRj2HKCaig5aNAgmTRpktmwqrno7AWLJH+BArbc2mSsHm93loP79yW5jzrA+Oux46VJixZJztXbhE8G9JP1q1dr0ipYsKCcP38+yYeJ1fsLt27dMtkk1FTj0OdNQy11UA8zq4ahGTJkSHSJymPr1q0ya9YsWbJkiTx69MjSLaR4yZIyYcpU8fEtZtEamotaxMQkBBBAAAEEEEAAAQQQQAABBBBAAAEEEEBA1wKqGWHx4sU1Oar3/NUzQI72+Tn1vvjatWtNmnt5eYl6/n/Pnj1mr0nFihXFx8cnxdfs2bNnsnLlSpPPoqvnqtSBYuqALnOjevXq4u3tneI8ngegwajNKFM9kOpXYapnxcuJqH9XFyxYIFmzZjV8WzXKXbNmjc1zVQfLbd68WTJnzmzz2AREAAEEEEAAAQRcQYAGo65wlakRAQQQQMCpBRYuXCidOnXS1JglSxZZu22H5MiRw6nrd4XiToeFyQfd/yO3bt40W666zl9+O0bqNgjSDUnkjevS/e3OciGR07WsTTZrtmzSoFEjadqildSo9f/Yuw/4Ksvz/+NfEjYJJEzZBBCQvfcG2Uvc2lIHimwozp911f5tra1trbV1izJF9ggjhDDCHmWEvWSEDQESEvb/dR/AkpznJGeRnPG5+8oryLnHdb2fQwnnee7rbk3BMFcB6Y8AAghks8Bn//i7Pv/0n+lWNYWizU0kGgLeEDAF2efOnStzSqJVM6cVWj144I21mQMBBBBAAAEEEEAAAQQQcEcgJSVFCxYssBtqDuIwB3LQEEAAAQQQQMD3BRwVGG3SrLm+Gjfe9xMgQgQQQACBHBdwVGD0TmDVqlWzFRp95plnvLqZM2PiZrPp+PHj9d5779mKWjpq2Vlc1MQwa9o0vfXaK5lep+IlSuifX3ylmrVr5/j1dCeA06dOqnv7drpy5Yrd8HfffVfvvPOO3e+bzxPeeOMNW1HR48ePy9wrvVetS5culp9f3L2eKUj74YcfKjEx0eUwnhwwQL997Q2nD5qmuKjLxAxAAAEEEEAAAQQQQAABBBBAAAEEEEAAAQR8UuDNN9/UBx98YBdb5cqVVb9+fZ+MObOgkpKSFBsba9nF7Ptu166drfCno8/0y5Yt65WD58x9g5UrV1rGYQ43M7aOCqGaQQ0aNFBUVJTX/Ckw6jXKHJnI3Itau3atw/16Jqjq1avb9vSZfXsLFy5U165dLWOtWrWqwsLCZIoIW32ZZ2qXLVvmcC1zz8oULzWFcmkIIIAAAggggAACrglQYNQ1L3ojgAACCCDgUwLmA0XzQPm+ffvs4npu0Esa+XLmD1r7VDIEk6mAKZr1/u/e1MxpUzPt1+/hR/Ta2+/IFJjNyXYsMVHPPPGYjh87ZhlGyzZtNHDwEEXPnq25s2bqUkqKy+GaD9c7d+tmKzbaqGlTmQ34NAQQQAAB3xIY/NyzWrl8WbqgSpQooTZt2vhWoETj1wKbN2+2/HnYJGV+JurWrZtf50fwCCCAAAIIIIAAAgggEFgCZ86c0dKlS+2S4kCOwLrOZIMAAgggENgCFBgN7OtLdggggEB2CGRVYPRODLly5VKHDh1sxUYfffRRFShQwCvhmcKiP/zwg0why0OHDmU6Z3YXFzXBXL58Wd98/h+HcZlnhB576mlFFi3qFY+cmsTqwE4TS758+WwFX82G3zvt/PnzqlmzplvFPN3J789//rNeecXxs4cff/yxxowZ49LU5v1cv1EjPT9osNq0b+/0WIqLOk1FRwQQQAABBBBAAAEEEEAAAQQQQAABBBBAwKcFbt68qfLly+vo0aN2cZpCnMWKFfPp+K2CM4UY4+PjLeMuWrSo2rdvbyv8aQqAWjVTNLFPnz4yn6F70jLbW2WKh5YrV85W6NRRM/cgatSo4UkI6cZSYNRrlDk20aVLl7Rq1SqZe1SOWuHChW2HGfbq1ct2H2vHjh12Xc37yryWWTOFes1ztdevX7fs9uSTT9rW8fTPSY5hsjACCCCAAAIIIJBDAhQYzSF4lkUAAQQQQMAbAhMmTNDTTz9tN5UppLRoxUqFhYd7Yxnm8CGBtatXa+RLL2ZakLN4iRJ6ZuALatG6jQoWKqiChcJsxbXMBvXsaIcOHtRzTz+lUydPWC7Xo09fffCXv/7yQd6N69e1ZvUqzZgyRbGLFurKlSsuh2lybtuho+0EokKFCmnf3j3au3u37b8ffvwJ9X/scUVERro8LwMQQAABBDwTaNmgnlKSk9NNUqtWLdsJdTQEvCWQnJxsO+nQUWvRokW6zXfeWpd5EEAAAQQQQAABBBBAAAF3BI4cOWI72T1jMye0m5PWaQgggAACCCDg+wKmENv69evtAm3SrLm+Gjfe9xMgQgQQQACBHBdwtsDo3YGa52EefvhhDRgwQB07dnRrA50pLPr999/rvffey7KwqFk7J4qL5vjFycYAzDNS3du30+lTJ+1WfeKJJzRx4sRffv/ZZ5/Vd999l23Rbdy4UWbDsVUbN26cfv3rXzsdS6WoyurZr5969+1ne08521JTL+mj//f/NHXyJIdDWrZsqZiYGK8V33U2NvohgAACCCCAAAIIIIAAAggggAACCCCAAAIIuC5gCgiagpsZmzlgrXv37q5P6AMjHD0/YEIrXry42rZtaztUbNOmTQ6jbdOmjUqUKOFRNmZfldlfZdWMrTGeNm2awzWqVq2qunXrehTD3YMpMOo1yhyd6MaNGzL3jDI7sNAU/fzd736nMmXKaPDgwXbx5smTRz169LDt98+snT592las11GR0Zdeekn//ve/c9SDxRFAAAEEEEAAAX8ToMCov10x4kUAAQQQQOC2gPlQplq1atq3b5+dyXODXtLIl1/BKkAFzKk/r4wYrhVL41zK0Hz4VrBQIVsBzoIFC6lAoYK//NoUIL27GKn570JhYSpgfr+g6W/++/Y48+tChWQ2vIdk+EBv986deuHXT8ucFmTVnn1xkEa98qrDuM2D8yvi4jT1x8laHb9CZmODN1ru3LnVsUtXPfrEk2raooU3pmQOBBBAAIEsBH4+cEB9unS262WKpZi/Q2gIeFPA3EA0p35aNfNzTLdu3by5HHMhgAACCCCAAAIIIIAAAm4L7N27V1u2bLEbf+dhYrcnZiACCCCAAAIIZJuAwwKjzZvrqx8oMJptF4KFEEAAAT8WOHzokGZNm2r7On7smE9mQnHR7Lks0XNm6/XRoywXW716tZo1a6bFixerc2f7e+/3KsKIiAidO3fOcvr58+erV69eDjd33hlUtFgxde/VWz379lOtOnVcDnXB3Ln68//7g2Xx1TuTmU3o8+bNo7ioy7oMQAABBBBAAAEEEEAAAQQQQAABBBBAAAEEckZg4MCB+vrrr+0Wr1GjhmrWrJkzQXm46p49e7R161bLWUqVKqVWrVrJ7JueM2eOw5VMrYDatWu7HUlqaqqio6MtxxcuXPiXewyzZ8/W1atXLfuVL19eTZo0cTuGjAMpMOo1Sp+YyBTJ3bx5s0xtC3eaOTzR3H/Kqp08edJWZPTmzZuWXd9991298847WU3D6wgggAACCCCAAAK3BSgwylsBAQQQQAABPxUYN26cfv3rX9tFbwooLVqxUmHh4X6aGWE7KxAzf75eHzNaV69ccXaI1/uZk4NMsdEChQrp2NGjmc7/6ptv6elnnnE6hpSUFMXFLNKPE8Zr86ZNDj8QdHrC2x0rVKqkRx5/Qv0fe1zhhQu7Opz+CCCAAAJOCsyZMV1vvvJyut7mRLqHHnrIyRnohoDzAuZme0xMjNLS0iwH1a9fX5UrV3Z+QnoigAACCCCAAAIIIIAAAvdIYNu2bdq9e7fd7BUqVFDjxo3v0apMiwACCCCAAALeFHBUYLRp8xb68odx3lyKuRBAAAEEAlzAbI5bs2qlZk2dqpiFC3TZwb2u7GQwBxj37NtXw3/7skqWKpWdSwftWk8/3F/btmy2y9/c44yNjbVtKk5MTHTZxxzIHBFZVJFFIxVZtOitX0dGKiIyUpGRRbU9YatmTZtmN+9jjz2myZMn2/3+2rVr1a5dO4f3ZM2AHr372IqKtmzd2u7gamcSOLB/n979vzf03w0bMu1uiouaYqf58uVzZlr6IIAAAggggAACCCCAAAIIIIAAAggggAACCOSwgClsWbRoUSUnJ9tF0rVrV9s+ZX9sCQkJ2rVrl2XoZcqUUfPmzW2vLVmyxOHhXncXAXXHwBR/3LRpk+XQu4uXLly40NLfDCxZsqRat27tzvKWYygw6jVKn5koKSlJq1atkilo60orUKCAunfv7vQQc09szZo1DmsK/Pvf/9ZLL73k9Hx0RAABBBBAAAEEglmAAqPBfPXJHQEEEEDAbwXMCS/mQ719+/bZ5fD8S4M1Ykz6Yl5+myiBZylgPpB76TcDtGN7QpZ9c6qDKSb3x48/VvdefdwOweS5cO4c/Thhgvbstv6w3dXJ8+bNq85du+mRJ59UoyZNXR1OfwQQQACBLAT++N67mjTuh3S9zM1ec9OXhsC9EDA/L8TFxVmehmh+HuncubPCKcJ/L+iZEwEEEEAAAQQQQAABBFwQWLdunQ4fPmw3ombNmqpRo4YLM9EVAQQQQAABBHJK4Oeff9YGi6JXFBjNqSvCuggggEBgCKQkJ2v+3DmaOfUn20G82d1MYdHe/R7SSyNGqnSZMtm9fFCvt2vHdj3Wp7fLBhWjotTpwS63CoYWLWYrJGp+bQqJmk3ahcLCMp3z4w//pLFffWnX54svvtALL7yQ7vfN5mizCdrck7VqptDn0nXrVaBAQZfzMAPM+/+zf/xdE374XjeuX890DoqLukXMIAQQQAABBBBAAAEEEEAAAQQQQAABBBBAIEcFvvrqK7vPnk1AERER6tixY47G5sniGzdu1MGDBy2nuPvQ8Z07d2r79u0OlzIFGE0hRnfa6tWrHR5U1rZtWxUvXtw2bWZFTosUKaJOnTq5s7zlGAqMeo3Spya6cuWKrfjnqVOnnI7LPBdrno91pR05ckTm4DurZvYITpo0SebAPBoCCCCAAAIIIIBA5gIUGOUdggACCCCAgB8KjB07Vs8884xd5AULFtSiFSsVRuEkP7yqnoU8/rvv9Nc/faDrWTxg7dkqro8OCQnRv778Wi3btnV9sIMRJ44f19yZM/TTpIk6euSIV+atXKWqHn7iCfV7+BH+/HhFlEkQQAAB6an+/ZSwdWs6irJly6pZs2bwIHDPBDI7ddP8rGyKjObOnfuerc/ECCCAAAIIIIAAAggggEBWAsuXL7d8uNIU6ShDAZes+HgdAQQQQAABnxBwWGC0RQt9+f04n4iRIBBAAAEE/Fvg4IH9mvnTT5o1fZpOu7BBz52szb2zPv0f1otDh1FY1B1AL4155/XXNGPqT07P9uiTT+l3v3/f6f5WHR/v21s7LTYzm591zKbnOy0xMVFNmjRxuDm5fafO+ttn/5Z5TszVdvPmTc2ePt323FvSuXNZDjcHms6cOVOmoCkNAQQQQAABBBBAAAEEEEAAAQQQQAABBBBAwD8Ebty4obp16yohIcEuYPP7VatW9dXegcAAACAASURBVI9ELKJctWqVjh07Zhl/VFSUGjRoYHvt/PnzWrx4scM8TT/T3502a9YsXbt2zW5onjx51KtXL5mCjKbFx8frxIkTlkuY4qamyKm3GgVGvSXpe/OYezumWK45nM6ZZu7tFCpUyJmu6fqYwr2mgK9VCwsL0549e3Tfffe5PC8DEEAAAQQQQACBYBKgwGgwXW1yRQABBBAICAFTQLJ69erat2+fXT4DBw/R8N+OCYg8ScJ1AVN489knn9DRI4ddH3wPRuTOk0djJ05W7Xr17sHst6b8+cABTf9pimZO/Ulnz5yx/V5oaKiKFiuuUyetP+jOLBjz8HmXHj30yBNPqX7DhvcsbiZGAAEEAl3A3JRsVqeW3c3Jxo0bp9uIFOgO5JczAhs2bJDZ9GbVSpUqpVatWuVMYKyKAAIIIIAAAggggAACCEhauHChkpOT7Sw6dOigyMhIjBBAAAEEEEDADwQoMOoHF4kQEUAAgQARuHH9ulauWGF7LmZJzCJdvXrVa5mZwqL9HnlELw4drlJsvvOaq7sTnTt7Vt3at1VaamqWU5QoWUqzFsXIHLDobrt44YJaN7q1qfnuVrly5XTPJSYlJckciuJok2jtuvX03aTJMpuUXW27du7Qu2+8ru3btmU51BzK8tFHH+mpp57Ksi8dEEAAAQQQQAABBBBAAAEEEEAAAQQQQAABBHxL4JtvvtHzzz9vF5QpfNmjRw+/PlQqLi5OZ8+etQQ3hVNNAdU7bd68eUpLS7PsW7p0abVo0cLlC3fmzBktXbrUcly5cuXUtGnTX15bt26dDh+23n9uDhHr16+fy+s7GkCBUa9R+uxEx48fl3lPZXb/MiIiQh07dnQ7B1NEdOvWrZbjH3nkEU2ZMsXtuRmIAAIIIIAAAggEgwAFRoPhKpMjAggggEBACXz77bd67rnn7HIyDwwvWrFSYeHhAZUvybgucPnyZaUkJyslJcX2PTn5ou37uXPnlHT2rJLOn9fFpCRduHBeyRfN68m6lJKi1NRLtg+nzdeVy5c92pRgCnVOmTNXFSu5d2KW61lLe3fvtr3/7ytd+pfh5iSkZXFL9Pmn/9T2rVtl/tvZVrVaNT365FPq/VB/t05HcnYd+iGAAAKBKLB50yYNeOwRu9R69+7t1saiQDQip3snYE42NTfozWY3q1azZk3VqFHj3gXAzAgggAACCCCAAAIIIIBAJgIzZ86UOUgsY+vZs6dfPyjNRUcAAQQQQCCYBBwVGDUbbjbt2hNMFOSKAAIIIJCNAufPJyl69mzFxcR49EyPCblS5cp6cegwCotm4/VzZqlvv/xCf//zh1l2/WLsD2rWsmWW/TLrsHDeXL0ycoRdlxdffFGff/657ffNM2Tt2rXT2rVrLaeqFFVZ436aqvDChV2KxbyX//nXv+qnSROzfJbLFC4dPXq03nnnHY8KqroUIJ0RQAABBBBAAAEEEEAAAQQQQAABBBBAAAEEvCZw6dIlRUVF6eTJk3ZzmkOv6tev77W1cmKiBQsW2PZyW7Xq1aurVq1av7yUWdHN0NBQ9enTR6boqittx44dMl9WrVGjRqpYseIvL23atEkHDhxwOL039/1RYNSVq+i/fc1731xrq2diTVbm/Xf3e9CdTLdv366dO3daDo2NjVWHDh3cmZYxCCCAAAIIIIBAUAhQYDQoLjNJIoAAAggEioD5gMV8kGp1QtALQ4Zq2OjfBkqq5OEDAqYYZ2pqqi6l3CpCmnLxVtFS269vFy41hUlN8a7zSUm6eOGCLl68oOs3bujDj/+ukqVK+UAW/wvBxPn1f/6t6VN+tMXqbMtfoIC69eylR598UrXr1nN2GP0QQACBoBYY9923+uj//SGdQe7cuW03OmkIZIeA2ewWExOjK1euWC7XunVrlSxZMjtCYQ0EEEAAAQQQQAABBBBA4BeBa9euadasWZYi/fv3RwoBBBBAAAEE/ETAUYFRE/7mPfv8JAvCRAABBBBAAAFfEzCfG/Tq1EHHEhMdhtanf3+9/+FHHof+3pv/p2k/Trab58cff9Sjjz5q2wjaq1cvzZ8/33KtEiVLaeL06TLfnW3moMipkyfp7x/9WckXL2Y5rFOnTvriiy9kNpjTEEAAAQQQQAABBBBAAAEEEEAAAQQQQAABBPxT4N1339V7771nF7wpqNm9e3flzZvXPxO7HbV5HtB8vm/VatasqRo1avzy0okTJxQfH+8wX3f2OsXFxens2bOWc2Y89Hzr1q3as8fxoaldu3ZVoUKFvHI9KDDqFUYmkWTuL0VHR+vy5ct2HuYekilAmi9fPqwQQAABBBBAAAEELAQoMMrbAgEEEEAAAT8S+PrrrzVw4EC7iAsWLKhFK1YqLDzcj7IhVARyTmDNqlX69z/+ps2bNtk+XHS2VX+gph576in16NNX5s8dDQEEEEDAWuC10SM1f86cdC9GRESoY8eOkCGQbQKnT5/W8uXLZYqmZ2zmQYQHH3yQv8+z7WqwEAIIIIAAAggggAACCBiBixcvatGiRZb/Runbty9ICCCAAAIIIOAnAmZzjtmkY9Wmzo1W1WrV/CQTwkQAAQQQQAABXxOIWxyjkS8NsgyraLFimr1osUfPCJrCofNmzdLvXn3Zbo1cuXLZNiEXKVJEAwYM0Lhx4yzjCC9cWON+mqpKUc4X/ty+bZttzX2ZbFy+s1ilSpX0t7/9Tf369fO1y0M8CCCAAAIIIIAAAggggAACCCCAAAII+L3AlStXNGHCBJUpU0ZdunTx+3xIwLcFTp48qaioKF26dMku0Fq1aql69eq+nUAW0Zm9yTNmzHDYq27duqpateovr5v+s2fPth3yZdVMXzPG2Xb16lXbfFYtMjJSHTp0SPfSjh07ZL4ctfbt26to0aLOLp9pPwqMeoWRSW4LnDlzRkuXLrX0+N3vfqf3338fKwQQQAABBBBAAAELAQqM8rZAAAEEEEDATwTMB4bmg9TDhw/bRfzCkKEaNvq3fpIJYSLgOwIpycn69ssvNHXyJJ09c8bpwExx0R59+uiJXw3Q/X5+E8PppOmIAAIIuCDQo0N7HT2S/meWKlWqqF69ei7MQlcEPBfYvXu3tm3bZjmROVXTFBkNCQnxfCFmQAABBBBAAAEEEEAAAQScEDh16pTtIISMLX/+/OrRo4cTM9AFAQQQQAABBHxFIDo6WqmpqXbhDHjueY154/98JUziQAABBBBAAAE/FNiwbq1u3rA/RLHkffepQsWKbmWUlpqq6VOm6NsvP9eJ48ct52jYsKE2bNigYcOG6V//+pdlnzx58ui7SZNVu65z9/43rV+vf378V21cv87yYMi7FylQoIBee+01vf7668qXL59beTIIAQQQQAABBBBAAAEEEEAAAQQQQAABBBwLXLt2TS1atND69ettnZ5//nl99dVXkCFwzwTMe+ybb76xm988L9e1a1eFhobes7WzY2LzzIB5dsBRM5+7m0O17m5r1qzR0aNHLYeEh4fb9jk528w8Zj6r9sADD8h83d327NmjrVu3Opze/P9D6dKlnV0+034UGPUKI5PcJWD+7jp06JCdibl3tXPnTlWu7PzBeMAigAACCCCAAALBIkCB0WC50uSJAAIIIOD3Al988YUGDRpkl4cpdLhoxUqFhYf7fY4kgEBOCmzZtFH//PhjrV+3VjccnABmFV+tunX16BNPqkfvPsqXP39OpsDaCCCAgE8IJJ07p3ZNG9vF4s1TDH0iUYLwG4HVq1crMTHRMl5z49vcAKchgAACCCCAAAIIIIAAAtkhYB5uvPOA/t3rFSlSRJ06dcqOEFgDAQQQQAABBLwkYDbdmM03GVvxEiW0eOVqL63CNAgggAACCCCAgGcCF86f16Tx4zTum290/nxSppO9+uqrKl68uMx3R+2ZgS9o9GuvZzqPOUh9UXS0vvnic+3asd2pBB566CF98sknKleunFP96YQAAggggAACCCCAAAIIIIAAAggggAACrgssWrRIXbp0STdwy5YtqlOnjuuTMQKBLAQSEhJUt25d3bhxw65n48aNVaFCBb83TEpKUmxsrMM8mjRpovLly6d73dEzhHc6de/eXeZALmfaxo0bdfDgQcuuHTp0UGRkZLrXDhw4oE2bNjmc2qogqjNxWPWhwKi7coxzJHDlyhXNnz9fplh2xmbe75n9WUQVAQQQQAABBBAIVgEKjAbrlSdvBBBAAAG/EjAfelStWlWHDx+2i/vFIUM1dPRv/SofgkXAlwUup6Xp+2++1uTx43Tq5EmnQy1WvLg++fwL1a5bz+kxdEQAAQQCUWDZklgNf/EFu9TMhqBcuXIFYsrk5OMCZgObuUl48eJFy0jNwzD333+/j2dBeAgggAACCCCAAAIIIBAIArt379a2bdvsUrnvvvvUsmXLQEiRHBBAAAEEEAgagXPnzmnJkiWW+c6PW6bSZcsGjQWJIoAAAggggIDvCZw6eUI/fPutfhw/Xqmpl5wKcOLEiXruueeUmprqsL+55//krwdo1KuvKV++fOn6mY3UP02coIk/fK/Tp045taa5T/vll1+qXbt2TvWnEwIIIIAAAggggAACCCCAAAIIIIAAAgi4L2BVYLRp06Zas2aN+5MyEgEHAqbgX1xcnN2rERER6tixY0C4nThxQvHx8Q5zad68ucqUKZPudVMvYM6cOQ7H1K9fX5UrV3bKJzo62vIzffP5fc+ePe3myKq4ae3atVWtWjWn1s6qEwVGsxLidXcE9u/fL/Pesmrjxo3T008/7c60jEEAAQQQQAABBAJWgAKjAXtpSQwBBBBAIJAE/vOf/2jw4MF2KRUsWFCLVqxUWHh4IKVLLgj4jMCuHTv0j4/+rNWrVuq6xalGGQMNDQ3V6Nde16+ffc5nciAQBBBAILsF/vW3j/XFZ/9Kt6yjG5PZHRvrBa9ASkqKFi9ebHlKoVGxOpkzeLXIHAEEEEAAAQQQQAABBO6VwJYtW7R371676c0DwebBYBoCCCCAAAII+JeAo806z704SCNfedW/kiFaBBBAAAEEEAgIgUMHD+q7r77UzKk/Obw3apVop06dNHv2bB05ckQPP/ywtm7dmqlHhYoV9eHfP1HN2rW1d/duTfh+rGZPnyazMdqZFh4errfeekujR49W7ty5nRlCHwQQQAABBBBAAAEEEEAAAQQQQAABBBDwUODatWvKkyeP3Sw3b970cGaGI5BewNxL79GjhyVL+/btVbRo0YAgy6pgZ+vWrVWyZEm7XJcuXaozZ85YGjh7WPnFixdligZbtYoVK6pRo0Z2Lx07dkyrVq1yaG8OBatTp45Xrk1WBUbz58+vJk2ayPz/j7e+SpcurSJFinglfibxXYGYmBhduHDBLsDixYvLFCA196BoCCCAAAIIIIAAArcEKDDKOwEBBBBAAAEfFzAP3ZoP844fP24X6YtDh2noqNE+ngHhIeD/Aubm2fix39kehj+emJhlQu07ddYHf/1YhQoVyrIvHRBAAIFAE3jpmd9oVfyKdGmZm6HmpigNgZwUMD9Pr1y50jIEUyS8W7duMsVwaQgggAACCCCAAAIIIIDAvRJYs2aNjh49ajd93bp1VbVq1Xu1LPMigAACCCCAwD0S2LZtm3bv3m03e6n77tPC5fH3aFWmRQABBBBAAAEE7AV2bt+urz//j2LmR+vGjRtOEYWEhKh///56++23020Yvnr1qu33/vznPzs9l1ML3u709NNP6+OPP7bcVO3KPPRFAAEEEEAAAQQQQAABBBBAAAEEEEAAAdcFcuXKZTfo3LlzioiIcH0yRiBgIWA+o65Ro4b27Nlj96opANmiRYuAcTM5ZnZgV7t27VSsWDG7fM1zBuZ5A6tmPrvv06ePzPfM2r59+7R582bLLk2bNlW5cuXsXjNFTU1xU0etQoUKaty4sVeuT1YFRr2ySIZJTFFVU4+BFtgC5u+sJUuWWCY5ZMgQ/etf/wpsALJDAAEEEEAAAQRcEKDAqAtYdEUAAQQQQCAnBMwHGcOGDbNbumDBglq0YqXCOEklJy4LawaxwMEDB/S3D/+kFcuW6trVqw4lypYrr0+/+kqVq+RMYYDU1EuaNG6cQnLl0m8GvhB0V+zM6dMqVrx40OVNwgj4gkDLBvWUkpycLpTatWurWrVqvhAeMQS5QEJCgnbt2mWpYH6+7tq1q6wemAlyNtJHAAEEEEAAAQQQQAABLwmYh3PNQ7oZmzmUwxzOQUMAAQQQQAAB/xJISkpSbGysZdCLV65W8RIl/CshokUAAQQQQAABvxNYv2aNvvrPv7VqxXKnYzeHLg4YMECvv/66Kleu7HCcObzxscceszwsxenF7urYsGFDffbZZ2rWrJk7wxmDAAIIIIAAAggggAACCCCAAAIIIIAAAl4QeP755/XNN9+km2ngwIH68ssvvTA7UyAgffHFFxo0aJAdhdmr8+CDDyosLCxgmDLbo2SSNPmGW9QAuHjxohYtWuTQoVWrVipVqlSmTuYz/OPHj1s69+rVS3ny5LF77cKFC4qJiXE4r1nTrO2NRoFRbygyhyOBTZs26cCBA5bv/7Vr13qtUC5XAAEEEEAAAQQQ8HcBCoz6+xUkfgQQQACBgBa4cuWK7bQcqw/5Bg0briEjRwV0/iSHgC8LmJPU/vT7d/XjhAm6efOmZaj58ufXux/8UT1698m2VNJSUzV5/Dh988XnSjp3zrZum/Yd9MFf/qrCRYpkWxw5sdDly5cVs2C+pv04WRvXr9fSNesCPueccGZNBDITOLB/n/p17WLXxRRtLFSoEHgI5LiA+Ts7Pj5eJ0+etIylbNmybGjL8atEAAgggAACCCCAAAIIBK7A/PnzdenSJbsEHT1IHLgSZIYAAggggEDgCERHRys1NdUuoedfekkjxrwSOImSCQIIIIAAAgj4jIC55xm3eLG+/OxTJWzd6nRchQsX1ksvvaSXX35ZJZwshG42Gz/77LOaNm2a0+vc3TEkJER9+/bVqFGj1LZtW7fmYBACCCCAAAIIIIAAAggggAACCCCAAAIIeE/AHKIYGRlpN6Gj/ZHeW5mZgkHAPBsXFRVluWfHHHhVv379gGLYuHGjDh486DCnnj17yhz6ZdUWLFiglJQUy9eqVKmievXqOZzX/HmdOXOmzB7njK148eIOP483zzaYZxwctYiICHXs2NEr14gCo15hZBIHAlevXpX5M2TqcGRsderU0ebNm2WKGtMQQAABBBBAAIFgF6DAaLC/A8gfAQQQQMCnBf75z39qxIgRdjEWLFhQi1asVJjFyUU+nRDBIRCAAuam2lMP9dXRI0ccZvfIE0/o9bfftTz1y1skl9PS9OPECfrm8//o7JkzdtMWL1FSf/vsM9Wt38BbS/rMPDsSEjR9yo+aO2umki9e/CWut97/gx554kmfiZNAEAgGgVnTpumt19JvmDY3Yx566KFgSJ8c/UTA3ERcvHixZVEfk4K5CW9uxtMQQAABBBBAAAEEEEAAAW8LTJ8+3fKwot69e9/Tzw69nQfzIYAAAggggMD/BBISErRr1y47ktJly2p+3DKoEEAAAQQQQAABrwlcv35d82bN0lf//kwHD+x3et5SpUrZCnwOGTJEpsioO238+PG24qTJyclODTfrPPfcc7Z1zQHrNAQQQAABBBBAAAEEEEAAAQQQQAABBBDwHQGromvm80dzYBANAU8E3nrrLf3hD3+wmyI0NFTdu3dX3rx5PZne58auWrVKx44dcxhX//79Hb62detW7dmzx/L1QoUKqWvXrg7Hnjp1SsuXL7d8vXbt2qpWrZrla9euXdOsWbMczmtqF3Tr1s0rzhQY9Qojk2Qi8PPPP2vDhg2WPT755BMNHz4cPwQQQAABBBBAIOgFKDAa9G8BABBAAAEEfFXAnJpiHq49fvy4XYiDhg3XkJGjfDV04kIg6ATMDbRXRgzT4oULM829YeMmKl6ypPLly2s7eSxv3ny3vufLp/z589u+3/nvfHlv/b7573z57/p989+3XzNjbKeNTZtq2zxgVVj07oBCQkM1ZMRIDRw8xO9PX7p44YLmzZ6lKRMnaI/Fpk2Td+OmzfT1+AlB934kYQRyUuD/vfO2fpwwPl0IWd3UzMl4WTt4BS5cuKDY2FjL0zqNStu2bWVO7aQhgAACCCCAAAIIIIAAAt4SMJ/5z5kzx246DubwljDzIIAAAgggkDMC58+ftx1oZNWWrd+gIkUiciYwVkUAAQQQQACBgBFISU7W9J+m6Mt/fSpzELKzzRyq+Morr+jZZ5/1yqZts1Hzqaee0sqVKx2GEBUVZTtQfeDAgQoLC3M2VPohgAACCCCAAAIIIIAAAggggAACCCCAQDYKNGnSROvXr0+3IsXYsvECBOhSiYmJMp9Lp6Wl2WVYq1YtVa9ePeAyj4uL09mzZy3zyp07t/r06eMw58yKhJpBXbp0cfg5+7Zt27R7927LuTt37pzpYWPTpk1zGJMpMtyvXz+vXCcKjHqFkUmyEFi6dKnOnDlj18vcozIFfO+77z4MEUAAAQQQQACBoBagwGhQX36SRwABBBDwZYG///3vGj16tF2I5gSgRStWKiw83JfDJzYEglLgx/Hj9cF779iKfvpya9K8uT782z9UzM8KpxnX9WvWaPqUH7VofrRMUYbMminOELtqjYoWK+bLl4PYEAgogSf69dGOhIR0OZUvX17m4QMaAr4mcPjwYa1bt84yLHNT3JyOagp90xBAAAEEEEAAAQQQQAABbwiYgw5iYmLspsqTJ4969+7tjSWYAwEEEEAAAQRySGDhwoVKTk62W/3FocM0dJT9Pf8cCpNlEUAAAQQQQMDPBA4dPKgJP4zVjCk/KTX1ktPRN2zYUK+99poeffRRrx9AfOPGDf3xj3/Uu+++q2vXrv0SU7t27TRq1Cj17dvX62s6nTgdEUAAAQQQQAABBBBAAAEEEEAAAQQQQMApgS1btqhevXp2fX19T6RTydEpxwR+85vf6Pvvv7dbP3/+/OratatCQ0NzLLZ7tfCCBQuUkpJiOX2BAgVs+5IcNfPnzRxYfvXqVcsudevWVdWqVS1fi42NtTyQLKs1zWRz587V5cuXHcZliqKa4qieNgqMeirIeGcELl68aHsu1+rvr8cff1yTJk1yZhr6IIAAAggggAACAStAgdGAvbQkhgACCCDgzwLmhKZy5cpZnpry0vARGjxipD+nR+wIBLTA5k2b9MKvn870Q3ZfAIiIjNRfPvlUptior7dTJ09o5tSp+mnyJB07etSlcMe8/oYGPD/QpTF0RgAB9wQup6Wpeb06MhuK7m5Nmza1/VxDQ8AXBTK7YW2Ki/bs2dMXwyYmBBBAAAEEEEAAAQQQ8EOBEydOKD4+3i7yQoUK2R6gpiGAAAIIIICA/wps375dO3futEugbPnymhcb57+JETkCCCCAAAII5IjAqhXLNX7sd1qxdKlLhxx37tzZVljUfL/XbdOmTXrqqadkngd4+eWXVadOnXu9JPMjgAACCCCAAAIIIIAAAggggAACCCCAgBcFcuXKZTcbBUa9CBxkUyUkJKh27dqWWTdu3FgVKlQISJFZs2alO4zr7iQLFy6c5ef169at0+HDhy1tSpUqpVatWtm9ZoqDmiKhVi0qKkoNGjTI1HrRokUyRRkdtW7duqlgwYIeX6+sCoyag9kdFVB1d/EyZcqoSJEi7g5nnJ8KmKLZe/futYzeFOPt0KGDn2ZG2AgggAACCCCAgOcCFBj13JAZEEAAAQQQ8LrAxx9/rDFjxtjNGxYergVLl8t8pyGAgO8KnDt7Vk/1f0iJR4/4bpCSzI3AZ18cpOGjf6sQHzsB7vr161oaG6vpU37UiqVxdgULnYWtWbu2Jk6f6Wx3+iGAgAcC/92wQb954jG7Gfr27RuQp0x6QMVQHxIwBXGXLVums2fPWkZVsmRJtW7d2ociJhQEEEAAAQQQQAABBBDwV4GDBw9q48aNduEXLVpU7du399e0iBsBBBBAAAEEJF24cEExMTGWFvGbNissLAwnBBBAAAEEEEAgU4G01FTNnjFd33/ztQ4dPOi0VkhIiB5++GG99dZbFPl0Wo2OCCCAAAIIIIAAAggggAACCCCAAAIIIJA3b15dvXo1HcTatWvVpEkTcBBwWcAU8IuLsz9805kimy4v5iMDzH6kGTNmOIymRIkSatOmTabRHjlyRObPnVUzn//37t3bbk+eKUhqCpNatRYtWqh06dKZrmn2UJ0+fdphH3MtIyMjPVbOqsAoB7N7TMwEtwWuXbumhQsXKi0tzc6kcuXKMocG58uXDy8EEEAAAQQQQCAoBSgwGpSXnaQRQAABBHxZwHyAUa5cOZ05c8YuzMEjRuql4SN8OXxiQwCBuz6UfG3USMUsmJ/tJk2aNdf/vfeeSpYspQ/ee0dzZ2ZeYLNu/Qb66JN/6r4sbh5kRyI/HzhgKyo6/acpSjp3zuklzQ2FlJQUy/5zFi9R+QA95c5pIDoikA0CP3zztf7yxw/SrZQ7d2716dMnG1ZnCQTcFzCnd5rN/+a7VTM35M3JmDQEEEAAAQQQQAABBBBAwBOBnTt32h5UzNjKli2rZs2aeTI1YxFAAAEEEEDABwTMZoXk5GS7SLjH7wMXhxAQQAABBBDwYYFjiYmaPO4H/ThxglIsfpZwFLrZCPmb3/xGr732mszmSBoCCCCAAAIIIIAAAggggAACCCCAAAIIIOCKwNixY/XMM8+kG1KtWjXt2rXLlWnoi4Bmz57tcO+YKbBpCm0GYktNTVV0dLTD1Jx5LtAU+Z0zZ45u3rxpOY9VwdD169fr0KFDdv0dFSTN2HH16tVKTEx0GHfLli113333eXzJKDDqMSETuCCQWbHed955R++++64Ls9EVAQQQQAABBBAIHAEKjAbOtSQTBBBAAIEAEfjoo4/06quv2mUTFh6uRStWqmDB3UNiUQAAIABJREFUggGSKWkgEBwCUydP0ur4eF1KSdGlS5eUmnrJdhKS+bpsvi5f1pUrV3T1yhWPQR6oVUtvvvd71alXP91cK5Yu1eujR+rixYsO1wgJDdVvX3tdTw/4jcyvs7OlpaZqYXS0pk2ZrE3r1zu9tLnpYXIdOmq0mrVsqTdfeVlzZky3HN+w8a3TE2+a/5kbLjdvfb9z7+XWr22v/vKarf/d/e68nu7378x3a9m757l7nf+9drvP7XXSr3Ernv/dELoT4/++317kVr/budzpnzEvWy63Y/pfvrfjvRPrrQ6/xF2hUiXVb9hQ9Rs2UoNGjRVVpYpy5crl9DWhY3ALvDJyhBbOm5sOwZxYaE4upCHg6wJnz57V0qVLLW/KV6hQQY0bN/b1FIgPAQQQQAABBBBAAAEEfFzA0QOz5sH82rVr+3j0hIcAAggggAACWQns2LFD5itjK1+xoubExGY1nNcRQAABBBBAIMgENq5fp/HffafYmEW6cf2609kXK1ZMgwYN0vDhw72ywdfphemIAAIIIIAAAggggAACCCCAAAIIIIAAAgEnYLVnzFGhw4BLnoS8InD9+nU98MAD2rNnj918pkilKVYZqC0pKUmxsY6fBTCHg9Wvn36fr5XFihUrdPLkSUsmqznmzp1r25OcsZUqVUqtWrXKknvTpk06cOCAw36NGjVSxYoVs5wnqw4UGM1KiNe9LbB8+XKdOnXKblpzaN/27ds5sM/b4MyHAAIIIIAAAn4hQIFRv7hMBIkAAgggECwCpuBguXLldObMGbuUh4wcpUHDhgcLBXkiEJQCptBmSkqK7etWQdIUpSTf+nVKSrLt91MvXVJK8q1f3/r9FF2/fk2PP/1rtWnf3qHb+fNJevvVVxUXuzhT29y5c6t8hYqqVDlKlaIqq1Llyr98j4iM9Op1SdiyxVZUNHr2bFsezrYSJUvqkcef0HMvDVbevHl/GbZ44QL9dugQZ6ehnxMC4YULq16DBraCo+arbv36ypc/vxMj6RKMAt3at9Wxo0fTpX7//ferTp06wchBzn4osHbtWpkTCzM2U9C6b9++FFz2w2tKyAgggAACCCCAAAII+JLAqlWrdOzYMbuQvPVAri/lSiwIIIAAAggEo0BycrIWLlxol7rZlLd22/Z097SC0YecEUAAAQQQQEC2A4jnz5mj77/5Snt27XKJpGbNmho1apQGDBggsxGShgACCCCAAAIIIIAAAggggAACCCCAAAIIeCpgVWA0MTFRpUuX9nRqxgeJwGeffaahQ4faZWveWw8++KDCwsICVuLEiROKj493mJ8pvGq+smr79u3T5s2bLbsVKFBA3bt3/+W18+fPa/Fi6/3B9erVU5UqVbJaTgkJCdqVyT0Ksw/Q7Af0tFFg1FNBxrsqYPaoL1q0SDdu3LAb+o9//EMjRoxwdUr6I4AAAggggAACfi9AgVG/v4QkgAACCCAQSAIffvihXn/9dbuUwsLDtWjFShUsWDCQ0iUXBBDIAYGYBfP1f2N+a3lKWVbhFC5SRFF3FRy9U4C0QqVKMoVJnWmm0OncmTM1ZeIE7d+715khtj6mkGjLNm01+pVXVcnBjY7LaWlq2aCerl275vS8dHRNIDQ0VDVq1lS9Bg3VoFEjNWjcWCVKlnJtEnoHpEDSuXNq17SxXW4dOnRQpJeLEwckIEn5jEB0dLRSU1Pt4nH2RrvPJEIgCCCAAAIIIIAAAggg4HMCS5Ys0blz5+ziat++vYoWLepz8RIQAggggAACCLguEBMTowsXLtgNHDr6t3pxiP2mKtdXYAQCCCCAAAII+KPA6VOnbM/JTBr3g8y9dWeb2YDdrVs3W2HRLl26ODuMfggggAACCCCAAAIIIIAAAggggAACCCCAgFMCY8aM0ccff5yu7yOPPKIpU6Y4NZ5OwS1g7o1HRUXp7NmzdhDm9xs0aBDQQIcOHdL69esd5ujsPiRTFHHBggUO5+ncubMKFy5se3337t3atm2bZd+uXbuqUKFCWZrv3btXW7ZscdivWrVqql27dpbzZNWBAqNZCfH6vRBw9NwOBUbvhTZzIoAAAggggIA/CFBg1B+uEjEigAACCASFQHJyssqVKydzglDGNmTkKA0aNjwoHEgSAQTuvYAp8jn0+ee1dfN/vbJYSGioypYtq0p2xUejVLxESd28eVOrV8Zr+pQfFbtwoa5everUumajhJnz2RdeVO+H+iskJCTLcSMGvailsdansGU5mA5uCZQuU0b1GzZSvYam6GhjVateXeY9QQsugSUxMRo1eFC6pM2f4X79+snqRNPg0iFbfxLI7EZ5kyZNVL58eX9Kh1gRQAABBBBAAAEEEEDAhwTmzZuntLQ0u4i6d++uAgUK+FCkhIIAAggggAAC7grs3LlT27dvtxtesVKUZi2KcXdaxiGAAAIIIICAnwokbN2qCd+P1fw5s106LNccQj5gwACZzf1Vq1b10+wJGwEEEEAAAQQQQAABBBBAAAEEEEAAAQR8XeDSpUuWBQnNXkAaAlkJvPHGG/rTn/5k1y00NNR2eFa+fPmymsKvX9+zZ4+2bt3qMAdX9iA5KopoJq9Tp47uv/9+2zorVqzQyZMn7dYMCwtz+qCyrAqjVqxYUY0aNfL42lBg1GNCJnBD4MiRI1q7dq3dSAqMuoHJEAQQQAABBBAICAEKjAbEZSQJBBBAAIFAEDAfTowaNcr+g73wcC1asVLmwWEaAggg4E2BSePG6c9/+L2uX7/uzWk9nissLFxde/bQyJdfVZGICJfmm/HTFL3zxusujaGzdwXM31d16tdXvQam4KgpPNrIqdPvvBsFs2W3wCd//Yu+/s+/0y2bP39+9ejRI7tDYT0EPBK4du2a5s6d6/DvRlMwNzIyUlWqVKHYqEfSDEYAAQQQQAABBBBAIPgEpk2bZpl0//79gw+DjBFAAAEEEAhQAXOo6MKFC+2yM58rrt+2Xbnz5g3QzEkLAQQQQAABBO4ImGdwFi+Yr/Fjv9N/N250CcYcTj5s2DC9+OKLtnuSNAQQQAABBBBAAAEEEEAAAQQQQAABBBBA4F4LmHuZGduVK1eUJ0+ee7008/uxwNGjR20HZFkduF2rVi1Vr17dj7NzLvSEhATt2rXLYefWrVurZMmSTk2W2VwlSpRQmzZtdOPGDc2aNcv2PWMz16Ju3bpOrXXixAnFx8c77HvfffepZcuWTs2VWScKjHpMyARuCCQmJmr16tV2Iykw6gYmQxBAAAEEEEAgIAQoMBoQl5EkEEAAAQQCQcCcRrR+/Xq7VIaOGq0Xhw4LhBTJAQEEfFDg9KlTev5XT+ng/v05Gl1ISIjq1Ksv8/95zTy4AZGUlKRRgwfZbk6F5MolM28u85Url0Jv/zo0JFS6/d93Xr/zmu2/zWuhobfGmjlu//ruPrfG3e6XK8TW36xjW/N2f9PHfIXmDlUu3fp927y5QhQSemtMSIiJ8dZattdt8976HpI7RKG5Qn/pm+v2OraxZszt8Xd+bdYJNXPnzm2b986vQ39Z61aMuW/HYfrfiuVWXIlHj2juzJlauWK59u/Zq+Tki155T5jcqtx/v+o3bKT6DRuqfqPGKle+vFfmZhLfEXhhwK+0dtWqdAGVKlVKrVq18p0giQQBJwU2b96sffv2Zdnb/B0RERFhKzZaoUKFLPvTAQEEEEAAAQQQQAABBIJXwHxWNW/ePDsA85lM3759gxeGzBFAAAEEEAhAgcWLF+v8+fN2mY0YM0bPvzQkADMmJQQQQAABBBAwAufPJ2nqpEm2wqLmWRxXWrNmzWwHkz/yyCPKnTu3K0PpiwACCCCAAAIIIIAAAggggAACCCCAAAIIeCTQuXNnmXucd7f3339fv/vd7zyal8GBLWCK9ZnPtTO2/Pnzq2vXrra9ioHeNm7cqIMHDzpMs1OnTipSpIhTDGfPnlVcXJxlX7N3qU+fPjp9+rTDwqCuFDM9d+6clixZ4jCuokWLqn379k7FnVknCox6TMgEbghQYNQNNIYggAACCCCAQEALUGA0oC8vySGAAAII+IvA/v37bYWJrNqqzVtVsGBBf0mFOBFAwE8FNqxbaysyevTIEe3bvVs/HzyokydPKCU5+Z5mVKJkST38+BMaOHgIJxveU2nXJzfXfv7cOVoSE6MdCdt05vRp3bx50/WJLEYUK178roKjjVSzdh02yXhFNucmaVqnli6npaULwJx8aE5ApCHgbwIpKSlasGCBS2HfKTZauXJlVaxY0aWxdEYAAQQQQAABBBBAAIHAF3D0UG6+fPnUs2fPwAcgQwQQQAABBIJIYNeuXUpISLDLuFJUZc1cuCiIJEgVAQQQQACB4BDYu3u3Jnw/VnNmTNfly5edTtoUEu3fv79Gjx6t5s2bOz2OjggggAACCCCAAAIIIIAAAggggAACCCCAgDcFHO1t9tYeMm/Gyly+I2CKiC5cuNAuoGDaS7Zq1SodO3bM4UXp3r27ChQo4PRFmzNnjq5cuWLZ39xHMAVG9+7da/e6Kebau3dvhYSEOLXWpUuXNH/+fId9CxUqZCsS62mjwKingox3R4ACo+6oMQYBBBBAAAEEAlmAAqOBfHXJDQEEEEDAbwTefvttmVO9Mraeffrqg79+7Dd5ECgCCASegCkYmJh4VEcPH9H+fXu1a/t2HTxwQCeOH1PSuXO6evWqy0nnyZtXLVu30ejXXldU5couj2dAzgjcuHFD8cuXacHcudq8cYMSjx7VtWvXvBKMKaZRs04dNWjYSPUaNlSDxo1VpEiEV+ZmknsvsG/PHvXv0c3+55iePWWuLQ0BfxSIj4/XiRMn3AqdYqNusTEIAQQQQAABBBBAAIGAFjAPEpsHijO28PBwPfjggwGdO8khgAACCCAQbAKpqamKjo62S9t8brguYQcH7gXbG4J8EUAAAQQCUsA8P7E8bonGj/1Oa1audCnHyMhIvfDCCxo+fLjKlSvn0lg6I4AAAggggAACCCCAAAIIIIAAAggggAAC90LA3MvM2Cgwei+kA2NOU6DSfNZtVQzzoYcektX7KTAyT59FXFyczp496zC1fv36OV3000yyceNGHTx40HK+SpUq6cyZM7p48aLd66VLl1aLFi2cJjb7QWfNmuWwvzkgrU+fPk7P56gjBUY9JmQCNwQoMOoGGkMQQAABBBBAIKAFKDAa0JeX5BBAAAEE/EWgSpUqMid9ZWz/+uobtW7Xzl/SIE4EEAhCAXND6MihQ9q6+b/anrBNB/bt07HERJ07e1Zpqam6czPR3BiqFBWlZ18cpD79Hw6aG0WB/pYwhSVnT59m2zBz4MB+pV665LWUK0VVVv2GDVW/0a2io5WrVPXa3EzkXYEZP03RO2+8nm5Sc+qhuRFKQ8BfBVJSUmw/nx85ckSmIIC77U6x0aioKJkb+jQEEEAAAQTM3zHm31H+2PLmzasiRYr4Y+jEjAACCOS4wIEDB7Rp0ya7OEqUKKE2bdrkeHwEgAACCCCAAALeFYiNjVVSUpLdpC8MGapho3/r3cWYDQEEEEAAAQSyTSAlOVkzpv6kH779RseOHnVp3WrVqmnkyJF65plnVLBgQZfG0hkBBBBAAAEEEEAAAQQQQAABBBBAAAEEELiXAiVLltSpU6fSLTFz5kyvFBm8l3Ezd84IzJ492/K9UaFCBTVu3DhngsqBVRcsWCDzXLhVc6dIp6PCiGZ+8wy3VUFX81qDBg1k9iy50mbMmCFzmJqj5mpxVKt5KDDqyhWhr7cEKDDqLUnmQQABBBBAAIFAEaDAaKBcSfJAAAEEEPBbgdWrV1ueDlS4SBEtXbNOIaGhfpsbgSOAAALHjyVqw7p1at22nYpERAAS4AJJSec0Z/p0LVuyRLt27ri1efbmTa9kXaRIhOo2aKAGtwuO1qlXX/ny5fPK3EzimcD7b72pnyZNSjdJWFiYunTp4tnEjEbARwTMiaJHjx7V4cOHlZaW5nZUptiouckeLKexug3FQAQQCEgBc/DA9OnTXcqtdu3aMhuus6MtXrxY58+fd3qpiIgIdezY0en+d3fctm2bdu/e7dbYnB5Uvnx5NWnSJKfDYH0EEEDALwW2b9+unTt32sVesWJFNWrUyC9zImgEEEAAAQQQcCxg/t1n/v2XsZnPzuM3bYYOAQQQQAABBPxM4NDPP2vi92M1fcoUpaa6doDUgw8+qFGjRql79+7cJ/Sz6064CCCAAAIIIIAAAggggAACCCCAAAIIBIuAKSZq9jrc3UzR0RMnTgQLAXm6IDB48GD95z//sRthnjE2zxoHS5s1a5auXbtmma45aKxbt24uUVy/fl2meGtmhT+tJjT3HwoUKODSWtHR0UpNTXU4xp05M05GgVGXLgmdvSRAgVEvQTINAggggAACCASMAAVGA+ZSkggCCCCAgL8KDB8+XJ9++qld+E8OGKDX33rHX9MibgQQQAABBGw3yWIXLlTMgmht+e9/deL4cZdvcjliNCf5Va9ZUw0aNlL9Ro3UoFFjFS9RAvUcEHisdy9bQdm7W7CdOpkD7CyZQwKm2OiRI0dsX+4UG23RooVKly6dQ9GzLAIIIJBzApcuXdL8+fNdCqBIkSLq1KmTS2Pc6exObPnz51ePHj3cWc5WYMZfC4w+8MADMl80BBBAAAHXBTZu3KiDBw/aDaxVq5aqV6/u+oSMQAABBBBAAAGfFsjs35qfff2tWrVt69PxExwCCCCAAAII3BJYFb9C47/7TiuWxskcpOVsM58h/+pXv9Lo0aNVs2ZNZ4fRDwEEEEAAAQQQQAABBBBAAAEEEEAAAQQQyDGBXLly2a3tyueiORY4C2e7QLly5XT06FG7dXv37q08efJkezw5saApAjpjxgyHS0dGRqpDhw4uh7Zy5UodP37c6XHuPm+/ePFinT9/3uE6HTt2VEREhNNxWHWkwKhHfAx2U2Dnzp3avn273eh//OMfGjFihJuzMgwBBBBAAAEEEPBfAQqM+u+1I3IEEEAAgQAQMCcKlShRQufOnbPLZtxPU1WnXv0AyJIUEEAAAQQQ+J/A5v9u0ryZM7R+7Vod+vlnXbl82Ws8ZcqWU/2GDW0FR833+6vXUEhIiNfmZyJ7gctpaWper45d4dhmzZqpbNmykCEQ0AJnzpyxFRo1D0Y4W2w0KipKDRo0CGgXkkMAAQSsBEyB5ri4OJdxunbtqkKFCrk8zpUBptinKfrpauvfv7+rQ2z9/bnAaKNGjVSxYkW38mYQAgggEOwC8fHxOnHihB0D/34O9ncG+SOAAAIIBLLAkiVLLJ8DKFqsmJasXhvIqZMbAggggAACfi2QlpqqOTNnaOzXX+mQxWEhmSVnDhocMmSIBg8erGLFivm1A8EjgAACCCCAAAIIIIAAAggggAACCCCAQHAJWBUY3bdvnypXrhxcEGSbqYAp3GcO1c7YihYtqvbt2weNXmpqqqKjox3mW6pUKbVq1cpljwMHDmjTpk1OjzOHm1tdj6wmWLFihU6ePOmwm4nd5OBJo8CoJ3qMdVfA7Fkxe1cyNgqMuivKOAQQQAABBBDwdwEKjPr7FSR+BBBAAAG/FjAfIPbo0cMuh3Lly2turOuFN/wag+ARQAABBIJS4FjiUc2eMUPxy5Zq7+7dSr540WsOphiVKdZ9p+Bo3QYN73mBKq8F7ycTbVi3Vs899aRdtH379lVoaKifZEGYCHgucPr0aVuhUVNw9HImhZPdPR3U8wiZAQEEEMhZgcTERK1evdrlIB544AGZr3vZHBV8yWpN83lO/vz5s+pm97o/Fxht164dm+JdvuIMQAABBG4JLF68WOfPn7fj6Ny5swoXLgwTAggggAACCASgwN69e7VlyxbLzN587/d67KmnAzBrUkIAAQQQQMB/BY4fO6bJ437QlEkTdfHCBZcSMYczjRo1So8//rjy5Mnj0lg6I4AAAggggAACCCCAAAIIIIAAAggggAACviDw/vvv6+23304Xinm2adGiRb4QHjH4iMBf/vIXvfLKK3bRZMcz3z5CYAsjKSlJsbGxDkOqUKGCGjdu7HLIaWlpmjdvntPj3H22e926dTp8+LDDdUzsJgdPGgVGPdFjrDsCZj+f+fNz8+ZNu+GzZs1S79693ZmWMQgggAACCCCAgF8LUGDUry8fwSOAAAII+LvAr371K40fP94ujZeGj9DgESP9PT3iRwABBBBAwGWBlORkLYyepyUxi5SwdavOnD5t+aG+yxNLCgkJ0f3Vqqtew4a/FB0tW668O1Mx5rbAd199qb99+Kd0HmbDFDdceIsEq4C5CXnmzBmZU1lN0dGMLXfu3OrTp0+w8pA3AggEscD+/ftlHhJytZmC8V27dnV1mNP9XX0I6+6JO3TooMjISKfXutPRnwuMultU1WUkBiCAAAIBKDBnzhxduXLFLjPz72cKjwTgBSclBBBAAAEEJN24cUPz58+X+bdnxlagYEGt3rwVJwQQQAABBBDwAYFN69dr/NjvtHjRQt24ft3piMyBm+bgTVNYtE2bNk6PoyMCCCCAAAIIIIAAAggggAACCCCAAAIIIOCLAlevXlXevHntQrMq1OaL8RNT9gh07NhRS5YssVvM3eeqsydq769y4sQJxcfHO5z4/vvvV506ddxa2BQuNQVMs2qe7N/bvHmz9u3b53CJunXrqmrVqlmFkOnrFBj1iI/BbgiYvXw7d+60GxkVFWV7v+fKlcuNWRmCAAIIIIAAAgj4twAFRv37+hE9AggggIAfC5iNRKYQhdWGormxcSpXnoJnfnx5CR0BBBBAwEsC5gb1utWrNX/uHJmNPUePHNZ1Fzb1ZBVG8RIlVf+ugqM1a9eR2QhEc05gzLChilkwP13nokWLqn379s5NQC8EAlTAPEQzffp0y+x69epl+eBNgFKQFgIIIGATSEhI0K5du9zSuJcPnO3du1dbtmxxK64WLVqodOnSLo/11wKjdzbLu5wwAxBAAAEEbAenOPr3Qf/+/RFCAAEEEEAAgQAW+Pnnn7VhwwbLDJ97cZBGvvJqAGdPaggggAACCPiugHkOYf6cORr79Zfa4+Jn14ULF9bzzz+vkSNHqmLFir6bJJEhgAACCCCAAAIIIIAAAggggAACCCCAAAIuClgVX0tJSVHBggVdnInugShw6dIlmc/IM+7ry5cvn3r27BmIKTvM6dChQ1q/fr3D12vVqqXq1au7ZbJjxw6Zr6xauXLl1LRp06y6Wb6e1RomdpODJ40Co57oMdZVAfP/S/PmzZO5B5ixffbZZxo8eLCrU9IfAQQQQAABBBAICAEKjAbEZSQJBBBAAAF/FJgwYYKefvppu9Br162n8VOn+WNKxIwAAggggMA9FzBFOfbs3Kl5c2ZrdXy8Duzba1ms291A8uXPr9p16qpew4Zq0KiR6jdspMJFirg7XcCP69KmlU4cP54uz2rVqql27doBnzsJIpCVQExMjC5cuGDXrXnz5ipTpkxWw3kdAQQQCCgBU0zFFFVxp3lygnNW6y1btkynT5/Oqpvl6w0aNJA5zdbVZh60NA/YeaOZU3bPnDmT6VRmg3uFChU8Xs4UGDWF5GkIIIAAAq4LmP/fnz8//eEcZpbcuXOrT58+rk/ICAQQQAABBBDwK4HY2FglJSXZxWx+Flizeaty583rV/kQLAIIIIAAAv4scOrkCU2ZOFFTJk7Q2Sw+W82YZ5UqVTRixAg999xzCgsL82cGYkcAAQQQQAABBBBAAAEEEEAAAQQQQAABBCwFHnnkEU2dOjXda2PGjNFf/vIXxBDQtGnT9PDDD9tJmOeUGzduHFRCe/bs0datWx3m3LBhQ1WqVMktE/N8gXnOIKtmzN19Rnz//v0yBUAdNRO7ycGTRoFRT/QY66qAo/d0ZGSkjh8/rrw8m+MqKf0RQAABBBBAIEAEKDAaIBeSNBBAAAEE/E/AnMhkTkPJ2F576209NeA3/pcQESOAAAIIIJBDAsePHVPMgvlaFhurnTu267zFRl13QzOnb1aKqqz6tmKjDW3fzX/TpKRz59Suqf0N4I4dOyoiIgIiBIJeYN26dTp8+LCdgyn01qhRo6D3AQABBIJLID4+XidOnLBM2hRUuXbtmkOQe3Wq9ZUrVzRnzhyH65qCmhlP2L678wMPPCDzlZNt1apVOnbsWKYh+EKcOWnE2ggggIAvCJhi0EuXLrULpUCBAurevbsvhEgMCCCAAAIIIHAPBc6ePau4uDjLFXr06aM//vVv93B1pkYAAQQQQAABI7Bp/XpNHPe9YubPz/RzXyut9u3ba/To0erdu7fM8wM0BBBAAAEEEEAAAQQQQAABBBBAAAEEEEAgUAXMM6llypSxS+/mzZuBmjJ5uSAwcOBAff3113YjmjRpovLly7swk/93TUhI0K5duxwm0rx5c8s/S85mbmoPpKWlZdrd1Cgwz9m7044ePao1a9Y4HFq6dGm1aNHCnal/GUOBUY/4GOyiwIIFC5SSkmI36q233tLvf/97F2ejOwIIIIAAAgggEDgCFBgNnGtJJggggAACfiRw7tw5lShRwu6B5ZDQUC2OX6WixYr5UTaEigACCCCAgG8JXDh/XqtXxmtRdLQ2/3eTTh4/Lm/ezDbFM+s1vFVwtGHjJqpbv77M3+HB1mIXLtTooYPTpW02VD300EPBRkG+CFgKmIcFzEMDGVtYWJi6dOmCGgIIIBBUAjExMbpw4YJlzuZBxJMnT2ZaZLRt27YqXry4V80OHDigTZs2OZzTPOhmVSj6zgBvnMzsaUIUGPVUkPEIIIBA9gg4ehjXfL5gDumgIYAAAggggEDgC6xevVqJiYl2iYaEhChuzToV4dCuwH8TkCECCCCAQLYLXE5LU/Sc2Rr33bfak8kmX6vA8ubNqyeffFJjxoxRnTp1sj12FkQAAQQQQAABBBBAAAEEEEAAAQQQQAABBHJKwOqgJW/uycqpvFhTlKU6AAAgAElEQVTXc4GSJUvq1KlTdhOZA7ry5Mnj+QJ+NMPGjRt18OBBhxG3a9dOxTyoE5BVcc6iRYvKHJDmbjPXcfny5Q6Hm9hNDp60rHIoVKiQunbt6skSjEXAJmCKY5t9FRmbud9n9oOY/++iIYAAAggggAACwSpAgdFgvfLkjQACCCCQowKffvqphg8fbhdDq7Zt9dnX3+ZobCyOAAIIIIBAoAlcvnxZW/+7SQujo7VuzWodOngw0wJWruYfFh6uFq1aq3W7dmrTvoOKebn4lavxZFf/f3z0Z33zxefplitQoIC6d++eXSGwDgI+LXD8+HGtXLnSMkZTiNfqwRufTojgEEAAAQ8E5syZoytXrljOUKFCBZmCKpk9ZBUVFaUGDRp4EIH90BUrVtgKm1o1c5pzrVq1ZB7+ctTuu+8+tWzZ0qsxuToZBUZdFaM/AgggkDMC+/bt0+bNm+0W94W/S3JGhFURQAABBBAIPoFLly5p4cKFunHjhl3yTZs315c/jA8+FDJGAAEEEEDgHgkcO3pUk8eP00+TJ+mig4OvHC1tNhgOHjxYQ4cOtR0eTkMAAQQQQAABBBBAAAEEEEAAAQQQQAABBIJNoFq1atqzZ0+6tMeOHasBAwYEGwX53iVgikVaPcvtaaFLf0XO6hnuBx98UOHh4W6nl5aWposXLzocb/bvhYWFuT3/hQsXFBMT43C8mbtLly5uz28GZlVgNDQ0VJGRkR6t4czgNm3asH/LGSg/7rNs2TKdPn3aLoOBAwfqyy+/9OPMCB0BBBBAAAEEEPBcgAKjnhsyAwIIIIAAAi4LtGjRQqtXr7Yb98Ff/qqeffu5PB8DEEAAAQQQQMB5AbOBd8/uXVoSE6P4ZUu1e+dOpaWmOj9BFj2rP1DTVmzUfNVv0FAhoaFem9uXJnr+V09p/Zo16UKiOIovXSFiyWkBUzRg/vz5lmF4ehppTufG+ggggIArAubU8unTpzscUrFiRZkio5mdgmxOte7Vq5fXHu65du2aZs+eLUcnqletWtV2avSaDD/r3J1ERESEOnbs6AqF1/tm9XCaWfCBBx6wfdEQQAABBHJOYNu2bdq9e7ddAFWqVFG9evVyLjBWRgABBBBAAIFsFdiyZYv27t1rueb0+QtUuUrVbI2HxRBAAAEEEAg0gTUrV2riD2O1NDbWsqh3ZvnWrVtXo0aN0tNPP628efMGGg35IIAAAggggAACCCCAAAIIIIAAAggggAACTgvEx8erdevW6fqbz00vX77s9Bx0DDyBDz74QG+++aZdYjVr1lSNGjUCL+EsMoqLi9PZs2cd9jLPvfvy/QZTwHTevHkO4zfP7vfu3duj65pVgVGPJndhcL9+/RQSEuLCCLr6k8D58+e1ePFiu5Bz5cqlHTt2qHr16v6UDrEigAACCCCAAAJeF6DAqNdJmRABBBBAAIHMBY4cOaLy5cvbdcqXL5+Wb9gk852GAAIIIIAAAtkrcPTIYa1aEa+4mEXatmWLzp1zfJPPlcjCwsPVsnUbtWrXTm3atVex4sVdGe6zfU2R1ub16uhyWlq6GE1hFFMghYYAArcEZs2aJVPELmOrXbu2zMm+NAQQQCAYBDIruGzyr1Spkho2bKjo6GilZlL0vWXLljLFzL3Rfv75Z23YsMHhVO3bt9fVq1dlHpJ01MznNz179vRGOG7PQYFRt+kYiAACCGSrwPr163Xo0CG7NU3xElPUmoYAAggggAACwSFg/p1pDiQy3zO2KvdX07R50cEBQZYIIIAAAgh4UcB8/jx7+jSN++5bHTp40KWZzWZSs6l02LBh6tChg0tj6YyArwqYZzlOnjypxMREHT161Pa9Tp06MvdYaAgggAACCCCAAAIIIIAAAggggAACCDgrYAqzZWw3b950djj9AlDAFJ21eq7afL4eGRkZgBlnntKCBQuUkpLisFP//v193mTatGmZxuhpDhQY9fm3QEAEuG7dOh0+fNguF1Pkd/bs2QGRI0kggAACCCCAAAKeCFBg1BM9xiKAAAIIIOCGwPvvv6+3337bbmSP3n30x4//5saMDEEAAQQQQAABbwsknTunDevWKXbRQm1ct07HEo/KGzfDqz9QU63btbN91W/QUCGhod4OPVvm27Nrlx7p1cNuLVNki2Lp2XIJWMRPBBzdcC9TpoyaN2/uJ1kQJgIIIOCZgDmd2ZzS7KhVrlxZ9evXV0JCgnbt2uWwnzmspUmTJp4Fc3v0ypUrdfz4ccu5ChQooO7du9tOlc4sbjPY0wenPE2GAqOeCjIeAQQQyB6B5cuX69SpU3aLtW3bVsUD5CCS7JFkFQQQQAABBPxfYN++fdq8ebNlIl+NG68mzfjM0P+vMhkggAACCGSHgCkmOmncD5o+5UeZIqOuNPNv8YEDB2rIkCGWh4S7Mhd9EchOgfPnz/9SNPRO8dCM348dO6br16+nC+uhhx6SuW+9ZMkSiulm5wVjLQQQQAABBBBAAAEEEEAAAQQQQMCPBawKjJr7nOZAZVrwCZjPJk0R0Yz76sz+MbOPLBjbrFmzdO3aNcvU8+bNK1Pc0NebKb5odUDqnbh79Oih/Pnzu50GBUbdpmOgkwKpqam2g36t9vyafSDt2rVzcia6IYAAAggggAACgStAgdHAvbZkhgACCCDgowJVqlTR/v377aL79Muv1aZ9ex+NmrAQQAABBBAIboG01FRt3bxZy+OWaN7s2Tp96qTHBUfDwsPVsnUbtWrXTm3atVcxPyoqMu3HyXrvzf9L96YIDQ1V3759g/uNQvYI3CVgbrQ7Ou2wevXqqlWrFl4IIIBAUAgkJiZq9erVDnO9//77VadOHV28eFGLFi1y2M/8rGEetjLfPWnmYa45c+boxo0bltNUq1ZNtWvXzjIeM9gUIjUFSXOqUWA0p+RZFwEEEHBNwPz9Zv6ey9i6deumggULujYZvRFAAAEEEEDArwXMpgbzs0FycrJdHiVKlFTMylV+nR/BI4AAAgggcC8FzN+jK5Yu1cQfxmrl8uUu369v2rSphg4dqscff5xDM+/lhWJulwUuX74sUxjUUdFQ8/tHjhyR2Sjrbhs2bJg+/fRT/f73v9dbb73l7jSMQwABBBBAAAEEEEAAAQQQQAABBBAIEoFPPvlEI0eOTJdtkyZNtHbt2iARIM27BSZPnqwnnnjCDqVChQpq3Lhx0GGZZ9BnzJjhMO/w8HA9+OCDPu+yYMECpaSkOIyzU6dOKlKkiNt5UGDUbToGOimwdetW7dmzx663KYbt6PBfJ6emGwIIIIAAAgggEDACFBgNmEtJIggggAAC/iCwYcMGyw9MCxcpoqVr1inEwyIZ/mBAjAgggAACCASCwMULF7R6ZbwWzpun+OXLlGKxGdiVPM3pntVqPGArNt66bTvVa9DAp38uMMVFTZHRu5u/3AB15brQFwFPBPbu3astW7ZYTtG7d2/lyZPHk+kZiwACCPiNgDlkxTwg5KjVqFFDNWvWtL0cGxurpKQkh33NBvBy5cp5lPvhw4e1bt06h3N07NhRERERMht6586dm+laHTr8f/buAyzqK3v8/xEVUVFUxE7sYu9dFLuiGKKbbIpmTdPUzZps2qZs2iabYvpmU9aYRLMxySbRRImIIqJCwI4de0XFghoEu//nzPdn/sLnMwWYPu/zPDxmd+7n3nNegzjM3M+5gywncnsqaDDqKXnWRQABBEomoAcP6AEExWPs2LGi7wcQCCCAAAIIIBBYAto8Sn+fM4tnX3pZbrr1tsACoVoEEEAAAQTsCOhn83N++F7+++UXcujgwRJ5VapUyXLT85QpU6Rz584lupbBCLhaIDc3V1544QX59NNP5dKlS65e7vf59e/DO++847b1WAgBBBBAAAEEEEAAAQQQQAABBBBAwPcEtIFieZN7nfUgKCLwBCZOnCgzZswwFO6Mfd2+qKmHQc2fP99q6rVr15YBAwZ4fWlLliyREydOWM0zOjpa6tSpU+o6aDBaajoudEBAP1fRez0uXrxoGD1r1izTpsgOTMsQBBBAAAEEEEDA7wRoMOp3TykFIYAAAgh4s8Cjjz5qujnz1tv/JE/9/XlvTp3cEEAAAQQQQMCGQPbWLbIsJUUWJCTI9m3ZUtYPzatVry59+kVLv5gY6R8zUMJr1/Yq/xvjRsn27OwiOTVu3Fi6devmVXmSDAKeFEhKSpJ8k+bD2ohOG9IRCCCAQKAIbNq0SbKLvW64tvb27dtLq1atLP+XrebM+niDBg2kd+/eZaLLyMiQnJwc0zlCQ0Nl+PDhvz/2448/2lyrT58+Ur9+/TLlU5aLaTBaFj2uRQABBNwjoJsYf/rpJ8NiQUFBcsMNN7gnCVZBAAEEEEAAAa8TWLp0qRw7dsyQV5WqVWXZqjVSoUIFr8uZhBBAAAEEEHC3wM7t2+XrGV/K3Dmz5dzZsyVaXj+7vv/++2XSpElSq1atEl3LYARcLaA3n2uDz9dee01+++03Vy9nOr/+/fjwww85/MYj+iyKAAIIIIAAAggggAACCCCAAAII+IaA2cHJeXl5UqNGDd8ogCydIqD3x9WtW1eOHj1qmG/MmDFSsWJFp6zjS5OcPHlSFi9ebDVlZ+x3d4dHenq6HD582OpSPXr0kMjIyFKnQoPRUtNxoQMC1u47adiwoezbt090jy6BAAIIIIAAAgggIEKDUb4LEEAAAQQQcJOAvpFar1490ZPni8dX3/8gHTp1dlMmLIMAAggggAACrhTI/+03yUhPk4WJibI8NVXyfztdpuX0Q/moNm0kOmagRA+IkU5dukiQyUmgZVqkBBfrzVu9O3UQPZH02ujXr5/lQ2MCAQTE0hxAmwSYBX9X+A5BAIFAE1i9erXs3bvXatmdO3eWZs2aWR4/d+6c/PLLL1abtetGj7i4uFI3WtEmb/PmzRP90yxat24tbdu2/f2huXPnyoULF6zm3qVLF2natKnHnlIajHqMnoURQAABhwX00AE9fKB4BAcHW/5NIxBAAAEEEEAgMAVOnz4tixYtMi3+jkmT5ZEnngxMGKpGAAEEEEBARPTz9mefeExSrPxbaQ1JP1cfNmyYPPjgg5bfublxkG8nbxPQ/aNfffWVPPXUU1YPQnNnzuPHj5eZM2fSZNSd6KyFAAIIIIAAAggggAACCCCAAAII+JDAPffcI5999lmRjO+++26ZNm2aD1VBqmUVWLlypfTs2dMwjR7uNXDgwLJOz/UIIIBAiQX085bExETRA92Kx9tvvy2PPPJIiefkAgQQQAABBBBAwF8FaDDqr88sdSGAAAIIeJ3AwoULZfjw4Ya8GkVGSsLiJV6XLwkhgAACCCCAgHMEtm3dKstSl0hSQoJkb91itWGWo6tVq15d+vSLln4xMdI/ZqCE167t6KVOGbcqM1PunnCbYa4bbriBm7ScIswk/iCgmyj2799vKEVPZ9VTWgkEEEAgkATS0tLkyJEjVkvu1q2bNG7c+PfHSzq+JJYHDx6UzMxMq5cMHTpUqlev/vvj2hBOG8NZizZt2oh+eSpoMOopedZFAAEEHBc4evSoLFu2zHBB1apVZcSIEY5PxEgEEEAAAQQQ8DuBNWvWyJ49ewx1hdeOkMW/ZvhdvRSEAAIIIICAIwKHcnLk3jv+JHt373ZkuGVMWFiYTJw4UR566CFp2bKlw9cxEAF3CuhnH/fdd59s3LjRJctWCgmR2rUjJKJOhOjryYg6daRmrVry0fvv2Vzvpptukq+//rrUB7u5pBgmRQABBBBAAAEEEEAAAQQQQAABBBDwCoGTJ09KzZo1DbloYzcicARefPFFeeGFFwwFt23bVlq3bh04EFSKAAJeI2DtnpBq1apZ7lupXLmy1+RKIggggAACCCCAgKcFaDDq6WeA9RFAAAEEAkbgjjvukC+//NJQ770P/Vke+MuUgHGgUAQQQAABBAJZ4Ex+vmSmp0ty0gJZuiRFTp86VSaOcuXKSVSbNhIdM1CiB8RIpy5dJKh8+TLNae/i6Z9+Iu+9+UaRYcHBwRIXF2fvUh5HICAELly4IPPmzTNtJhwVFSXt2rULCAeKRAABBK4KLFq0SE6fPm0VpFevXtKwYcPfH9cGzdqo2VrUqVNHoqOjSwVsrQG0ThYaGmo4GCYlJUXy8vKsrtWkSRPp2rVrqXJxxkU0GHWGInMggAACrhWw9u9aeHi4xMTEuHZxZkcAAQQQQAABrxY4d+6cJCQkGHIMDa0maWvXeXXuJIcAAggggIArBDZkrZOHJt0jJ228J3vtuu3bt5cHH3zQ0lyUGwVd8YwwpzMEtmzZIk888YTl8+OShu4HqVGzptSOiLA0D61d5+qfdf7//x0RIRERdaRqaKjp9Nrs4bknH5e5s2dbXT42NlZmz54tlSpVKmmKjEcAAQQQQAABBBBAAAEEEEAAAQQQ8HMBfY+qeFy6dEmCgoL8vHLKuyrQt29f0f3KxWPw4MFSo0YNoBBAAAG3C1i7x0M/j3n99dfdng8LIoAAAggggAAC3ixAg1FvfnbIDQEEEEDAbwTOnj0rERERkp+fb6gpYfESaRQZ6Te1UggCCCCAAAIIOC6wPTtblqUukaRfEiR7yxa5fPmy4xebjKxWvbr06Rct0QP/r+FoeO3aZZrP7OJHHrxfFiclFXmIxihOZ2ZCHxbYvn27bNiwwbSCMWPGSMWKFX24OlJHAAEESi6gN82eP3/e6oXaLFSbhl4N3Xio1+ifZqGbFUeNGlXiG131dZbOe/HiRdN527RpI/p1baSlpVlOsbUW9erVE90456mgwain5FkXAQQQcFzA2u8HjRo1kp49ezo+ESMRQAABBBBAwC8FtMGoNhq9NkJCQiRzwya/rJeiEEAAAQQQsCagB3Q+OeUvogf52YoKFSrI2LFj5aGHHpIBAwYAioDXCuTm5soLL7wgn376qdXPO4onf9Ott8mAQYMkXJuJalPRiAgp74QDZh1pMjpt2jS5++67vdaTxBBAAAEEEEAAAQQQQAABBBBAAAEEPCOg+5tWrlxZZPH3339f/vznP3smIVZ1u0DLli1lx44dhnXHjRvn9lxYEAEEEDh+/LikpqYaIPQzxD179kjDhg1BQgABBBBAAAEEELhGgAajfDsggAACCCDgBoHvvvtObr75ZsNK7Tp2lK9/sH46vBtSYwkEEEAAAQQQ8BKBM2fOSGZ6uqQsSpIlycly+tSpMmWmzbei2rSR6JiB0j9moHTs3FmCnHDzSUzP7nIyL69IblFRUdKuXbsy5cvFCPiLQFJSkunBAjTi9ZdnmDoQQKAkAnrT6uzZtt/3MDvBetWqVbJv3z6rS3Xq1EmaN29eklTk8OHDkp6ebvWa4cOHS2hoaJHHV6xYIQcOHLB6jZ68rfl7Kmgw6il51kUAAQQcF1i/fr3pBmt+j3bckJEIIIAAAgj4s0BiYqIUFBQUKVEPKFq1eas/l01tCCCAAAIIFBH49MN/yYfvvmNTRQ97mjx5stx///2i/00g4K0ChYWF8s4778irr74qugfEXtQKD5cHpzwi4/54swQFBdkbXurH9fOapx6dIonz5hnm0CamOTk5RQ6DK/VCXIgAAggggAACCCCAAAIIIIAAAggg4FcCuvdJ9+wWD32/iQgMAbMGo5UrV5bY2NjAAKBKBBDwKoGMjAzLZxrF4/bbb5cZM2Z4Va4kgwACCCCAAAIIeIMADUa94VkgBwQQQAABvxeIj4+Xn3/+2VDnE88+J+Mn3uH39VMgAggggAACCJRcYOf27bI8dYkkzf9FNm/cKJcvXy75JNdcUa16dekT3V+iY2IkekCMhNeuXeL5jhw+LMP79zNcN3ToUKlevXqJ5+MCBPxN4OjRo7Js2TLTsgYMGCC1S/H3zt+MqAcBBAJLQJukaLMUWzFixAipWrVqkSG5ubmyfPlyq5fVqlVLBg4cWCLM1atXy969e02vCQsLkyFDhhgeW7t2rezevdvqOpUqVZLRo0eXKA9nDqbBqDM1mQsBBBBwjYC1ZtXdunWTxo0bu2ZRZkUAAQQQQAABnxFYtGiRnD59uki+2lhqbfZ2n6mBRBFAAAEEECitwIULF+TZJx4zbXh4dc6QkBC57bbb5OOPPxZtwk0g4K0C2lBh5syZ8re//c30xtbieQcHB8uEO+6Uex540PAZiatqnPPD9/L8U08aph85cqTMnz/fVcsyLwIIIIAAAggggAACCCCAAAIIIICAjwuUK1fOUAENRn38SS1B+jQYLQEWQxFAwKUCerBbUlKSmP0blJWVJR07dnTp+kyOAAIIIIAAAgj4ogANRn3xWSNnBBBAAAGfEsjLy5O6deuKboq+NoLKl5fktF9FT6EnEEAAAQQQQAABWwLanGvFr+mSsmiRLEleJCfz8soEph/wR7VpI/0HDrI0G+3YubPoaxN7sWhBovz1oQeLDNO5xo4da+9SHkcgIASsNQ/SG8Ti4uICwoAiEUAAgWsFTpw4IUuWLLGJoj8f9edk8UhISJBz585ZvVZPvtYTsB0J3UQyd+5cuXjxounwdu3aSVRUlOGxTZs2SXZ2ts0lxo0b50gKLhlDg1GXsDIpAggg4FSB1NRUOX78uGHOwYMHS40aNZy6FpMhgAACCCCAgO8JpKSkiO4nuDb0Pfd123b4XjFkjAACCCCAQAkETp86JQ/cfZdsyFpn9ar69etbbhJs3759CWZmKALuF0hLS5P77rtPNm7c6NDiw2NHyaNPPiX1GzZ0aHxZB+3ft08y09Pk5eeeNZ3qq6++kvHjx5d1Ga5HAAEEEEAAAQQQQAABBBBAAAEEEPBTgUqVKsn58+eLVLd8+XLp16+fn1ZMWdcK0GCU7wcEEPAWAW0iunPnTkM6Q4cOlYULF3pLmuSBAAIIIIAAAgh4lQANRr3q6SAZBBBAAAF/FPjkk08sG0iLR9/+A+Sj6Z/7Y8nUhAACCCCAAAIuFti1Y4csT10iixITZcP6LLl8+XKZVqxWvbr0ie4v0TExloaj4bVrm873zuuvyRfT/lPkMW3spQ2+CAQCXUA3zWgzPLOTEFu3bi1t27YNdCLqRwCBABTIycmRjIwMm5Vba9C5YcMG2b59u9VrrTUFNbsgNzdXdDOjtbDWrHTbtm12bwguSaNTZ38L0GDU2aLMhwACCDhfYMGCBaKnpheP0aNHi26+JxBAAAEEEEAgsAWWLVsmR48eNSBkbTfeEBHYUlSPAAIIIOBPAnt375YH7r5TDuzfb7WsLl26SGJiotSpU8efSqcWPxPYsmWLPPHEEzJv3jyHKmvbvr08/cKL0qFTZ4fGl3bQiePHZcWvv0pGepqkL1sqRw4ftjpVSEiIpeG9/kkggAACCCCAAAIIIIAAAggggAACCCBgJjBjxgyZOHFikYe06aTusSX8X4AGo/7/HFMhAt4uoPfp6f0geuCbWehniiNGjPD2MsgPAQQQQAABBBDwiAANRj3CzqIIIIAAAoEkMGDAANEbg4rHq1PfktHxNwQSBbUigAACCCCAgAsECgsLLDeHpCYnS0ryItGbRcoS5cqVk6g2baT/wEGWZqMdu3SRoKAgy5R33XarrF65osj09evXlz59+pRlSa5FwC8ErDWh079TY8aMkQoVKvhFnRSBAAIIlERg165dsm7dOquXVKxY0fIz0ixOnTolycnJVq8NCwuTIUOGOJTO2rVrZffu3aZja9SoIYMHDzZ9bO/evbJ69WqbawwaNEhq1qzpUB7OHkSDUWeLMh8CCCDgfIHZs2ebHkJgrcG28zNgRgQQQAABBBDwZoH09HQ5bNLw6desDVKlShVvTp3cEEAAAQQQKJXA2lWr5KHJ90j+b79Zvf6mm24SvWGdhoelIuYiNwjoTazPP/+8/Oc//5FLly7ZXbFuvXry8F8fs+wV1c+OnR0FBQWyesUKyfw1XTLT02Tb1q0OLzFhwgSZOXOmw+MZiAACCCCAAAIIIIAAAggggAACCCAQmAJm72tpwzfC/wVoMOr/zzEVIuCNApcvX7Yc2JuTk2P5OnfunGmaUVFRsrUEn4t4Y63khAACCCCAAAIIuFKABqOu1GVuBBBAAIGAFzhw4IBERkYaHCpVqiTLVq8V/ZNAAAEEEEAAAQScKbB7105ZnpoqyYmJsj5rnUM3tNhav3pYmPTuFy39+veX5//2lGFoly5dpGnTps4sgbkQ8EkBPfFQb94qHrVr1xY9dIBAAAEEAlFg06ZNkp2dbbX00NBQGT58uNXHFy5cKL/ZuNFcT5qtWrWqXdp58+bJ+fPnTce1b99eWrVqZfrYkSNHrJ50e/UCbbSuDdc9ETQY9YQ6ayKAAAKOC1y4cEHmzp1ruKB8+fISHx/v+ESMRAABBBBAAAG/FVixYoXonoLikbB4iTQy2WfgtxAUhgACCCAQEAJzZ8+WF55+Si5evGhar96grk0b9YtAwBsFCgsL5e2335Z//vOfcubMGbspVq5cRe6cPFnumDTZqftEtanphnXrJCM9TTLT0yVr7ZpS7wvRz7j1sxYCAQQQQAABBBBAAAEEEEAAAQQQQAABWwJmDUa14Zun9s/ybLlPgAaj7rNmJQQCXUA//9D7N/Tfl0OHDonuwbUXn3/+udxxxx32hvE4AggggAACCCAQsAI0GA3Yp57CEUAAAQTcIfDaa6/J3/72N8NSsXFj5LV33nVHCqyBAAIIIIAAAgEscLawUFZmZkjq4sWSvDBJThw75nSNMWPGSMWKFZ0+LxMi4EsCubm5snz5ctOUBw4cKLVq1fKlcsgVAQQQcJrA6tWrZe/evVbnCw8Pl5iYGKuPb9u2TTZu3Gj18datW0vbtm1t5nvs2DFZunSp1TGxsbFSuXJl08dPnTolycnJNuf3ZLN1Gow67VuViRBAAAGXCJw+fVoWLVpkmFsPHhs9erRL1mRSBBBAAAEEEPAtAWu/N//3+x+lfadOvlUM2SKAAAIIIGBF4MqVKx8KcPIAACAASURBVPL+W1Nl+icfWzUKCQmRb775hgM5+C7yWoEFCxbIXXfdZbmp1V5os4Xrx46Thx97TGpH1LE33KHHt2dnS+av6ZKRliarMjOlsNB48KVDE10zqE6dOpZ69DAcAgEEEEAAAQQQQAABBBBAAAEEEEAAAVsCjz32mLz11ltFhvzhD3+Q77//Hjg/F6DBqJ8/wZSHgBcI6D0bW7ZssTQX1SajjoZ+znHw4EGpUKGCo5cwDgEEEEAAAQQQCDgBGowG3FNOwQgggAAC7hRo166dbN682bDkv/7zmfQfONCdqbAWAggggAACCCAge3fvluVLUyU5aYFkrVkjFy9eLLPKuHHjyjwHEyDg6wKZmZmWDyWLR3BwsMTFxfl6eeSPAAIIlFogLS3NstHDWjRo0EB69+5t9fHCwkKZP3++1ce1Mag2CLUV69evlx07dpgO0QbQ2gjaWpw7d04SEhJszu9Ik9NSA9q5kAajrpJlXgQQQMA5AvpvoP5bWDyqVasmw4YNc84izIIAAg4J5OXlOfw+WFhYmOjv866KEydOWN0IrYf41KhRo8xL66br8+fPl2keNahatSobsMukyMUI2BfIysqSnTt3Ggb+a9pn0j+G/QT2BRmBAAIIIODtAvoe698efcTy+bS10Jv/EhMTRQ9zIhDwRoGFCxdaDou5cOGC3fQ6d+smT7/wokS1bmN3rCMDNmStkz9PniR5J044MtzuGG1+2qFDBxkyZIjceOON0rdvX7vXMAABBBBAAAEEEEAAAQQQQAABBBBAAIGCggLLHoLioQdMEe4TuHz5skyZMkWee+45iYiIsLnw2bNnZdeuXaJ/6kHZx48fF92zkpuba/nf+twdPXrUss/76pf+727dusmIESNk5MiR0qNHD4mKijLsw3Zk/7b7VFgJAQR8WeDYsWOSnp7u8N6+a2v95z//KU899ZQvl0/uCCCAAAIIIICAywVoMOpyYhZAAAEEEAhUAb0ZqHPnzobyq4eFSWrmSgni5PdA/dagbgQQQAABBLxC4NzZs7IiI0OWLUmR5KQkOXY0t1R5jRkzRrT5AYFAoApoww5tPme2OUYPHNANFQQCCCAQqAKLFi2ybEKzFk2bNrV70/iyZcssG9isxaBBg6RmzZpWH//ll18sm+PMomPHjtKiRQubT8+PP/5o8/EmTZpI165dPfIU02DUI+wsigACCDgssHfvXlm9erVhvDZOiY6OdngeBiKAQNkF7L0uvXYFV7++s/X6VF/X6uvbskZGRobk5OSUdRrL9dpoNDQ0VKpXr2553a1f+t9BQUFOmZ9JEAh0gY0bN8q2bdsMDK9MnSpx8WMDnYf6EUAAAQR8XOD4sWPy0KS7ZfPGjVYr0aai8+bNEz2MikDAGwUcbS7aKDJSHn3qbzJk+AinlqHNRZemLC7TnM2aNbM0FNWvoUOHSnh4eJnm42IEEEAAAQQQQAABBBBAAAEEEEAAgcAU0MNriofeS8H9RO75ftD7VR599FF59913LY0/n332Wbn++utNF9fGoi+++KJ89913lqZ9+lWaqFWrlqUpafGgwWhpNLkGAQSKCxw6dEgyMzNFmyc7GvpvUc+ePeUPf/iD3H///ZZ9bQQCCCCAAAIIIICAdQEajPLdgQACCCCAgIsEnnjiCXnzzTcNs98y4Xb52/MvuGhVpkUAAQQQQAABBEonsG/PHlm+NFUWL0yStatWOfwBsjZU1xtSCAQCVSA7O1s2bdpkKF8/tNQGvBUqVAhUGupGAAEELDeG6+ZBa9G6dWtp27atTSlrzdmuXqQNQrVRqFnk5eVJSkqK1flHjx4tlSpVsrm+rQZQemG9evWkb9++Hnm2aTDqEXYWRQABBBwWsPa7gqubFzqcIAMRCCCBkjQY1d/nY2NjJSQkxCVCvtZg1AyhfPnyUrt2bctr4bp167JR2yXfKUwaKAJbtmwR/SoeTz77d7lt4sRAYaBOBBBAAAE/FNi9a6dMuv12OZp7xGp18fHx8s0337jstbcfslKSmwUcaS4aWq2aTH7gQRl/x51O/1x4x7ZtcmPcKNODLm1R6OE2VxuKDhs2TK677jo3y7EcAggggAACCCCAAAIIIIAAAggggIA/Cuh7Tbr/4tp46aWX5LnnnvPHcr2uJr1fferUqb+/X6iHw+o+7f79+xtyfeSRRyyNSF0VNBh1lSzzIhA4AtoIed26dQ4VrHvVoqOjLU1F9YuDCx1iYxACCCCAAAIIIGARoMEo3wgIIIAAAgi4QEBPg9KNmQcOHDDMPvN/30vHzl1csCpTIoAAAggggAACzhE4d/asrFqxQpYtSZHFixbKkUOHrE5cs2ZNGTRokHMWZhYEfFAgMTFRCgoKDJnrjVv6ASaBAAIIBKqAvjcye/Zsm+V36tRJmjdvbnOMnpqdkJAgly5dMh2nDUK1UahZbNy4UbZt22b6mDZEGjBggN2nRxuUaqNSaxEWFma5UdcTQYNRT6izJgIIIOC4gG5+1E2QxaNdu3YSFRXl+ESMRACBMguUpMGoLqaH6eihOq4If2gwWtxFXxNr8+TIyEgJDg52BRtzIuC3Atu3b5cNGzYY6rv/4Sly35//7Ld1UxgCCCCAgH8LXLhwQW6KGy3aZNRaPP300/LKK6/4NwTV+bSAI81Fbx4/QR585BEJC6vhklqf/uujkvDzT3bnrlatmsTExPzeVLRDhw52r2EAAggggAACCCCAAAIIIIAAAggggAACJRXQfVBme351vzDhWoFZs2bJbbfdZlgkIiJCPvzwQ7npppt+f+zMmTOWPRzHjh1zWVI0GHUZLRMjEBACmzZtkuzsbJu1VqxY0fK5x7hx42Ts2LGWw7AJBBBAAAEEEEAAgZIL0GC05GZcgQACCCCAgF2BJUuWmDbaahQZKQmLl9i9ngEIIIAAAggggIA3Cezft0/ihlhvIhobGyv6ATGBQKAJHDlyRNLS0kzL1g8ytcEGgQACCASqgDZf1ibMtqJXr17SsGFDu0QrVqwwPcTl6oV6+rZukise1ppA6zhtGKWNo+xFenq6HD582OowWw1O7c1d1sdpMFpWQa5HAAEEXCuQkZEhOTk5hkV69+7NCequpWd2BAwCJW0wGhQUJKNGjXJJs0x/bDB6FVzdGjduLNrMpkKFCnwnIoCAAwJ6E542JS8eE+68Sx5/+hkHZmAIAggggAAC3icw9dVXZObn000T04b0X331VZGbnb2vAjIKdAF7zUXLlSsnn3wxQ3r17esyqkMHD8qowQPl8uXLpmsMHDjw94aiPXv2lPLly7ssFyZGAAEEEEAAAQQQQAABBBBAAAEEEEDgqoC+N1Y8aDDq2u8P/UxZ79natm2b6UJ6z8oXX3whY8aMsbxP+PPPP0t8fLxLk6LBqEt5mRwBvxXQfy9WrVol+/fvt1njG2+8Iffee69Ur17dby0oDAEEEEAAAQQQcJcADUbdJc06CCCAAAIBJTBp0iSZNm2aoebJDz4kD055JKAsKBYBBBBAAAEE/ENgeWqqPHjPXabFtG/fXlq1auUfhVIFAiUQsNYwKCQkxNKIhEAAAQQCWeDEiROiB7DYipiYGAkPD7fLpA0+tdGntdCTtrt27Vrk4VOnTklycrLVa3QjnZ5say/WrFkje/bssTlMT8b1RNBg1BPqrIkAAgg4LpCSkiJ5eXmGC4YPHy6hoaGOT8RIBBAos0BJG4zqgvpel77n5ezw5wajV630RhJtcOPIa31n+zIfAr4msG/fPsvNE8Xjhhtvkhf/+ZqvlUO+CCCAAAIIyLo1a+SOW/4oZjeU6+vD+fPnS48ePZBCwGsFEhISZOzYsXLhwgXTHJs0bSbTv54l4bVru7SGV194Xr7971ema+gBbxwA61J+JkcAAQQQQAABBBBAAAEEEEAAAQQQsCJQt25dyc3NLfLo3LlzJS4uDjMXCBQWFlqai6amptqcXfei3XbbbaIHE+khX7o3xZVBg1FX6jI3Av4pcOnSJdF7H4r/G3Jtte3atRPd51evXj3/RKAqBBBAAAEEEEDAAwI0GPUAOksigAACCPi3gG4urVWrluTn5xsKTVi8RBpFRvo3ANUhgAACCCCAgF8K6E1gQ/v1lWNHi24G0GKrVq0qI0aM8Mu6KQoBawJnz5613ARpdoMkTXf5vkEAAQREcnJyRBsx2wp9/aCvI+yF/qzVzW7nzp0zHaqNQkePHi1BQUG/P75582bZunWr6fiIiAjp37+/vWUtj2/atEmys7NtjtXNe564mZcGow49hQxCAAEEPCagvy/oJu/ioU0qypUr57G8WBiBQBQoTYPR8uXLWw4PcaQpfUlMA6HB6FWPNm3aiH4RCCBgXeDgwYOSmZlpGDAsNlamvv8v6BBAAAEEEPApgcLCAhk7coQcyskxzXvHjh3SvHlzn6qJZANLQJuL3nDDDXLx4kXTwpu3bCnT/ztLatSs6VKYvBMnZFh0X9Mmp//73//kxhtvdOn6TI4AAggggAACCCCAAAIIIIAAAggggIA1AW0mev311xd5WPfk2moYh2bpBd544w158sknHZ6gTp06cvToUdN7XKxN0rZtW2nYsKEEBwdb9sjogdr6fOrXiRMnTOeiwajDTwkDEUBARM6fPy/Lli2TU6dOWfXo06ePLFiwQKpVq4YZAggggAACCCCAgBMFaDDqREymQgABBBBAQAVmz54t48aNM2C069BBvv5xDkgIIIAAAggggIDPCnz47jvy6YfmNzU72iDMZ4sncQSKCWjTOm1eVzy0UVB8fHyRJnfgIYAAAoEosHPnTsnKyrJZum4yrFChgkM8OpfOaS10U0n9+vV/f9hWE6kuXbpI06ZNHVrXkToGDRokNV18Q7FZsjQYdegpZBACCCDgMYEff/zR9PcFbTBKIICAewVK02BUM3RFg0xvaDBavXp16dSpk80n4fLly5ZN3cePH7fcMGKt2b+9Z7JFixbSsWNHe8N4HIGAFThy5IikpaUZ6u83YID8+7PPA9aFwhFAAAEEfFPghaf/JrP/951p8rqfThs3Egh4q4C95qJRbdrKtJlfSfWwMJeX8P5bU+Wzjz8yrNOyZUvLgWgcXOPyp4AFEEAAAQQQQAABBBBAAAEEEEAAAQRsCJi9P3XlyhXMnCyghw396U9/krNnz5Z5Zm0gqo1Htclf8WjWrJl07tzZdA09jEmvu9pw9LfffrOMo8FomZ8SJkAgYAQKCgoszUXPnDljtWa9B+/bb7+VSpUqBYwLhSKAAAIIIIAAAu4SoMGou6RZBwEEEEAgYAT0hPgffvjBUO8Tzz4n4yfeETAOFIoAAggggAAC/ieQc/CAjBo00PQEylatWkn79u39r2gqQsBEQDfAzJ8/33SzRt26daVfv364IYAAAgEvsGnTJsuNrtYiKCioRDeU64nYKSkpVueLjIyUHj16WB7Pz8+XpKQk07G6sTEuLs5yyrYjceDAAVmxYoXNocWbmzoyrzPG0GDUGYrMgQACCLhGQDd2axPB4qGNtbXBNoEAAu4VKG2DUX3NGBsb63BTfEeq8oYGo+Hh4RITE+NIur+PKSwstNwwcvDgQdGGiCW5Oah58+Z2G5qWKBkGI+BHAseOHZOlS5caKuravbt8PutbP6qUUhBAAAEE/F0gfdlSuf+uO03LnDBhgsycOdPfCajPhwXsNRdt17Gj/OfLmVI1NNTlVeqNtkP69BL9s3hMnz5d7rzT/O+ZyxNjAQQQQAABBBBAAAEEEEAAAQQQQAABBP6fgFmD0Z07d4o2qiScI6CHwerBsbpHo6xRvnx5GTRokGWuLVu2GKYLCQmRUaNGObTM1b0jJ0+eZB+IQ2IMQiCwBU6fPm1pLmrrYOu77rpLpk2bxuFqgf2tQvUIIIAAAggg4EIBGoy6EJepEUAAAQQCT0AbWNSqVUsuXLhQpPig8uUlOe1XqRUeHngoVIwAAggggAACfiUweeLtkpmebqgpODjY0qyLQCAQBA4fPizpJn8PtPZhw4ZJtWrVAoGBGhFAAAGbAqtXr5a9e/daHVO1alUZMWJEiRQXLFhg9fRa3QCnr0X0z61bt8rmzZtN5y5pI2hrzV6unVxP7vbExkgajJbo24fBCCCAgFsFdBP14sWLDWtWqVJFRo4c6dZcWAwBBESsNRjVm17sNcrUA3X0YB1nha82GL22ft30vX37dtm1a5dcvHjRIRpPvWZ2KDkGIeBBAWuvGdq0ayffzPnZg5mxNAIIIIAAAo4LnD51Sq4fPlTyTpwwXNSgQQPLDcvVq1d3fEJGIuBGAXvNRTt37Sofff6l6Hs67ojpn34i7735hunfJf3MRQ+vIRBAAAEEEEAAAQQQQAABBBBAAAEEEPCkwD/+8Q957rnniqQwZMgQy94MouwCug9j/Pjx8t1335lO1rJlSzlx4oToZ82XLl2yu6De7z5w4EDRA7N1P5v+WTz0kFo9rJZAAAEEnCWg92DofXe29pbpvyfPPPOMs5ZkHgQQQAABBBBAAAETARqM8m2BAAIIIICAEwU+++wzueeeewwz9onuLx9//oUTV2IqBBBAAAEEEEDAMwLz582Vpx6ZYrq4nmpZs2ZNzyTGqgi4UcBaQ7fKlStLbGysGzNhKQQQQMB7BdLS0uTIkSNWE9SNaLohrSRhq3GoztOzZ09p1KiRZQOcbpwzi27duknjxo0dXva3336ThQsX2hzfunVradu2rcNzOmsgDUadJck8CCCAgPMFrB1KUKNGDRk8eLDzF2RGBBCwKWCtwWhQUJDl4EDd0Gwt9FAd/V1fG9k7I/yhwehVB73pRF+T5uXl2aVRa71hRX8OEggg8P8LWPuds2nz5jInMQkqBBBAAAEEfEJgyv33SoqVG8eTk5P5PdgnnsXATNJec9HuvXrJv6dNl0ohIW4B0kPth0X3NW3W++6778pf/vIXt+TBIggggAACCCCAAAIIIIAAAggggAACCNgS0PexdC9F8bB3wCuqjglos71XX33VdHDDhg2lV69ecv78ectejVWrVokeEmsrrj0Qdv369bJjxw7DcG1a2qFDB8cSZBQCCCBgR+DgwYOycuVKuXz5sulI3Uc2Y8YMSzNlAgEEEEAAAQQQQMC1AjQYda0vsyOAAAIIBJiA3hickpJiqPqVN6dK3A1jA0yDchFAAAEEEEDAHwX05LiYnt0l/7ffDOVFRkZKjx49/LFsakLgdwFtnjF//nwx2wDTqVMnad68OVoIIIAAAiKWk8hPnz5t1eLqJreSYBUWFlp+BluL+vXri/4sTkxMNB2im1Hi4uKkQoUKDi+rGyHnzp1rc3yTJk2ka9euDs/prIE0GHWWJPMggAACzhfYvXu3rF271jCx/lvVp08f5y/IjAggYFPA1mtTfS9LNzTbCmf+vu9PDUbVTN8fWbdunejPPXuhB7MMHTpUKlasaG8ojyMQMALWfs9t0LChzF+yNGAcKBQBBBBAwHcFEn7+SZ7+66OmBUyePFk++eQT3y2OzP1aQA9J00MQdP+DWfTpFy3vf/of00YJroL536yv5R9/f84wvR7UkJOTI/o7FYEAAggggAACCCCAAAIIIIAAAggggIA3CJQrV86QxpkzZ6RKlSrekJ7P5rBixQrL3jKzpnwhISGWPRfXNnc9fvy4ZGRkWG0yqtcMGTJEKlWqZDEpKCgw3WOtz9vIkSN91o3EEUDAewR27dpl2UtmLfTn0o8//mg58JtAAAEEEEAAAQQQcL0ADUZdb8wKCCCAAAIBIpCbmyv16tUzNBrSN1+XrFjFm+MB8n1AmQgggAACCASCwGsvvyizZswwlFq+fHmJj48PBAJqDGCBLVu2iH4VD90kc8MNN4jZZpkA5qJ0BBAIYIF58+ZZTsi2Fs2aNRM9FbuksXTpUjl27JjpZdpANCoqyvTntF6g79v07du3pEvKnDlzrJ6gq5PVrVtX+vXrV+J5y3oBDUbLKsj1CCCAgOsErP3eoAcSaKNCAgEE3Ctgq8Go3nyhN2jYao6vG5t1U7Mzfuf3twajV59J3RiuG8TtRYsWLaRjx472hvE4AgEjoL836+/PxaN2RIQkp2cEjAOFIoAAAgj4psCxo7ly/fBhciY/31BA48aNZdOmTVK1alXfLI6s/Vrg5MmT0qFDBzlw4IBpnf0HDpJ3P/q4RIeVlRVMGwaMGjxQDh08aJjq5ZdflmeffbasS3A9AggggAACCCCAAAIIIIAAAggggAACThO46aab5Pvvvy8y36OPPipvvfWW09YItIny8/NFD+6aNWuWaem6/1n3QRePs2fPWg7CPnTokOExs71q1vZ3Dx48WPSwIwIBBBAorcDGjRtl27ZtVi+vVauWLFiwQLp3717aJbgOAQQQQAABBBBAoIQCNBgtIRjDEUAAAQQQsCYwdepUefzxxw0Pj4yLk9ffeQ84BBBAAAEEEEDAbwS2bd0qN40ZbVqPNtfSJlsEAv4ocOXKFZk/f77oJoziUb9+fctpsQQCCCCAgFgOX5k9e7ZNirZt20rr1q1LzLVnzx5Zs2aN1eu0yajZyd16gW5Gue6660q8pv7sLywstHpdWFiY5YRvdwcNRt0tznoIIICA4wL6b5X+m1U8tLmobtwmEEDAvQK2GoxGR0fLhQsXJDMz02ZSXbt2lSZNmpQ5cX9tMKowK1eulP3799s00tfrI0aMkMqVK5fZkgkQ8AeBS5cuyU8//WQoJSyshixdtdofSqQGBBBAAAE/Frh7wm2yyuR1tDbmX7ZsmUcOZfJjbkpzosDo0aNFfzczi8HDh8vU9/8leriqO2P+vLny1CNTDEuGhoZaGgPonwQCCCCAAAIIIIAAAggggAACCCCAAALeIqDvWTVo0MCQju4fJkonMHfuXLn55ptN9yvr+4PDhw+3OfHmzZtl69atRcaYNQ21trcjKipK2rVrV7rkuQoBBAJaQH/26wHfB00OUbsK07BhQ0lNTWX/bEB/p1A8AggggAACCHhCgAajnlBnTQQQQAABvxTo0qWLrFu3zlDbv/4zTfRUewIBBBBAAAEEEPAngVvHxsvmjRsNJUVEREj//v39qVRqQeB3Ad0Io83czGLYsGFSrVo1tBBAAAEERKSgoEASExNtWpS2QdPFixdFT8+21kTU2qLayCguLk4qVKhQ4ucoJSVF8vLyrF5XqVIl0RuS3R00GHW3OOshgAACjgukp6fL4cOHDRfo78v6ezOBAALuFbDVYLRHjx4SGRkpSUlJkp+fbzWxKlWqWBpjarOksoQ/NxjVRq0LFy40PZjlWjP1VncCAQT+T+DHH380UFSpWlV+XbceIgQQQAABBLxW4Luv/yuvPP930/ymTJki77zzjtfmTmKBLfD+++/LX/7yF1OEFq1ayf9+nidBbm4uqsn8YXSs7Ni2zZDXE088Ia+//npgP2lUjwACCCCAAAIIIIAAAggggAACCCDglQJm+ydoMFr6p2ratGkyadIk0wk6duwoLVq0sDt5Tk6OZGdnW/Y816tXT/r27Wu4Jjc3V5YvX274/x1pYmo3AQYggEDACejBunpPg/5ssRbavFj37+nPJQIBBBBAAAEEEEDAvQI0GHWvN6shgAACCPipgJ7uZHY6U/WwMEnNXOmRTad+Sk1ZCCCAAAIIIOAlAtZuGtNNAvHx8aJNvAgE/E0gLS1Njhw5YihLm4yMHDnS38qlHgQQQKDUAidOnJAlS5bYvL5Pnz5Sv379Uq2RmZlp84Rbs0n1pPTevXuXaj1rTeKunWzs2LFlbjZV0uRoMFpSMcYjgAAC7hNITk6WU6dOGRYcNWqUhISEuC8RVkIAAYuArQajHTp0kJYtW8revXtl9erVNsWuNiMtC6s/NxhVF22urK+f7YW+j6LvpxAIICDy888/ix6mcW0EB1eSlZs2w4MAAggggIBXCuzft0/+MGqknDt3zpBf8+bNZePGjfzu65XPHEnp4fG9evWS8+fPGzAaNGwk3yf8IlWrVnUrlL4OfO2lF+V/s742rBscHCwHDhzgsBq3PiMshgACCCCAAAIIIIAAAggggAACCCDgqEBUVJRsK3ZozhdffCETJ050dArGXSPwxhtvyJNPPmkwCQsLszQKrVy5skNe+t791q1bpXHjxlKjRg3DNdoEdu7cuYbPqHXg0KFDpXr16g6twyAEEEBAm4suXbrU0tTYWug9IwsWLJBq1aoBhgACCCCAAAIIIOABARqMegCdJRFAAAEE/E/gmWeekVdffdVQ2C0Tbpe/Pf+C/xVMRQgggAACCCAQ8AKFhQUS06O76Y1j3bp1s3wYTSDgTwIFBQWSmJhoWlLnzp2lWbNm/lQutSCAAAJlEtATsDMyMmzOMWjQIKlZs2ap1jl06JDlpNuSRM+ePaVRo0YlueT3sWvWrJE9e/bYvDY2NtbhzXulSsLkIhqMOkuSeRBAAAHnCyQkJJj+vjxu3DjnL8aMCCBgV8BWg9FWrVpJ+/btRW+gmD9/vpw9e9bqfKGhoTJ8+HC769ka4O8NRrX2pKQkyc/Pt+nUqVMn0eZTBAIIiJi9bihfvoKs2ZoNDwIIIIAAAl4ncPnyZRn/h7GyeeNGQ256AKW+L6yN+QkEvE1AP+vVA+TN3usvX768zJo9R6LatHVL2vr3aM3KlfLL3J9lYeJ8OW1ySI0mct9998lHH33klpxYBAEEEEAAAQQQQAABBBBAAAEEEEAAgZIKpKWlSXR0dJHLKlasaHrAT0nnDsTx1hqM6r6Wtm3bir4H76xYuXKl7N+/3zBdmzZtRL8IBBBAwJ6A7rXTexn0MGprER8fL99++61UqlTJ3nQ8jgACCCCAAAIIIOAiARqMugiWaRFAAAEEAksgMjLSclp88Zjx3ffSqUuXwMKgWgQQQAABBBAIGIFnHn9M5s2ZbahXT6zUkysJBPxJYPPmzZaTXIuHbtTQDz3LlSvnT+VSCwIIIFAmgZ07d0pWznd1BgAAIABJREFUVpbNOUaOHClVqlQp1Tp68602YLlw4YJD1+vNwXFxcaJ/liY2bdok2dm2G7uUpWFqaXLSa2gwWlo5rkMAAQRcK6AbJ2fPNv6urL873HDDDa5dnNkRQMBUwFaD0aZNm0qX//dZniOvY3v37i0NGjQotXQgNBjdsWOHrF+/3qZRRESE9O/fv9SOXIiAPwksWLBAzpw5U6Qkfa9x3bYd/lQmtSCAAAII+InA9E8+lvemvmlazdNPPy2vvPKKn1RKGf4mcOutt8o333xjWtaUJ56UOydNdnnJ2phXm4rOn/uzHDt61OZ6+j7Srl27ONjV5c8KCyCAAAIIIIAAAggggAACCCCAAAIIlEXA7B4K3TtFlFzArMGo+nbv3l30/nVnxvHjxyU1NdUwZVhYmAwZMsSZSzEXAgj4qcDatWtl9+7dVqu76667ZNq0adxr56fPP2UhgAACCCCAgO8I0GDUd54rMkUAAQQQ8FIBs5O2NNW69epJ0rI0L82atBBAAAEEEEAAgbILrFqRKXePv810Im24WNomXmXPjBkQcK6AbnLRRnbnz583TNywYUPp1auXcxdkNgQQQMDHBRxpyKkN1spymva6dessN9c6Eo0aNZKePXs6MtR0jDsaTZUmORqMlkaNaxBAAAHXCxQUFEhiYqJhoeDgYEvDawIBBNwvYKvB6LWvFS9dumT5+3vu3DmrSdaoUUMGDx5c6iICocGoHgQwb948sXXTkN4Eoz8TK1asWGpLLkTAXwSs/YzK2r7TX0qkDgQQQAABPxHYvWun/GFUrOjr5uLRpk0bS5P5ChUq+Em1lOFPAtOnT5e7777btKReffvKJ1/McNkNrnt375b58+ZKwk9zZN/evQ6zjh8/Xr766iuHxzMQAQQQQAABBBBAAAEEEEAAAQQQQAABTwiYNRjNysqSjh07eiIdn17TrMGo7rPWBqO6t8XZMWfOHLl8+bJh2pEjR0qVKlWcvRzzIYCAHwls27ZNNm7caLUiPZBQDyYkEEAAAQQQQAABBDwvQINRzz8HZIAAAggg4OMCDzzwgHz00UeGKiY/+JA8OOURH6+O9BFAAAEEEEAAAdsCsQNjJOfgAcOgqKgoadeuHXwI+IVATk6OZGRkmNYyYsQIqVq1ql/USREIIICAswRWr14te23cKKtNhMaMGVOm5U6cOCFLlixxaI7evXtLgwYNHBprNujAgQOyYsUKm9d37txZmjVrVuo1SnMhDUZLo8Y1CCCAgOsFrP0bFRoaKsOHD3d9AqyAAAIGAVsNRuvWrSv9+vX7/Zrs7GzRhvm2QsfrdaWJQGgwqi5Lly6VY8eO2STq0aOHREZGloaRaxDwKwH93VZfPxSPFRs2SaWQEL+qlWIQQAABBHxXQJuK3hw/RrZnZxuK0Kaiq1atkk6dOvlugWTulwJ6c/zbb78tjz/+uGl9NWrWlJ8WLBT905lx8eJF+frLLyyNRTfbuMHW2pralEF/N23ZsqUz02IuBBBAAAEEEEAAAQQQQAABBBBAAAEEnC7wwQcfyMMPP1xkXm2IuXLlSqev5e8TmjUYLV++vHTr1s0lDUaXLVsmR48eNbC2b99eWrVq5e/c1IcAAqUUsHdfhf6b8N5775Vydi5DAAEEEEAAAQQQcLYADUadLcp8CCCAAAIBJaCbpyMiIiQvL89Qd8LiJdKIm+IC6vuBYhFAAAEEEAhEgc8+/kjef2uqoXS96WXs2LGBSELNfiiQlpYmR44cMVSmjUW1wSiBAAIIIFBUwNrPzaujqlWrJsOGDSsz24IFC+TMmTM259Gb2+Pi4kRP8S5taGMkbZBkK1q3bi1t27Yt7RKluo4Go6Vi4yIEEEDA5QLWDigIDw+XmJgYl6/PAgggYBSw1WC0Vq1aMnDgwN8v0kYw2gRU/7QWZfn7HCgNRrds2SL6ZStatGghHTt25FsWgYAXsHbj1uJfMyW8du2A9wEAAQQQQMA7BD54+y2Z9tG/TZP5xz/+Ic8884x3JEoWCIhIQUGBfPHFF/LWW2/Jrl27TE10P8MnX8yQXn37Ot1s/bq1cvtNN5Z4Xv0cY8iQITJp0iS56aabSnw9FyCAAAIIIIAAAggggAACCCCAAAIIIOBuAT3kR5tgFo8rV664OxWfX8/dDUb37Nkja9asMbjVrFlTBg0a5POeFIAAAs4X0Hsqli9fLvqz3yxeeuklee6555y/MDMigAACCCCAAAIIlFqABqOlpuNCBBBAAAEERObOnSvXX3+9gaJt+/Yya/ZPECGAAAIIIIAAAn4vcDIvTwb17mn64VCjRo2kR48eojfnEAj4qoDegJaYmGiavp4G27hxY18tjbwRQAABlwnYauCki+phLf379y/z+o40LYqMjLS8HilL/Pbbb7Jw4UKbUzRp0kS6du1almVKfC0NRktMxgUIIICAWwR27twpWVlZhrX0d+SePXu6JQcWQQCBogK2Xp+aNb/ftGmTZGdn22QcMGCA1C5F479AaTB69OhR0aaJtqJOnToSHR3NtysCAS9g7Xe7HxJ+kRatogLeBwAEEEAAAc8L7N+3T24YMcy0Cb++95qRkVGmA548XyEZ+IuAHvrywQcfyEcffSSnTp2yWdadkybLlCeedEnpX8/4Ul5/+SWH5+7UqZPcfvvtli/9PYlAAAEEEEAAAQQQQAABBBBAAAEEEEDAlwTM7hfKy8uTGjVq+FIZHs/11VdfNRzmpc1b9Z4V3Xfm7NCDdxMSEuTSpUuGqUeNGiUhISHOXpL5EEDAhwX0foolS5bIhQsXTKuYOHGi5fA3AgEEEEAAAQQQQMC7BGgw6l3PB9kggAACCPiYwC233CLffvutIevHn3lWJtxxp49VQ7oIIIAAAggggEDpBB6+d7KkLk42vVhPr+zdu7dUrly5dJNzFQIeFti4caNs27bNkEVQUJDEx8fTQNfDzw/LI4CAdwrMmzdPzp8/bzU5ZzVY0w0qJ0+etIkQGhpa5tchuo4eMmMr6tatK/369XPrE0KDUbdysxgCCCDgsIC1xoRRUVHSrl07h+dhIAIIOE/AVoNRfc8qNja2yGLnzp2T+fPnmx6oc3VgaZtjBkqDUb0B5aefbB/GqDej6E0pBAKBLrBixQo5cOCAgWHazP9Kj969A52H+hFAAAEEvEDg3ol/koz0NEMmwcHBsnnzZmnevLkXZEkKgSywdu1aefvtt+Wbb74xbYRb3CaqTVuZNXuO6M35roinH/urJPw0x+bU+jnJbbfdJnfccYe0adPGFWkwJwIIIIAAAggggAACCCCAAAIIIIAAAm4RmDRpkkybNq3IWnfddZd89tlnblnfXxZ54YUX5MUXXyxSjisbjOpCenCsHiBbPDp27CgtWrTwF1rqQACBMgroXrrFixdLYWGh6Uy6/+vnn3922ecuZUyfyxFAAAEEEEAAgYAWoMFoQD/9FI8AAgggUBaB/Px8iYiIkLNnzxaZJqh8eUlO+1VqhYeXZXquRQABBBBAAAEEfEYgZdEimXL/vVbz1ZvLtMlo7dq1faYmEkVABa5cuWI5ldWsSZ6zmuMhjQACCPibgP7snD17ts2ydNOZbj7zpZgzZ47NBlNhYWEyZMgQt5ZEg1G3crMYAggg4LDAqlWrZN++fYbx3bt3l+uuu87heRiIAALOE7DVYFTft4qLizMstm7dOtm1a5fNJAYPHiw1atQoUaKB0mBUUfQ9Fd1gbivUXp8DAoFAFlizZo3s2bPHQDD1gw9l2MiRgUxD7QgggAACXiCwNGWx/HnyJNNMXn75ZXn22We9IEtSCFQBbdI+YcIESU1NdZigatWq8n3CL9KgYSOHrynpwPjhw2TPbvPfJ7Wh6O233y6DBg3iIMuSwjIeAQQQQAABBBBAAAEEEEAAAQQQQMArBU6ePCk1a9Y05Kb7iQnHBf7+97+Lvu9+bWiD0R49ekiDBg0cn6gEIw8ePCiZmZmGK8LDwyUmJqYEMzEUAQT8VeDixYuyZMkSOX36tGmJXbt2leXLl4se8k0ggAACCCCAAAIIeJ8ADUa97zkhIwQQQAABHxGYMWOGTJw40ZBtn+j+8vHnX/hIFaSJAAIIIIAAAgiUXeDy5csyqHdPOZmXZ3WycuXKSevWraVNmzZlX5AZEHCTgN6UtmLFCtPVYmNj+QDUTc8DyyCAgG8JFBQUSGJios2k27VrJ1FRUT5V2Pz5862euquFVKpUSUaPHu3Wmmgw6lZuFkMAAQQcFtDNkrm5uYbxpWlE6PCiDEQAAZsCthqM6s0Y8fHxhuv1gEF9DWjrhpf69etLnz59SqQfSA1GdXP5iRMnbPoMGDCAQ4lK9B3EYH8UyMrKkp07dxpKe+4fr8iNN9/ijyVTEwIIIICAjwjoDYM3jBgm+00O0dAbmq19huYj5ZGmHwgMHTpUkpOTHapE9yv0GzBA7vvzw9KhU2eHrinNoDP5+dK3SyfTSwsLCyUkJKQ003INAggggAACCCCAAAIIIIAAAggggAACXi2g778Vj0uXLklQUJBX5+1NyVlrMNq7d2+pW7euS1LVPTFz5swx3RvDgbEuIWdSBHxKQO8XTU9PN90Pq4U0btxYVq1axd4vn3pWSRYBBBBAAAEEAk2ABqOB9oxTLwIIIICA0wRGjBghSUlJhvn+8cZUGTN2rNPWYSIEEEAAAQQQQMAXBN5943X5/D+f2k21Tp060rNnTwkODrY7lgEIeFpg2bJlcvToUUMaoaGhMnz4cE+nx/oIIICAVwpoAyFtJGQrunXrZtlQ4kuRkpIieTaaqWstY8eOFbNNkq6qkwajrpJlXgQQQKBsAtYaGWoDQ21kSCCAgPsFbDUY1WzGjRtnmpRugN5n0kzp2sHa0KZ69eoOFxVIDUZXrlwp+/fvt2nTq1cvadiwocN+DETAHwU2bdok2dnZhtKmPPaE3Hnvvf5YMjUhgAACCPiIwPRPP5H33nzDkK2+B7p27Vrp1Mm8iaKPlEeaPi7w2WefyT333GO3CsvhYPE3yMR77pEmTZvZHV/WAZnp6TJ54u2GaSZMmCAzZ84s6/RcjwACCCCAAAIIIIAAAggggAACCCCAgFcK6D1Cukfg2njvvffk4Ycf9sp8vTEpTzQYVQc9xOnUqVMGks6dO0uzZq5/T9UbnwtyQgCB/xPQwwYPHDhgylGzZk3L4y1atIALAQQQQAABBBBAwIsFaDDqxU8OqSGAAAIIeK9Abm6uNGjQQPQUrWtDN6QuWbFKqlSp4r3JkxkCCCCAAAIIIOACgX179sjY2BFy8eJFu7NXrlxZ9BRN/TCJQMBbBfLz800PFNB8e/ToIZGRkd6aOnkhgAACHhXIycmRjIwMmzn069fPZadpu6p4PX338OHDNqePjY0VfZ3jrqDBqLukWQcBBBAomcDcuXPlwoULRS7S5ivaiJpAAAHPCNhrMGqtUbyt9wauVtKoUSPLYTqORiA1GF2/fr3s2LHDJk3Xrl2lSZMmjvIxDgG/FNi6dats3rzZUNtdk++Vvzz+hF/WTFEIIIAAAt4vkHfihIwcOEDOFhYakr3vvvvko48+8v4iyNBvBQ4ePChRUVFy5swZqzXWrFVLbh4/QW7900SpUaOG2yymf/KxvDf1TcN6H3zwgTz00ENuy4OFEEAAAQQQQAABBBBAAAEEEEAAAQQQcKeA7g8wO5TqypUr7kzDp9fyVINRPQxTD8UsHnXq1JHo6GifNiV5BBAovYDuY9H9LGYREhIiKSkplntDCQQQQAABBBBAAAHvFqDBqHc/P2SHAAIIIOClAnp61pQpUwzZjYyLk9ffec9LsyYtBBBAAAEEEEDAtQJbN2+WRx98QA4e2G93oaCgIOnQoYM0b97c7lgGIOAJgQ0bNsj27dsNS5cvX16uv/560QZBBAIIIICAUWDnzp2SlZVlk2bIkCESFhbmU3xr1qyRPXv22Mx54MCBUqtWLbfVRYNRt1GzEAIIIOCwgG6Knz17tunvEfHx8Q7Pw0AEEHCugL0Go/r3U3/fNwttnq9N9K2Fvj8wbNgwCQ0NdSjpQGowamuj+VWsjh07SosWLRyyYxAC/iqg70Hqe5HF44+3jZdnXnzJX8umLgQQQAABLxd49onHZK7J77d6gKS+B8xBkl7+BPp5ekOHDpXk5GTTKsNr15YH/vKIXD9unAQHB7tdQvdLJCctMKybmZlZosMp3J44CyKAAAIIIIAAAggggAACCCCAAAIIIFBGAbP7K2gw6jjqU089Ja+//nqRC3Qvizbwq1u3ruMTlXDkuXPnRPeyFH+u9PkcPXq0R95nLWEJDEcAAScL7N27V1avXm06q94POnfuXBk1apSTV2U6BBBAAAEEEEAAAVcI0GDUFarMiQACCCDg9wI9e/aUlStXGur84NP/yIBBg/2+fgpEAAEEEEAAAQSsCZw5c0ae/uujsiR5kUNIDRs2lG7dukmFChUcGs8gBNwhoJsjEhIS5Pz584blrrvuOunevbs70mANBBBAwCcFjh07JkePHrWZuzYQqlixok/Vl5ubK8ePH7eZc2RkpMONpZxR/P79+yU/P9/mVBEREVK7dm1nLMccCCCAAAIOCOjP5aSkJMNIPbGdDZUOADIEARcJ2GswOmbMGKuvT0+ePCmLFy+2mVnjxo0t7285EoHUYHTr1q2iTUZtRZs2bUS/CAQCWWD37t2ydu1aA8Go6+Pln2+9Hcg01I4AAggg4CGBjeuzZPwfxpmu/u9//1vuv/9+D2XGsgiIfPbZZ3LPPfeYUtSOqCPJ6b96lGnEgGg5fOhQkRz08xDdR+Frn4t4FJLFEUAAAQQQQAABBBBAAAEEEEAAAQR8TkD3R2mzymtj+fLl0q9fP5+rxRMJ//Wvf5W33y76+bA7GoxqrSkpKZKXl2cou2vXrtKkSRNPcLAmAgh4SEDvmUhLSzM0Hb6azieffCKTJ0/2UHYsiwACCCCAAAIIIFBSARqMllSM8QgggAACAS+wa9cuad68ucGheliYpGaulKDy5QPeCAAEEEAAAQQQQGDWjBky9Z+vyMWLF+1ihIaGSp8+faRatWp2xzIAAXcIaMM2swMFdG1tCqSbXwgEEEAAAQQQQAABBBBAoLiANtpeunSp8fOD6tVl6NChgCGAgIcE7DUYjYuLk+DgYKvZ6Q0vunnaWpQrV05iY2Mder8gkBqMbt++XTZs2GDzWdfDBzp27Oih7wyWRcA7BPbt2yerVq0yJBMzeIi8/8mn3pEkWSCAAAIIBJTAH8fESfbWLYaaO3XqZGmKra9/CQQ8IXDw4EGJioqyNOssHvUbNpQff0mUKlWqeCI1y5p5J07IwF49DOv36tVLMjIyPJYXCyOAAAIIIIAAAggggAACCCCAAAIIIOAOgZkzZ8qf/vSnIkvpngDdO0DYFzBrMFqhQgXLvVYRERH2JyjDCL1nft26dYYZ6tWrJ3379i3DzFyKAAK+JKAHcev+V2v3gj755JPy2muv+VJJ5IoAAggggAACCAS8AA1GA/5bAAAEEEAAgZIKPP/88/LSSy8ZLrt5/AR5+oUXSzod4xFAAAEEEEAAAb8V2Lp5s0y5/145lJNjt0Y9WVNPt4yMjLQ7lgEIuFpAPxDVxkDFozpNgVxNz/wIIIAAAggggAACCPi0wIEDB2TFihWGGurUqSPR0dE+XRvJI+DLAvYajI4ePVoqVapktcSjR4/KsmXLbBI0a9ZMOnfubJcpkBqM7t6929KAylY0adLE8p4ggUAgC+Tk5Jg2nOrRu49Mm/lVINNQOwIIIICABwTm/PC9PP/Uk6YrZ2ZmSs+ePT2QFUsi8H8CenhLcnKyKccXs76VLt27e5QqdXGyPHzvZEMODz/8sLz33nsezY3FEUAAAQQQQAABBBBAAAEEEEAAAQQQcIeA2QFVV65cccfSPr+GtQaj/fr1k/DwcJfWd+nSJfnpp58MawQFBYke2quNTgkEEPBvgYKCAlm8eLGcP3/etNCbb75ZvvnmG/9GoDoEEEAAAQQQQMAPBWgw6odPKiUhgAACCLhWoHnz5qInMhWPL7/9n3TmBjjX4jM7AggggAACCPicQP5vv8kzjz8mS5IXOZR706ZNpVOnTqIfRBMIeEIgPz9fkpKSTJfu1auXNGzY0BNpsSYCCCCAAAIIIIAAAgj4gMD27dtlw4YNhkxpoOcDTx4p+rVAWRuMKo5uoD558qRVJ30va9SoURIcHGzTMpAajO7cuVOysrJsejjamNWvv0EpLuAFjhw5ImlpaQaH9p06yX+//zHgfQBAAAEEEHCfwJkzZ2T04IGSd+KEYdHbbrtN/vvf/7ovGVZCoJjA9OnT5e677zZ1ufGWW+W5l//hcbMP331HPv3wX4Y8vvrqKxk/frzH8yMBBBBAAAEEEEAAAQQQQAABBBBAAAEEXC1g1mBUD1ysX7++q5f2+fk92WBU8RITE0UbDBaPHj16SGRkpM/7UgACvipw4cIFS9NP/Tp37pzhv/X/a9CggVx33XWlLlHX0L1x+lmhWQwYMEB0/13FihVLvQYXIoAAAggggAACCHhGgAajnnFnVQQQQAABHxXIzMyU3r17G7KvW6+eJC0z3vTjo2WSNgIIIIAAAggg4HSBmZ9Pl3def030ZEt7UaNGDctrripVqtgbyuMIOF1g/fr1smPHDsO85cuXl/j4eKevx4QIIIAAAggggAACCCDgPwLaXFSbjBaPdu3aSVRUlP8USiUI+JiAvQaj2hg0JCTEZlWHDh2SX3/91eaYli1bSocOHWyOCaQGo9nZ2bJp0yabHvqzUX9GEggEssDx48clNTXVQNCiZSv54Zf5gUxD7QgggAACbhZ467V/yozPphlW1c9s9bMzbgB38xPCcr8LHDx40PJ7w6lTpwwqEXXqys8LF3nF3oKe7dtabu4tHvpeUYsWLXhGEUAAAQQQQAABBBBAAAEEEEAAAQQQ8HuBxx9/XKZOnVqkznHjxskPP/zg97WXtcApU6bIe++9V2SaChUqSL9+/SQ8PLys09u9Xg+Q1YNki4c2LjS7p97uhAxAAIFSCWzcuFEOHz78e0PRK1eu2J1Hm4t2797d7jizAZcvX5alS5fKCZMDCHW87oVbvny5VK9evVTzcxECCCCAAAIIIICAZwVoMOpZf1ZHAAEEEPAxgYcfflg++OADQ9aTH3hQHnzkUR+rhnQRQAABBBBAAAH3CmxcnyWPPHC/5B45YndhPdWuZ8+eUrduXbtjGYCAswT0g9GEhATR0xeLR5MmTaRr167OWop5EEAAAQQQQAABBBBAwA8FVqxYIQcOHDBUppusdbM1gQACnhFwRoNRzdzePHo4iTYr1fe1rEUgNRjV5qLaZNRWtG/fXlq1auWZbwxWRcBLBE6ePCmLFy82ZNPouuskITnFS7IkDQQQQAABfxfYv2+f3DBimFy8eNFQ6muvvSZPPvmkvxNQnxcLDB06VJKTk00z/PTLmdKrb1+PZ5+9dYv8cUycIQ+94dasMarHEyYBBBBAAAEEEEAAAQQQQAABBBBAAAEEXCBQUFAgVatWNczsSIM8F6TjU1M+8MAD8tFHHxXJ2Z0NRvPz8yUpKclgpnth4uLiRP8kEEDAtQLaWDQ9Pb3Ei9SoUUMGDx5c4uv0goyMDMnJyTG9tmHDhrJ69Wru7SyVLBchgAACCCCAAALeIUCDUe94HsgCAQQQQMAHBC5dumS5ATg3N9eQbcLiJdIoMtIHqiBFBBBAAAEEEEDAswKnTp2Up//6qCxPTXUokW7duknjxo0dGssgBMoqsG/fPlm1apXpNLopIjg4uKxLcD0CCCCAAAIIIIAAAgj4sYCe5H7s2DFDhSNHjpQqVar4ceWUhoB3C9hrDKpNQUNCQuwWsX//flm5cqXNcW3atBH9shaB1GB03bp1smvXLpteXbp0kaZNm9q1ZwAC/ixg7UatOnXrysLlJb9xxJ+tqA0BBBBAwHUC9078k2SkpxkWaN68uWzZssVmE33XZcXMCIh8/vnnctddd5lS3HjLrfLcy//wONOZM2fkxtGjJOeg8dAZfU9o/vz5Hs+RBBBAAAEEEEAAAQQQQAABBBBAAAEEEHCXQLly5QxLnT9/nveZ7TwB9957r3z66adFRrmzwaguvGDBAtH3O4tHr169RBsNEggg4DqBCxcuWJr8njt3rsSLBAUFSXx8vJj9/LU1WVZWluzcudN0iB6glpmZKa1bty5xPlyAAAIIIIAAAggg4D0CNBj1nueCTBBAAAEEvFwgMTFRYmNjDVm2bd9eZs3+ycuzJz0EEEAAAQQQQMB7BPT00S8/mybvTX1TLl+6ZDOxJk2aSNeuXb0neTLxa4HU1FQ5fvy4ocawsDAZMmSIX9dOcQgggAACCCCAAAIIIFB2Ad3gqU3Cise4cePKPjkzIIBAqQWc1WBU39PSmykKCgqs5lKxYkXL54l6k4dZaGOZwsJC08dq1qwpgwYNKnWdVy/MyMiQnJwcq/OEh4dLTExMmdexN8Gvv/4qhw4dsjmsZ8+e0qhRI3tT8TgCfi2gPxPMmk7VqFlTUleYH4bk1yAUhwACCCDgdoGlKYvlz5Mnma67cOFCGTp0qNtzYkEEVODgwYPSrl07OXXqlAEkok5d+XnhIq840GXK/fdKyqJFpk/azJkzZcKECTyhCCCAAAIIIIAAAggggAACCCCAAAIIBIzA8OHDRd9bvjZefPFF+fvf/x4wBqUp1BsajG7cuFG2bdtmSD8yMlJ69OhRmrK4BgEEHBRYvXq17N2718HRxmH6eZ42BXU0tm/fLhs2bDAdrvvfdL/dgAEDHJ2OcQgggAACCCCAAAJeKkCDUS99YkgLAQQQQMD7BG6//Xb56quvDIk99vQzcvudd3lfwmSEAAIIIIAAAgh4ucC6NWvk8YcfktwjR6xmWrduXenXr5+XV0J6/iCgTYC0GZBZ9O7dWxo0aOAPZVIDAgiD+Y0jAAAgAElEQVQggAACCCCAAAIIuFBg9uzZog0Irw09FX7s2LEuXJWpEUDAnoCzGozqOrt375a1a9faXFIb4ERFRZmOCaQGoykpKZKXl2fTSt/30/f/CAQCWeDChQsyd+5cA0HVqlUlfd36QKahdgQQQAABNwhcvHhRbhgxTPbv22dYLS4uzvTfKDekxRIIWAT0Ztjk5GRTjU+/nCm9+vb1uNTM6Z/J1H++aprHLbfcIrNmzfJ4jiSAAAIIIIAAAggggAACCCCAAAIIIICAOwV27dolzZs3NyxZfE+VO3PyhbXMGowGBQVJ//79RQ+SdUfogbuJiYmGpfSQXf3MQPMhEEDA+QKHDx+W9PT0Mk3ctWtXadKkiUNz6MHVeoC1Weh+V/1s4+abb3ZoLgYhgAACCCCAAAIIeLcADUa9+/khOwQQQAABLxE4e/as1KxZU/TPa0PfKFn8a6bUctMbtF7CQRoIIIAAAggggIDTBE6dOilPPPywZKSnmc7JSZdOo2YiOwJZWVmyc+dOw6jy5ctLfHw8fggggAACCCCAAAIIIICATQFrzcH0NPcxY8aghwACHhRwZoPRy5cvizYJPXfunNWKgoODJTY2VvQ9heIRSA1Gf/nlF8Nnq8U9RowYIdpEkUAgkAX058qcOXMMBJUqVZIVGzcHMg21I4AAAgi4QWD6p5/Ie2++YVhJf5fdsWOHXHfddW7IgiUQMAp88cUXcuedd5rS3HjLLfLcy694nG3T+vVy+x9vlEuXLhlyadmypaxbt06qVKni8TxJAAEEEEAAAQQQQAABBBBAAAEEEEAAAXcL6H3XxYMGo8ZnQU2ys7MlLS1NXnvtNcv78sWjU6dOpg1bXfWcJiQkmO6J6du3r9SrV89VyzIvAgEroPtOk5KSrO5Fq1OnjrRv3170z4iICNmyZYvoXrjioZ/pde/e3a7jiRMnZOnSpaJ7VczijTfekMcff9zuPAxAAAEEEEAAAQQQ8A0BGoz6xvNElggggAACHhZ499135ZFHHjFk0adftHz8xZcezo7lEUAAAQQQQAAB3xbQD8WvHz5U9u3ZYyikRYsW0rFjR98ukOy9XkA/GNWNEPrBbPFo1qyZdO7c2etrIEEEEEAAAQQQQAABBBDwrMDp06dNN25qI4mRI0d6NjlWRyDABZzZYFQpt2/fLhs2bLCpau0Gj8TERCkoKDC9Vg87HDRoUJmfrYyMDMnJybE6T3h4uMTExJR5HVsTWGu6fO01HOri0qeAyX1MYPbs2VL8hroKFSrI6i3ZPlYJ6SKAAAII+JJA3okTMnLgADlbWGhI++mnn5ZXXvF8A0df8iRX5wkcPHhQ2rVrJ6dOnTJMGlGnrvy8cJHHG3eePHlSboobJblHjhhyDAkJkVWrVllqIBBAAAEEEEAAAQQQQAABBBBAAAEEEAhEAW1EeaTYe2fz5s2T0aNHByKHpWa9Z0XfVzx69KhkZWVJamqqpbnorl27LHs8rB10GxUV5db3GleuXCn79+83PE+NGzeWbt26BezzR+EIuEpg9erVsnfvXtPpv/76a7n11luLPFZYWCihoaGGBqGVK1e2HIhtK/Lz8yUlJcX03jm9bvLkyfLJJ5+4qlTmRQABBBBAAAEEEPCAAA1GPYDOkggggAACviWgN/J06NBBNm3aZEj85dfflOvHjfOtgsgWAQQQQAABBBDwQoGZn0+Xqa8ab1LTm270A3ECAVcK6Iex+qGsWcTFxUlwcLArl2duBBBAAAEEEEAAAQQQ8AOB3NxcWb58uaESZzUM9AMiSkDAYwLObjB66dIl+eWXX6xuttZCtaGMbtouV65ckboXLFggZ86cMbVw1s8Lb2gweuzYMVm6dKnN57xWrVoycOBAj31fsDAC3iQwd+5c058pWdt3elOa5IIAAggg4EcCG9dnyfj/j737AIvi2tsA/toFVOyKBRuKvTfAjgV7L9GosSUabxLTjCaxJUZNojH2FEsSE429a2wUsSA27IpYwIqIDXvL9/znXv1kZ3bZhe37nufh8V6ZOeU3y0RmznlPZ+05b15eXoiJibF5gKMTcXMoJgp89NFHmDp1quZZv/y+EHX8/U2s0byHy3zSQX3exL6ICM2K58yZg8GDB5u3UdZGAQpQgAIUoAAFKEABClCAAhSgAAUoQAEHEpA5Fbphonnz5lXCNV2tJCYmIjIyElu2bFE2rz558iRk3omxpVSpUpBNbq1Vbt26pQQQ6hbZILNt27aqeTDW6hfboYAzCsiGa3v37tUcWocOHSCb1eqWEydO6A0dlo2tZf6ZVpEQY/nZ1rcxtrS3YsUKpE+f3hmpOSYKUIACFKAABSjgsgIMGHXZS8+BU4ACFKCAsQKymKddu3aqw93d3bFtdwQ8PDyMrYrHUYACFKAABShAAQroEZg19Qf8MnuW6ruyw6XsdMlCAUsKhIaG4ubNm6omcubMiSZNmliyadZNAQpQgAIUoAAFKEABCjiJQFxcHPbv368ajQSz+Pn5OckoOQwKOKaAuQNGRUEWfMiXoVK9enUUL1482SGG+uJMAaMSSHXkyBGDPiVKlEC1atUc80PFXlPAzAKywO7Ro0eqWsMi9yOnnsUfZu4Cq6MABShAARcQePHiBcKCg/H7vF9xSOP315cEixcvRo8ePVxAhEO0VwEJHpB/H+mWDl26YtzESTbvtsxrkPkNWqVjx45YuXKlzfvIDlCAAhSgAAUoQAEKUIACFKAABShAAQpQwNYCuhuySn9k8x5nLnfv3kVsbCyOHz+ubFQtX1euXMHt27cNbmJryMQWcyv0vb+uV68e8ufP78yXkGOjgFUE5F545swZHDt2TLM9+TmTeWmyebOUS5cuQd7f/fXXXzh8+LDePpYsWRJVq1ZVff/Zs2eQdXNyj9IqdevWRVhYGDJnzmyV8bMRClCAAhSgAAUoQAHrCTBg1HrWbIkCFKAABRxUQEKtDh48qOr9WwMH4cPPRjjoqNhtClCAAhSgAAUoYF8CE8eNxd9/LlR1ii+g7es6OWNv5AWphHtoFX9/fxQsWNAZh80xUYACFKAABShAAQpQgAJmFjh9+rQyOVy3lCpVClWqVDFza6yOAhQwRcASAaNPnz5VAm+eP3+utyuyWWGLFi3w+qIZmYydmJioeY4zBYzu3r0b165dM3iZZEK7TGxnoQAFgC1btuDevXsqij+Xr0ClKurFHzSjAAUoQAEKmCLw+PFjrFu1Egt++RmXLl40eKq8mw0PDzeleh5LAbMLlC9fXnNDhz2Hj0J+z7Jl2RcRgbf79oYE9uoW2WBCNlrInj27yV1MSEjA5cuXNRf+mlwZT6AABdIsID/jslg/KSkJ3t7er75kk1oWClCAAhSgAAUoQAEKUIACFKAABYwT0AoYPXv2rNPNE5DnBxIEKPMk5Pm6fMnzPnMVee4oG9xas8gm27LZtm6xRdipNcfNtihgDYFbt27hwIEDesM+pQ8yJ01CP5cvX45FixYp4Z/GBDTLfVc2e/bw8Hg1FDlv165des+X+a379u2DzFtjoQAFKEABClCAAhRwPgEGjDrfNeWIKEABClDAjALBwcEIDAxU1ZgpUyZs3bkbuf63+4sZm2RVFKAABShAAQpQwCUFRn70ITauW6sae7NmzVK1AMclETnoVAlERUXh3LlzqnMzZsyIdu3apapOnkQBClCAAhSgAAUoQAEKuJ6A7Awvk+B1i4SLyiRMFgpQwHYClggYldFIcExMTIzBgdWqVQtFixZ9dYxM2I6Pj9c8x1kCRmVi+rp16/Ds2TODNi1btoSbm5vtPhhsmQJ2JLB9+3bcuXNH1aOJP0xFq7Z8RmlHl4pdoQAFKOBQArdu3lQ2ePx74R+4fft2in3PkCEDjh49inLlyqV4LA+ggCUF5PeER48eJWuiVOnSWLnxH0s2m2LdiTduoFPLFpo/T5kzZ8bevXtTFRAqz5SCgoLw4MEDZZGwbMbAQgEK2EZAnmVIsOi4ceNw/vx5VSeyZcuWLHD0ZfhogwYNUKxYMdt0mq1SgAIUoAAFKEABClCAAhSgAAXsVGD8+PEYNWpUst7JWm2Zw+Go5eHDh8raEwng3LNnj/Ilm1LLRl+WKoULF0adOnUsVb1mvTdv3kRoaKjqe/IctE2bNlbtCxujgLMIPHnyBMeOHcOFCxcMDkl+zmRO1aZNmyDnWLIUKFBAebfBZ5uWVGbdFKAABShAAQpQwLYCDBi1rT9bpwAFKEABOxeQB9YSMqpbuvXshS/GfWXnvWf3KEABClCAAhSggOMIDB3YHzvDwlQdbt++PWQxGwsFLCEgi0NkZ0etwAsJAJIgIBYKUIACFKAABShAAQpQgALGCERERODKlSuqQ+vXr498+fIZUwWPoQAFLCRgqYBRCbz5559/8OLFC709l+CJ5s2bv/q+TMq+fPmy5vHOEjAqAaoSpGqomGusFvrIsFoKWF1AFmfJIi3dMnTYh3h76H+s3h82SAEKUIACji+wesVyfDN6lEkLD0eOHIkJEyY4/uA5AocWkGcrsmBetzRsEojpP/9is7HJ7339evZA1IEDmn2YNm0a3n//fZP7t2TJEvTt2/dVAEGOHDkYMmqyIk+gQNoFZM7IwoULMXbsWMTFxZlc4XfffYdPP/3U5PN4AgUoQAEKUIACFKAABShAAQpQwJkFnj59CgnK0y2yaamjFHkueOvWLZw6dQr79u1DZGQkZMMg+f+G5ooYO7506dIhU6ZMyJ07N+7du6d86RYJAAwICDC2SrMdt3btWs11NrLRSt68ec3WDiuigCsIxMbGKpv8WTow1BRLDw8PJSS5UqVKppzGYylAAQpQgAIUoAAFHEyAAaMOdsHYXQpQgAIUsJ7AwYMHUaNGDVWDEnC1YXsIvDQmslqvd2yJAhSgAAUoQAEKOJdA765dcCTqkGpQnTp1cq6BcjR2JSA7P8q/+7VK27ZtlckaLBSgAAUoQAEKUIACFKAABYwR0BcMxt8tjNHjMRSwrIClAkal1/JcQZ4vGCp169ZFoUKFlEMMHW+u0E19gccv+5gnTx40bNjQYujGmMjk9NKlS1usD6yYAo4msHPnTly/fl3V7bYdO2L8d5MdbTjsLwUoQAEK2FggdPs2fDj0Xbx4/jzFnsg8uG7duuHLL79E+fLlUzyeB1DA0gKbN29GUFCQqpk33+qHT7/40tLN661/+pTJmPfTHM3vt2rVChs2bDCpb8+fP8dnn32GKVOmqM5jyKhJlDyYAmkSkGDRP/74A+PGjUtVsOjLxhkwmqbLwJMpQAEKUIACFKAABShAAQpQwIkFJEBTt9y/fx/u7u52O2rZGFLmPchcMPmSQFGt4M/UDiBr1qyQeRuyYbUEdWbPnh3iJM8M16xZo6rW0nM89I1DggevXr2q+raPjw8qV66c2uHzPAq4lEBSUpJyP0lMTLSrccv7QdlUu2nTpnbVL3aGAhSgAAUoQAEKUMD8AgwYNb8pa6QABShAAScRaNeuHdatW6caTZsOHfHN91zE4ySXmcOgAAUoQAEKUMBOBNo3b4YL588l6428JO/YsaOd9JDdcEaBkJAQZUdZ3SI7wDZq1MgZh8wxUYACFKAABShAAQpQgAIWEpAJlw8ePFDVzo0zLATOailggoAlA0bl514CcP7991+9PZJwmJcTso8cOYKYmBjNY50hYFSCOTZt2oSnT58avEItW7aEm5ubCVeRh1LAuQX0BQNXrFIFfy1f6dyD5+goQAEKUMCsAof278egPm+m+O8x+bdY//79MWLECBQpUsSsfWBlFEiNgCyunTFjhhLyp1VGjBqDN/r0SU3VaT5n144dGDqwv+bvffLzc/ToUeTMmdPodm7fvo3OnTsjODjY4O+RYWFhqFq1qtH18kAKUMB4AXlu8fvvv+Prr79OU7DoyxYZMGq8PY+kAAUoQAEKUIACFKAABShAAdcSkA2uli1blmzQH374IX744Qe7gHj06BESEhJw8uRJ7N69G8eOHcOZM2dw8eJFzXUmpnY6Y8aMyJw5Mzw8PJRAUZkXIuGq8oxevvd6kXkna9euVYJGXy+enp4IDAw0tek0Hy/PbOUZpW6RgFTZdImFAhTQLyA/x3JfkfuJoTlltjL87bff0LdvX1s1z3YpQAEKUIACFKAABawowIBRK2KzKQpQgAIUcByB48ePo1KlSqoHNxJytXbLNngXL+44g2FPKUABClCAAhSggAMINK5bGzd1duRLnz49OnTo4AC9ZxcdUeDu3buQgBGtUq9ePeTPn98Rh8U+U4ACFKAABShAAQpQgAI2Eli1apXqnQJ/r7XRxWCzFNARsGTAqDQVGRmJS5cuGXQPCAhAgQIFEB0drSxI0SrOEDBqKED15Zi9vLzg5+fHzykFKPCawOHDh3H27FmViWfOXNixbz+tKEABClCAAkYJxERHo0+3Lrh//77e42WTvaFDh0IWcMu/P1koYGuBy5cvK2ECc+bMwcOHD/V2Z+av81DfBhtEXo+PR6dWQUi6e1fVNwkA2LVrF2rXrm004+nTp9GiRQvExsameI5sVsGQ0RSZeAAFTBKQYFFZPP/VV1+l+CzHlIoZMGqKFo+lAAUoQAEKUIACFKAABShAAVcSuHr1KgoVKqQasi0D9+T5wKlTpxASEgLZUFqCRe/cuWO2yyLzxbJnz64Eiso8EXkunylTphTr17eha7Zs2dCsWTPI2nZrFwk8lX7plsaNG/Mdg7UvBttzGAG57x06dAgSYGyuIkHFhQsXxvnz59Nc5dixYzFmzJg018MKKEABClCAAhSgAAUcQ4ABo45xndhLClCAAhSwssAbb7yBv//+W9Vqk+bNMXXWHCv3hs1RgAIUoAAFKEAB5xeoWsZHFcQiL9Hbtm3r/IPnCG0iIC9stV6u8nNnk8vBRilAAQpQgAIUoAAFKODQAo8fP8aGDRtUY5CJnW3atHHosbHzFHAGAUsHjBraxOSlX548edCwYUMlRObAgQOarI4eMJqUlKRs5pLSQqDAwEB4eno6w0eLY6CA2QTOnTuHqKgozfoij51AlixZzNYWK6IABShAAecUuHrlCnp17ojEGzf0DnDq1Kl455134Obm5pwIHJVDCcTExODbb7/F77//DlnQn1JZvXkLSpQsldJhZv3+8+fP0btbFxw/ckSzXlMDBdevX48ePXoYDAHWbYgho2a9pKzMhQWePHmCBQsWYPz48UYHi2Z1c0OBggXRpkNHPH3yBAnXr2PVsqVmuR+48KXg0ClAAQpQgAIUoAAFKEABClDABQW0gjFTmldgLiZ5JiBhfxIoum/fPiVMVDYBkr8ztOGRse3LJkTu7u5KoKjMg8ibN6/yv+XvM2TIYGw1ynHyPHLz5s2qUEJ5pi+BnlmzZjWpPnMcLBssxcfHq6oqU6YMKlasaI4mWAcFLC5w5coVSPBvwYIFLdqW3Nf27t0LaS+lIsHL0p+DBw/qPVTuI3JckSJFlLBiuZfKvWvPnj2a58g7iDNnzuD27dt665TgY9mIkIUCFKAABShAAQpQwHUEGDDqOteaI6UABShAASMFZGFfyZIl8eLFC9UZi1etQXk++DRSkodRgAIUoAAFKEAB4wQePHgAvyqVVAfLC/BWrVoZVwmPooAJArKL6saNGzV3Uy1dujQqVVJ/Hk2onodSgAIUoAAFKEABClCAAi4mcOfOHWzfvl016mzZsqF58+YupsHhUsD+BCwdMCojlkUo165dMzj4Bg0aKAtCZAGGVnHkgFGZJB8SEmJwkrqMWSa+161b1/4+JOwRBWwsIIuy9N0blq/fiNK+vjbuIZunAAUoQAF7FpCFgr06dcClixc1uynvvWSxoYeHhz0Pg31zEYHDhw9j0qRJWLp0qeb8TC2G7DlyYEfkfqQ3cUF+Wkm//2Y8/vxtgWY1Mo9Ba7MZrYPl96WvvvoKY8eOTVWXGDKaKjaeRAFF4NGjR1i8eDGGDBkC2STKmJIla1Z069kL/d9+B7nz5El2ys6wMAwd2F9VjamBw8b0g8dQgAIUoAAFKEABClCAAhSgAAWcRaBs2bJKqOfrRTYCeeuttywyRAkVlQ0e5bm4hIqGh4fj2LFjZmtLgkPleXvu3Lkhm83KnxIqmtYi80lkfsv9+/eTVSUbXEvAqC2e8V++fFkJTNQtEqoaFBSU1iHzfApYVEDWKsom0AkJCUoQsMzjlKBRS5WTJ09CvgyVTJky4cMPP0T//v1RrVo1vUHHtWvXhpeXl2ZQ8ZYtW3Dv3j1VM1988YWywRILBShAAQpQgAIUoAAFXhdgwCg/DxSgAAUoQAEdgUGDBmHu3LkqF7969fHTgt/oRQEKUIACFKAABShgZoFrV6+iRYN6qlrlBXiLFi3M3BqrowBw/vx5HDp0SEUhOzq2bdtW2TGWhQIUoAAFKEABClCAAhSggLECEioo4YK6RSaRN2zY0NhqeBwFKGAhAWsEjEqoU3BwsMER5M+fX9nURCuQWE505IBRWVAiC0sMFXnuEhgYCAnHYaEABZILyCKxzZs3a7JMnf0TmjRrRjIKUIACFKCApsDDhw/wVo/uOHXihOb3K1asqPy+ao7FzbwEFEiLgISpT5gwQdkE0tiSN18+9O4/AN179YKbm7uxp5nlOAkFrVHOV9kkQrcULFhQWSScM2fOFNuSf+f16NED69ev13tsVjc3DP/iS/w291fEXbiQYp0pHeDt7Y3WrVsrX02bNkWWLFlSOoXfp4DTCVy5cgWzZ8/GnDlzcPPmTaPGJz8rXd/oiQGDh6iCRV9WwIBRoyh5EAUoQAEKUIACFKAABShAAQpQIJnA/v37UatWrWR/J+s1nj59mmYpeY53/fp1yMZGERER2Llzp7JORJ4HvHjxIs31SwVZs2aFp6enEiQqXzK3Q0I/zV2kvzK/RTc4UAJN/fz8IHNOrF3k+ei6des0LWX+h7iwUMDeBORnSUKN5ev1+0DlypXh4+Njke7KBvUyb0zuSfpKkyZNlGeWvr6+SkCv1hwRCSCVdZSG7jFxcXGQ+6puyZYtG65evQr5k4UCFKAABShAAQpQgAIvBRgwys8CBShAAQpQ4DUBeXgiEyyfPXumcpn31yLUrF2HXhSgAAUoQAEKUIACZhaIPnUKXdu2VtUqC3LkBRoLBcwtoC9YhOE/5pZmfRSgAAUoQAEKUIACFHANgQsXLuDgwYOqwRYpUgSymzwLBShgWwFrBIzKCHfs2IEbN24YHGy9evWUBS1axREDRuWdqizOuXjxYooXWcKtypQpk+JxPIACriqwatUqzcUmH48YiT4DBroqC8dNAQpQgAIGBGRh7+B+fRG5Z4/mUYUKFVJ+Vy1QoAAdKWAzgU2bNmHixIkIDw83ug9FihZFv7ffQbtOnS2yUN+YjsRfu4bm9QM0D5WxyO92KZXY2FhlIbAsYtZXCnp5Ydbc+fApUwY3Eq6jd9euuHL5UkpVG/19Nzc3Zc6FhI22a9cOhQsXNvpcHkgBRxSQIJFp06Zh+fLlmvPAtcYki/U79+iBgYOHIG8+w0EdDBh1xE8F+0wBClCAAhSgAAUoQAEKUIAC9iAgG5LqFkNBfPr6LOckJSUpG6BGRUVhz549ypwFCRiVvzdHkUBPDw+PV6Gisq5JAvssvZGPBCGGhIRAggpfL2JXrVo1FC9e3BzDM7mOsLAwJCYmqs4rW7Ysypcvb3J9PIEClhRISEjAgQMH8ODBA1Uz8hxQntlLiKc5i/zsymbT+u5BxYoVww8//IBOnTopza5YsQJdunTR7IL8rJcoUcJg9+Q+KPNLtMq3336L4cOHm3N4rIsCFKAABShAAQpQwMEFGDDq4BeQ3acABShAAfMKDBs2TJlcplvKV6yIxavWmLcx1kYBClCAAhSgAAUooAjsj9yLAb16qjTy5cuH+vXrU4kCZhW4deuWMvFCqzRo0AB58+Y1a3usjAIUoAAFKEABClCAAhRwfoGTJ09CvnSL7DZfoUIF5wfgCClg5wLWChiNj4/Hrl27DGp4eXlBJrNrbXboaAGjsoAkMjISDx8+TPETIKFWAQHa4TwpnswDKOAiAlu3btVccNKtZy98Me4rF1HgMClAAQpQwFgBWTw4/IP3sWXTRs1TZMGzhKzJ76UsFLC2gCymlXC/8ePH4+jRo0Y3X9rXF/3fGYyg1m2QPn16o8+zxIFRBw+ib/eumlUbE3wQHByMzp074/bt23q7J5vdT5k1G/Lz+rJcu3pVaVf+tESpVKmSEjbapk0b+Pn52dzZEmNkna4n8PTpUyxduhSTJ09WgkWMLRIo0Klbdwx6990Ug0Vf1smAUWN1eRwFKEABClCAAhSgAAUoQAEKUCC5gFbAqISCVq5cOUUqeR534sQJyGZG8txt3759KW7+mmKlrx0gfcuePTvy5MmD/PnzI3fu3JCNe6xdZJyyuZHuxrbSP3mu5+PjY+0uKe1JmOvevXtVbefIkQNNmza1SZ/YKAV0BWTu0pEjR5TPq6FSunRp5efJnOXYsWOIjo7WrFLCQuX+lTVrVuX79+7dg/Th2rVrquPlXYFsGGaoyPsXuQfqG6esw7x06ZLNNm8zpyvrogAFKEABClCAAhQwjwADRs3jyFooQAEKUMAJBOTBq7e3t+YiuJm/zkX9Ro2dYJQcAgUoQAEKUIACFLA/gW2b/8HH/xmq6lihQoVQt25d++swe+TQAgcPHsSFCxdUY5BdKNu2bevQY2PnKUABClCAAhSgAAUoQAHbCBw6dAjnz59XNV6zZk3lvQMLBShgWwFrBYzKKFNqS47JmDGjQweMymT306dPIzY21qgL6+7ujsDAQMizFxYKUEC/wJ49e3BVI0iqeq3aWLBoMekoQAEKUIACyQQmjhuLv/9cqKkiixTDwsJQu3ZtqlHAqgJPnjzBwoULMWnSJMTExBjddtXq1TFg8BA0aGx44azRFZrhwM0bNmD4sPdVNbbgHOUAACAASURBVE2dOhWyib2hIsd88sknkIW++kqPN3vjsy9HIX2GDKpDLl+6iD7duuFGwnUzjER/FRKUEBQUpISNtmrVCp6enhZtj5VTwNwC169fx08//YRZs2ZB/rexRZ5PdOzaDYPeHYr8BQoYe5pyHANGTeLiwRSgAAUoQAEKUIACFKAABShAgVcCM2fOxHvvvZdMpEaNGti/f3+yv5PNWm/duqXMw5LNi2TT0wMHDiAuLg43b97E8+fP06QqYZ2y6YgEiEqYn2wEK0GZHh4eyt/bcuMjCRiVd8ZawYMVK1ZEmTJl0jT2tJy8evVqzeedzZs3R7Zs2dJSNc+lQJoE5OdG3kdIiKcx9wf5GZfn4i8DP9PUOKBsMibBx1pFNmLeuXNnsm/JfVDuh7pF7k0yt0ruR/qKbLQk9wjdEOLXjy9WrJgSCCwbQbNQgAIUoAAFKEABClBABBgwys8BBShAAQpQ4H8CX3zxBSZMmKDy8ClTBis2bKITBShAAQpQgAIUoICFBKqULqVZc/HixVG9enULtcpqXVFAJpysX79ec3JD2bJlUb58eVdk4ZgpQAEKUIACFKAABShAgTQK7N69W3Nyt0z6ZDhDGnF5OgXMIJBS6KcEqZhr4vjly5eVidqpKbJwpXHjtG94GBERgStXrujtQp48edCwYUOTuyiLdWRSvoxRJugbU2QRToMGDZTFOSwUoIBhAVkgd+bMGdVB+fLnx7Zde8hHAQpQgAIUeCXwy6yZmPXjVE2RDBkyKO/CZHEkCwWsJfDgwQP88ssv+O677zQD0/X1I6BBAyVYtEYt+wvD/W3ur5j67SRV11esWIFOnTppDunx48fo27cvlixZopdefkZHfzMBHTp3MXh54i5cQJ/uXXHr5k2rXEbpl7+/P1q3bq18SWABCwXsVUA2lZ0+fToWL14MCTY2tri5uaNDly7o/85gk4NFX7bBgFFjtXkcBShAAQpQgAIUoAAFKEABClAguYBsxiPPoHTLy7kH8fHxylwLmd8RGhpqdFigsc5ZsmSBbLgjoXv58+e3y1BMsZDA1YsXL6qGZeu1LiEhIUrwq26pUKECfH19jb0MPI4CZhVITEyEbAx/9+5dk+otWrQoatWqZdI5WgdLoKncs+7fv6/6tsyXOn78OCTw82WRsGRpV2vOValSpVClShW9fXr48KESVpqUlKT3mKpVq2LLli3Ily9fmsfGCihAAQpQgAIUoAAFnEeAAaPOcy05EgpQgAIUSIPAvXv34OXlBflTt3z343S0aN06DbXzVApQgAIUoAAFKEABfQLTJn+P+T//pPltedEsL5xZKGAugXPnziEqKkpVnez22LZtW2TMmNFcTbEeClCAAhSgAAUoQAEKUMCFBGQXetmNXrd07NgR8vsGCwUoYFsBawaMykhlsrbWO8eUFKwVMJojRw6Dk9Jf76cEdchCnqtXr0LCckwp2bNnV8JFZaEOCwUokLLA+fPnlcUvuiVd+vQ4eOIU0mssuEu5Vh5BAQpQgALOJrBq2VKM/Xyk3mEtXLgQb775prMNm+OxUwEJFp08eTKmTZsG2ZDAmJI+fXo0DWqJt98ditJ2vPB80lfjsHjhH6oh7du3DzVr1lT9vfzO1LJlSxw+fFgvQ+48eTB19k+oauQmq+fOxmDiuLF48fyFMbRK0OKRqEPI6uaGRw8fGnWOvoPatWuHP//8E/J7HQsF7EFANpNdtWqVcr/ZtWuXSV0qXKQo3ujdG52694As7E9LYcBoWvR4LgUoQAEKUIACFKAABShAAQq4uoDWHCrZzCc6OhpxcXHKPAsJIk1ryZw5s/IMQDaFlg1Yc+bMCXd3d2WtiL3P45IAwtjYWBVBSuGDaTVL6XzZjPbIkSOqw8S2SZMmKZ3O71PArALyLFw2cNX6WTG2Ifncyuc3LUXWpskaNa0im7INGjTo1bckjFQCQI8dO6Y6XDbFbt68ucH1bIbakgrl/cTy5cuVex0LBShAAQpQgAIUoAAFXhdgwCg/DxSgAAUoQAEAEyZMwBdffKGy8CpcGBuDQyETW1koQAEKUIACFKAABcwr8Nfvv+G78V/rrbR27dooUqSIeRtlbS4toC9QJG/evErgBQsFKEABClCAAhSgAAUoQIHUCGzcuBGPHj1KdqpMSJeAURYKUMD2AtYOGJUJ7LLow9RirYBRU/uVmuNlkU7dunUZLpoaPJ7jsgIJCQkIDw/XHP+G4FAUKVrUZW04cApQgAIU+K9A6PZt+PDdIXoXWH/77bcYPnw4uShgFYFLly4hKCgIx48fN6q9TJkyoU2Hjuj/zmB4Fytm1Dm2PGjYkHcQsm2bqguyAUP+/PmT/X1ERAQkkFP+PaevlC1fHjN/nYt8+QtYfFiyuPpA5F6EhQQjdPt2XL18OVVtlihRAmvWrEGlSpVSdT5PooA5BCS8WBbjz5gxA1euXDGpylp166JX335oFBhotvAQBoyadAl4MAUoQAEKUIACFKAABShAAQpQQBH4999/cePGDfTp0wf//POPRVTk+aNstirrQmS+gvwpgaKOVvSFCBYrVgw1atSw2XBkQ1qZHyfXUrfIc2KGGtrs0rhcw7Jxq4R0Pn361ODYZe5mv379ID9TBw8eVB2bO3duNGrUKNV+huZ3SHjp9u3bk9U9ZcoUfPLJJ5rtGbN2cs+ePcrm0Fqlf//++PXXX5mDkeqryRMpQAEKUIACFKCAcwswYNS5ry9HRwEKUIACRgg8fPgQhQoVwu3bt1VHj50wER27djOiFh5CAQpQgAIUoAAFKGCKwJqVKzD6M/0L3AoUKICAgABTquSxFDAoIAtPQkNDNY9p3LgxJMSDhQIUoAAFKEABClCAAhSgQGoEVq5cqTotQ4YMaN++fWqq4zkUoICZBawdMCoLKjZt2qQKHk5pWM4SMOrj46ME0MhkfRYKUMB4AZm3IPcOrfLTb7/DL6Ce8ZXxSApQgAIUcDqBQ/v3Y1CfN/UumBw6dChmzpzpdOPmgOxTQELRZVOVxMTEFDvo5uaOLj164K1Bg5A3X/JgzhRPtuEB3du3xakTJ5L1QAIJdBctL1y4ELJ499mzZ3p727xlK4z/frLNNmA4FxODHaEh2BEcjEMHD+DF8+dGy2bJkgXz589Hz549jT6HB1LAHAISEjB9+nTIz5juxk6G6s+SNStat2uPvgMHoniJkuboSrI6GDBqdlJWSAEKUIACFKAABShAAQpQgAJOKCBzJo4cOYLIyEjs3LlT+fPChQsm/Y6fEouEiUqQqHzlzJlTCbh0xEBR3XHKhk6nT59WDV/Wv8smr7YsEph4584dVRdkfkjp0qVt2TW27QIC8tmTzZ61ciB0h1+9enXMmTMHEtwpP1OVK1fW3LzPz88PXl5eJuvJe4KtW7fqvactW7YMXbp0eVWvzAWRNZJJSUmqtiQMuUGDBin2Qd/ct6+++gqjRo1K8XweQAEKUIACFKAABSjgugIMGHXda8+RU4ACFKDA/wSmTZuGYcOGqTxkt/jNO8Ihi4BZKEABClCAAhSgAAXMJ7Bt8z/49P33NF/QSSvygl8CHxlCYD5z1gTlZXJsbKyKQhZFtW7dmkQUoAAFKEABClCAAhSgAAVSJaAvDCxr1qxo1apVqurkSRSggHkFrB0wKr0/e/YsDh8+bNJAHD1g1MPDAxUrVkThwoVNGjcPpgAF/l9g9erVms/Nvxj3Fbr17EUqClCAAhRwUYGY6Gj06dYF9+/f1xTo2rUrlixZ4vDvVvfs2YN58+ahR48eaNq0qYtebfsf9qxZs/DBBx/geQohlZ6eOfFGnz54861+yJ4jh/0PTKeHDWvVUC1UlkXy0dHRypESkvDhhx9C5p7qK+nTp8d7H3+C/m+/YzfjT7p7F7t27FACR8NDQ3BXIxBAq7MSojp79mybhaTaDSA7YlYBuY/If9vu3bun/Hn37l2sX78eYWFhCAkJMamtAgULonuvN5Xfmyx5z2HAqEmXhQdTgAIUoAAFKEABClCAAhSggIsIyNypGzdu4OTJk4iIiFDWbZw4cQKXLl0yS6ioPGeTNR/ZsmVD7ty5la/s2bMroaLyPWcq8vxRNl7RLRJOGBAQYNOh6psHI9ejUaNGNu0bG3d+gcuXL2Pv3r0GByqBwxMmTMCgQYOSvTMbMGCAspGWbpF7SrNmzUx+vybPMUNDQ/VuPJY5c2YsXbr01eb0P/zwAz7++GPNvnt6eqJJkyYp9kHfXBJ5V8FCAQpQgAIUoAAFKEABQwIMGOXngwIUoAAFXFpAdo739vbG1atXVQ6fjRqNnn36urQPB08BClCAAhSgAAXMLbBnZziGDhygd8GRvORv3ry5073oN7cj6zNNQHaI3LBhg+bi/PLly6Ns2bKmVcijKUABClCAAhSgAAUoQAEK/E/g1q1bmgvec+TIwUAUfkooYCcCtggYlZCMjRs3Qp5JGFscNWBU7ne+vr4oUqRIihPejbXgcRRwVQF996ve/Qfgk5GfuyoLx00BClDApQWuXrmCXp07IvHGDU0HWXS4efNmZMyY0SGdZNH5H3/8gV9++QWnT59WxiALwr/88kuMGTOG74zt6Ko+efIEAwcOxMKFCw32SjZ179O/P7r27Ak3N3c7GoHxXXn86BFqV6qgOiEwMBDy7zUpn376KSZPnqy3Uo9s2fDDrNmo62/bRf+GRv3i+XMciYpCWEiwEjZ65n8/g/rOqVSpEtasWYMSJUoYj8kjnULg8ePHyYJAXwaCvvzz9ZBQ3e/p+/9yzqNHj9LsU7VGDfTq0xdNWwQhfYYMaa4vpQoYMJqSEL9PAQpQgAIUoAAFKEABClCAAq4iIM92JWBPnpeFh4crG/PIWm1zFXnmLcGVEqyZN29eyLyEDFb43d9c/U9tPefPn1cCRnXnmohBgwYNUlutWc578eKF8nxQK9BQNuGWzbhZKGBJAX0BvC/blM9nu3btVF24fv06ihUrpvk8slq1aql65i0hozt37tT7jDNdunSYO3cuZPOuGTNm4P3339dLI/Otateurff78nxW1sPplvbt20OCR1koQAEKUIACFKAABShgSIABo/x8UIACFKCASwvIAxrZjUa35MqdG5vDwpGFDzVd+vPBwVOAAhSgAAUoYF6B40eOoF/PHpCXW1olU6ZMCAoKgvzJQgFzCujbLVVe2spLVWfbudacdqyLAhSgAAUoQAEKUIACFDAscOXKFURERKgOyp8/P+rVq0c+ClDADgRsETAqwz516hROnDhhtIAjBYx6enqiUKFC8PLyQs6cOY0eIw+kAAUMC8i/KeTfFrrFLyAAP/32B/koQAEKUMDFBCRUtE+3Lrh08aLmyGXRoyzc9vDwcCgZWYS8ZcsWzJs3T1mMrC+Uv2HDhli2bBny5cvnUONzxs4mJCSgZcuWOHDggMHhvfvBMAwYPMRhA29fDu7C+XNo37yZaqyyEFg+twsWLFAWBesr3sWKYda8BZA/HalE7tmDiePG4tzZGL3dzp49O/7880/NRdqONFb2NbmALMxfunSpEgiSlJSE10NB5f/LfdueiswpatG6Dd4aOAilfX2t2jUGjALr1q1D0aJFUbVqVavaszEKUIACFKAABShAAQpQgAIUsI2APBe4c+cOLl++jJiYGOzfvx979uyBrM+Q0L6HDx+apWPu7u7Ili0bZC5Cnjx5lEBRCax01M21Uoty6dIlHDlyRBVaKPMyZMMxWxfZ8Ew2jtEtVapUQalSpWzdPbbvAgJRUVE4d+6c5kjlvrF3716ULVtW9f3Ro0fj66+/Vv19lixZlHWMqQkwlvufvKeT56n6imyoJ+3KuwXJstAK6JVzixcvjurVq2tWc/PmTSXQWbd89NFHmDJligtcdQ6RAhSgAAUoQAEKUCAtAgwYTYsez6UABShAAYcWkIfbJUuWRGxsrGoc7330MQYOedehx8fOU4ACFKAABShAAXsSOHvmDPr26Iaku3c1uyUv45o1awaZGMBCAXMLyCJFrZe2DPwxtzTrowAFKEABClCAAhSggOsJyIRVmbiqWwxN+nQ9JY6YArYVsFXA6LNnz7Bx40bIn8YUew4Ylc1Z8ubNqwSKSrCom5ubMUPiMRSggIkCx48fx+nTp1VnFSpSBJtCwkysjYdTgAIUoIAjC8gCXQkXjYmO1hyGzHmLjIxUFlo7SpE5evPnz4dsCK4VqK01jgIFCmDJkiWQsFEW2whIqGibNm1w7do1vR3Imy8fZs9fAN+y5WzTSTO3umfXTgx+q6+q1rFjx8Lf318JW33+/Llmq3X9A/DDrNnwyJbNzL2yTnWPHz3CF59+gq3/bDLYoIRRdu3a1TqdYisWEZBnmnJ/lWup9WzTIo2msVK513R9oyd6vNkbOXPlSmNtqTvd1QNG5b/jAwcOVIIQfH190b17d/Tp04cBIqn7OPEsClCAAhSgAAUoQAEKUIACdi1w9+5d5ZlBcHCw8iXPCR88eGCxPsszN85DAOLj4xV33RBP2fhH1lvZukj4qQTN6hbZKKx+/fq27h7bdxEBCTm+evWq5mgLFy6s3K/k/dLrRe5fJUqUUIKRdYsEkpYvXz5Vek+ePMHOnTtx+/Ztvef36tULf/zxhxIy+vbbb+s9TkJ6JaxXt0jwsLwT1C0//vgjPvjgg1T1mydRgAIUoAAFKEABCriOAANGXedac6QUoAAFKKAjsHjxYvTs2VPlIqFW2/fsZbgVPzEUoAAFKEABClDATAKXLl5E766dcTMxUbPGdOnSKbtpym6jLBQwt0BiYiLCwrQX3zdt2lTZ3ZaFAhSgAAUoQAEKUIACFKBAagX0BYFVqFBBWWTNQgEK2F5AQjMeP36styOlS5dGxowZLdLRy5cvQxbeGFNksYyEE6e1yMTypKSkVFUjmwBlzpw52VeWLFmU/y/P8FgoQAHLCly4cAEHDx5UNSL3qAMn1cGjlu0Na6cABShAAVsJPH36FIP6vIlD+/drdkEWRcpCQm9vb1t10eh25d/hq1evVhZNSvC/BJKZWuTfqOPGjcPnn3/Of5OaipfG4yV8UILjZIGsvlK5ajVM//kX5MqdO42t2c/pq5cvw5iRIzQ7lDVrVjx69Ejze+07dcbYiZMgGzQ4elm66C98+/VXejfMkN+jJRifvyc61pWW3zeWLVumBIvKIntHKRUqVULPPn0R1KatxZ7fGGvhygGjf/31F3r37q353/LKlSujR48ekLAER/j3ibHXm8dRgAIUoAAFKEABClCAAhRwFQGZXyDPDY4ePYpDhw5h7969OHbsmDLvwNgNVQ1ZyTMkDw8PZd2GbLx68uRJvHjxItkpssmUI22oZanPhswviYiIwL1795I1IX4tWrSwVLNG1yshihI4q1VkoyqZW8JCAUsLyP0jPDwcslZMq1SqVEkJ/dRdK/bTTz9hyJAhqlPkPVRQUBBkflRqitwnJfQ0ISFB7+kSorxy5UplE7733ntP73HlypWDfL1eoqOjlXuybpH3b+3bt09Nl3kOBShAAQpQgAIUoIALCTBg1IUuNodKAQpQgAL/LyCTleUhkSz81S0DBg/B+x9/Qi4KUIACFKAABShAATMIJFyPx5tdOuOant0BZbKAv7+/andAMzTNKiigCOzbtw8XL15Uacjir1atWlGJAhSgAAUoQAEKUIACFKBAmgRkMX5sbKyqDj8/P3h5eaWpbp5MAQpQgAIUoIBrCdy4cQM7duzQHPT23RHImy+fa4FwtBSgAAVcUEAWRX747hCEbt+mOfrs2bNj9+7dqFixot3r7Nq1C2+88Ybme7rUdF42DpRQvNxOFGSZGgdrnPP8+XMMHz4cP/zwg8Hm2nToiK8mfQtZfOtMZc70afhpxnSThtS0RRAmz5jpVIGbp06cwLAh7+DqlSuaFitWrECnTp1McuLB1heQuRISKrp06VIlHMRRitxXmgYFoVfffqhSrZrddNtVA0YNhYvqXpxatWqhe/fuSthowYIF7ebasSMUoAAFKEABClCAAhSgAAUokFxANtE5ceKE8rxAgvFkU6szZ86ogj9T6/YyVFRCQ+VLgkWzZcumPEuMi4vDfp0NtuwlQDO14zXXeXJdJBhRdyNbe1n7Is+Ot27digcPHqiGXL16dbNsqmsuS9bj3AIS6hkSEqJ3A+YGDRooG99lypTpFYR8fiW8U+51ukU2hJbPsG6Rn8mbN28qYaY5c+ZE0aJFNWHl/Z7cR6/oeZ4uJ9WsWVPp0/Tp0zF69Gi9F0iyL2STr5fl8OHDOHv2rOr4qKgoVKlSxbkvNEdHAQpQgAIUoAAFKJBmAQaMppmQFVCAAhSggCMKrF27VnNnlixZs2JzWDhycSKyI15W9pkCFKAABShAATsTkN0p+3Trgtjz5/X2TF6QeXt721nP2R1nEXj69Ck2bNigOdGlQoUK8PX1dZahchwUoAAFKEABClCAAhSggI0EJDAlPj5e1brsau/u7m6jXrFZClCAAhSgAAUcUUAWp2zcuFGz67//vRRVa9RwxGGxzxSgAAUoYILA2M9HYtWypZpnZM6cGdu3b0e9evVMqNH6hz58+BAjR45UFkjKJuDmLIULF1ZC8mQDSxbLCMg7/s6dOyM4OFhvAxkzZsTwL0ehe683LdMJG9c6ZsRnWL1iudG9qFCpEhYs+hsy99TZyr2kJARUr6o5LHnffuzYMWcbslOMRxaxvwwVlVBqeyjp06eHBGG4e3jAzc0N7u4ecHN3g5ubO9w83JU/5Vmqm7u7Mn+7XcdOdrnBgisGjC5fvhzdunUz+b/pEiTz/fff4+OPP7aHjyD7QAEKUIACFKAABShAAQpQwOUFzp07B9lEWcIrJVT01KlTuHPnjtlc5JmhhO+9DBT19PRUngXI74daZeXKlaq/5mY2gKx/CQ8Phzynfb3I+4E2bdqY7XqlpSJ5JhgdHa2qokCBAggICEhL1TyXAiYJyPwKeZchf2qV//znP5gxY0ayb61btw7t2rVTHS73qiZNmijPwF4Gisqf9+/ff3WsbKaT0vupgwcP4sKFC3rHIWvYJIj066+/xuTJk/Ue9zKwV/ojY9S6XyckJCBv3rwmmfFgClCAAhSgAAUoQAHXE2DAqOtdc46YAhSgAAUA1KhRA/KgRre80acPRowaQyMKUIACFKAABShAgTQKPHr4EH26dcXpUycNvhiTRScsFLCUgOwsefToUVX18vK3ffv2kEUsLBSgAAUoQAEKUIACFKAABdIiILvK3717V1UFJ72nRZXnUoACFKAABVxXYPXq1ZobJo3/bjLaduzoujAcOQUoQAEXEJgzfRp+mjFdc6TyTmvVqlWaix7tiUYWpr/55puIiYkxqlvyzq56zVro0KUrmrdsieBtWyEhq4/1LAaVSmWh+oQJE/Dpp58a1QYPMiyQlJSE06dPK4ECISEhmD9/vsETJCRgxq9zUblqNaelnT3tR/w8M/miY32DLVCwIJauXY+cuXI5rcfNxEQ0rltbc3wSjt+yZUunHbsjDezatWtYsWIFlixZogSFpCXgOYen53/DPiX80/21MFB3D7i7ub0KBJUw0P8e56YZHOr+WnCoswTwulrAqISL9ujRA8+fP0/Vj8Mnn3yihIyyUIACFKAABShAAQpQgAIUoIB1BZ49e4YHDx5AQkXlmZ+soz5+/DjOnj2rOcfJ1N7Jc90MGTJAQi9z586thIrmyJED2bNnR5YsWfSGir7ejlbAaKtWrZRQUlcuL168UAJGExMTkzGIt6x/sYeib9NM+Vy0bdtWeYbPQgFrCcg7DrnPyX1Pt0jQ8a1bt1T3JD8/P0RERJjcRflsy2dcX3Dyywq17m8vvyc/xzInRMp7772HmTNnmtwPOUH6IoHELBSgAAUoQAEKUIACFEhJgAGjKQnx+xSgAAUo4HQC27dvR9OmTVXjkoesm3eEI1/+Ak43Zg6IAhSgAAUoQAEKWFNAXlIN7tcX+/fu1dust7c3atasac1usS0XFNiyZQvu3bunGjl3R3XBDwOHTAEKUIACFKAABShAAQsJyK72upM1JfilQ4cOFmqR1VKAAhSgAAUo4MwCwcHBuH37tmqIbw/9D4YO+9CZh86xUYACFHBpgVXLlirBmvrK3LlzMWDAALs1evz4MUaNGoUpU6ZoBmXrdjx/gQJo16kzOnbthiJFiyb79rmzMfh46FDIn4aKhBouXrwYskCUxbCABA3GxcW9ChKVMNGXoaJXrlwxms+3bDklXFRCNZ29HNgXiTEjPsPFuDi9Q5XwxUWrVqFkKR9n58Ckr8Zh8cI/VOP09/fHrl27nH789jxAWUDfr18/yKL11IaKehcrhhat26BFq9Yo7etrz8O1ed9cKWB09uzZGDp0aJrMGTCaJj6eTAEKUIACFKAABShAAQpQwCQBmbt06NAhJWhPNks+cOCAEqxnzpItWzbkz59f+ZJg0bSEgR47dgzR0dHJuleoUCHUrVvXnF12uLrk+Y48b7t+/XqyvkugYUc72oxyw4YNkPcCukXWiMlaMRYKWFNAAnnDwsI0m5Qg0Tp16iT7noQu16hRI1VdbNKkCWQjNn0lNjZWuf9qFR8fHyXwWcKYX5Y+ffpg4cKFJvdF7sPx8fEmn8cTKEABClCAAhSgAAVcT4ABo653zTliClCAAi4vIA9w5EG5bunQpSvGTZzk8j4EoAAFKEABClCAAmkRePH8OT4YMhg7QoL1VpMvXz7Uq1cvxV370tIPnkuBhIQEZfdWrSIbDsguuSwUoAAFKEABClCAAhSgAAXSIiCTuletWqWqIlOmTMpu9SwUoAAFKEABClDAVIHIyEhcunRJdVrDJoGY/vMvplbH4ylAAQpQwAEEQrdvw4fvDtEbzCnBnV999ZXdjkQWSvbq1UsJrEypNG/ZCjJHz69ePcjmHPrK40ePlMDVjevWGqxSFiovW7YMtWvXTqlpl/j+gwcPlEX5xfhOgAAAIABJREFUEiD6eojoyZMnNRd7m4IS2LwFJk39EZkzZzblNIc+9smTJ5j30xzlS2tzmdnzF8AvoJ5Dj9HYzidcj0eLBvXx/Plz1SkyF7dRo0bGVsXjzChw7do1yNyH48ePm1yrV6FCSqCoBIuWr1jR5PNd9QRnDhiVIAb5ed6+fTuWLl2Kmzdv6r3MNWrVxgefDsf2LZuxce1ayD1CqzBg1FV/UjhuClCAAhSgAAUoQAEKUMDSAo8ePYI8F5Agu6ioKISGhiImJgZXr15VQkVfvHiRpi5ImKU8B3Rzc4OEiubNmxe5cuVS/n+WLFnMsg5I+rh69WpVPzt16pSmvjvDyTt37lQFjMq4qlWrhhIlStjFEPW90/by8oKfn59d9JGdcC0BeaZ1584d1aDHjBmDsWPHqv5e3mstWrTIZKRKlSqhdOnSes/bunUrZFMo3SKBzPI+rXz58sm+JffCnj17YsmSJSb1RZ7Ja+VkmFQJD6YABShAAQpQgAIUcAkBBoy6xGXmIClAAQpQ4KWAvp1lZMLyms1b4V28OLEoQAEKUIACFKAABVIpIMEqIz/6EJvWr9Nbg6enp7K4JEOGDKlshadRwDgBfZMWZGJLy5YtjauER1GAAhSgAAUoQAEKUIACFDAgcP/+fWzevFl1hLu7O4KCgmhHAQpQgAIUoAAFTBY4ceKEEgimW4qVKIG1W7aZXB9PoAAFKEAB+xWQwMINa1ZjzMgRejs5YMAAzJ071y4HIf0fN24cJk6cmOKC9fqNGuHjkZ+jRMlSJo1lzcoV+PrLL1Thjq9XIpt8yH8/fXx8TKrbkQ++fPlysgDRl2GicXFxZh+WzKt87+NP0P/td8xet6NUeDEuDmNGfIYD+yJfdXnE6DF4o3cfRxmCWfo5+rPhkJ9J3SIBl7JomsW6AhIq2qJFC8j9wNiSL38BNG/ZUgkVrVKtmrGn8bjXBJwpYFSebcumvRK+IF8SSCPzvlIqlatWw69/LERWNzflUDln8cI/8O3X6jB0BoympMnvU4ACFKAABShAAQpQgAIUMF5ANn45d+4cdu/erTyLkd/pzP08UEJFJUg0X758ylfOnDnNEiaqb5QrV65UfatDhw4GN6cyXsxxj9yzZ48SFqtbZA2WzEeTkFdbl4SEBOUzqFvkebJsys31Yra+Qq7XvmyWI2HLukU2qNu7d6/q769cuYLixYsbfP+kpWgoRFfCQtesWaP5jG3evHno37+/5oWR+3uXLl00Q5f1XcmZM2di6NChrnehOWIKUIACFKAABShAAZMFGDBqMhlPoAAFKEABRxaQh5Pr169XDaF5q9b4ftp0Rx4a+04BClCAAhSgAAVsLjB+9CgsW6x/Bz/Zca9Zs2aQRV4sFLCkwJMnT7BhwwbNF7OVK1d2qQWGlnRm3RSgAAUoQAEKUIACFHB1gcTERISFhakYZLJ948aNXZ2H46cABShAAQpQIBUCshBw//79qjNl46SII8dSUSNPoQAFKEABexBYu3Iljh6OQvy1a4i/dhXX4+NxMzHRYNfatWuHVatW2eViagm26969O+RPQyVnrlwYOXosgtq0SdVlkMWYXdq0wtkzZ/SeP3v2bAwZMiRV9dvzSY8ePcKZM2dw+vRpJUz0ZYiomD98+NAqXffIlg0/zv4Jtf38rNKevTeyYe0afP/NeDQLaokvxqmD9Oy9/2ntX9yFC2jXvKnmO/gDBw6gevXqaW2C5xspIM8jZS50UlJSimfkyp0bTVsEKffhGrVqWzQUJMXOOMEBjhwwKsHgERERrwJF5X8/e/bMpKtSpmxZ/L5kGWSDrdfL8aNH0bNTB1VdDBg1iZcHU4ACFKAABShAAQpQgAIUeCUgv8PJc0EJFD127JgSKirPX27dugVZJ2HMBhEpccqaHg8PD3h6eipBohIoKr/vSTBkunTpUjrdLN/ftWsX4uPjk9VVrlw5yJcrlwsXLuDgwYOaBHny5EHDhg1tziPPFLZs2QJ5jq1bJNCxSJEiNu8jO+B6AuvWrVMFhsr9TO6dcq/TLcOHD8f3339vElTGjBmVZ7Na98nbt28jODhYs76U7tvyM9W+fXts3LjRYH/kfi19HjhwoEn95sEUoAAFKEABClCAAq4rwIBR1732HDkFKEABlxOQybUVK1bUHPeKDZvgU6aMy5lwwBSgAAUoQAEKUMBcArOn/YifZ87QW528RGvatKlqkrm52mc9FHhdIDo6WplMo1vkJa7samutSS+8KhSgAAUoQAEKUIACFKCAcwtcunQJkZGRqkEa2qneuUU4OgpQgAIUoAAF0ipw8+ZNhIaGalYTeewEsmTJktYmeD4FKEABClhR4NLFixg1/FMc3L/PpFbr1aunBIBlzpzZpPMsfbAscJw4cSK+/vpr1SJN3bZfhjBKuF1qioSLfvnpJ5BQR33FWcNFo6KilEXid+/eTQ1dms+RYNHyFStizDcTUdTbO831OVMFSXfvQnzSp0/vTMMyeiwf/2cotm3+R3W8LKheu3at0fXwwNQL/PXXX+jXr5/Be3AOT080adZcCRWtU9cP6TNkSH2DPDOZgCMFjMp/R+W/J/LvCQk22LFjBx48eJDqK1qylA9+W7IEnp45VXUwYDTVrDyRAhSgAAUoQAEKUIACFKDAKwEJalyxYgWWLVumbBAhwZuyAaE5NxuSUNEcOXJANk6WoEoJqpOQUVsVGdumTZtUzXfq1MlWXbKLduWzIBvM3L9/X7M/stFP8eLFbd5XCb2NjY1V9UPCRSVklIUC1haQZ2AS8qlb5Jlqz549VX8v72BKlCgBmaMhRX6u6tSp8+pr9OjRyrM13RIYGKgZWKpvM1l5rzZixIgUOSRAetSoUUqg9MuNgWTtW/bs2VGwYEH4+Phg8ODByn2chQIUoAAFKEABClCAAsYKMGDUWCkeRwEKUIACDi/Qo0cPLFmyRDWO+o0aYeav8xx+fBwABShAAQpQgAIUsJXAssWLMH70KL3Nyy6msgBKJiCwUMAaAv/884/mwgiG/FhDn21QgAIUoAAFKEABClDAdQRiYmJw5MgR1YBLlSqFKlWquA4ER0oBClCAAhSggNkEZNHI+vXrNetbsmYdypYvb7a2WBEFKEABClhO4Pnz5/h93lzMmfYj5N5uSvH19cW+ffuUBYP2VE6fPo3u3bvj8OHDBruVM1cujJs4CY0Cm6a6+//++y+++ORjlwwXlWsvG3daI1xUQuJK+JRCKZ/SKOnjg1I+PijpUxoFChZM9bXjic4tEBMdjc6tW2oOUjYArVChgnMD2Hh033zzDb788kuDvejQuQtGfzMBMk+HxfwC9h4wKpvxSujByy+tQIXUqBQqXASLVq6CvtBwBoymRpXnUIACFKAABShAAQpQgAIUAGTe0YQJE7BlyxZcuXIF8lzUnEWeMefOnVsJE5VQUfn/9rZxzsqVK1VDdvWAUQG5ceMGdu7cCdlARLfINWzcuLFmwKE5Pz8p1ZWUlIStW7eqDpPnUrIhkb191lIaD7/v+AJa9xMZVf/+/TFvnnaGxLZt2yChvv7+/sr98vXy3Xff4bPPPlPBVK5cWQn71C1Hjx7FmTNnVH8v8z9at27t+MAcAQUoQAEKUIACFKCAQwowYNQhLxs7TQEKUIACpgrITkglS5bUfKD6+5JlqFq9uqlV8ngKUIACFKAABShAAUBZ1CWLu/RNZpDd8gICApA/f356UcAqAgkJCQgPD9dsq0WLFjbdZdcqAGyEAhSgAAUoQAEKUIACFLCagL5JoVWrVlXeSbBQgAIUoAAFKECB1AisXbsWz549U506ecZMNAvSDnRKTTs8hwIUoAAFLCNw+uQJfP7Jx5AgPlNLoUKFlHBR+dNeiiysHDt2LKZOnZpiWGrLNm0xcuxYSHBlWsqEsWOw5K8/9VYxe/ZsDBkyJC1N2OW5cu2bNGmCe/fumbV/efLm/V+A6H+DREuWkiBRH8jfs1DAVIEh/fthd/gO1WndunXDkiVLTK2OxxshIKHVb7/9NubPn6/36Byenpg9bz4qValqRI08JLUC+gJGBw8ejDlz5qS22lSfd/nyZQQHByuBohLoIWE05iru7u6oUbs26vj5o2XbdsibL5/eqhkwai511kMBClCAAhSgAAUoQAEKOLvAnTt3lN/jNm/ejE2bNiEuLs5sQ5Ywx4wZMyqhkxKSlzNnTiVQVH6/k7+317Jx40Yl3O/1UrduXbt6Rm4ru6ioKJw7d06zebnOgYGBturaq3b1vdf28/ODl5eXzfvHDriOwPnz53Ho0CHNAct9V0J5TS179+6F3I90i7zD0/r7Xbt2IT4+XnW85Ft4e3ub2jyPpwAFKEABClCAAhSggFkEGDBqFkZWQgEKUIAC9i4wYMAAzcl1NWrVxvxFi+29++wfBShAAQpQgAIUsEuBC+fPoVvbNnj8+LHe/tWoUQPFihWzy/6zU84poO/FcNasWdGqVSvnHDRHRQEKUIACFKAABShAAQrYRECCPy5evKhqu0GDBsjLkA6bXBM2SgEKUIACFHAGgZCQENy6dUs1lP989DEGDXnXGYbIMVCAAhRwSoHHjx5h1rQfsXD+PM1NsFMatCz4joiIgK+vb0qHWuX7sqnfzz//jGnTpuHGjRsG25SgytHjv0GjwKZp7lvo9m34YPA7euthuKh+4vwFCqCUz/9CRH1Ko5SPD0qVLg0JHmShgLkEDuyLRP+eb6iqkxCLU6dOoXTp0uZqivUAePDgAdq3b49t27bp9fAqVAhz/1yEIkWL0szCAvoCRqXZ4sWLKyGjjRo1gsxPsUSR3xPl90UJFJVgBPmZM1eRsJnKVauhjr+/EipauVo1ZMiQwajqGTBqFBMPogAFKEABClCAAhSgAAVcUEA2DZG5RRIoumXLFkhYnfyduYr83ibPlfPnz498+fIp/9uew0S1xi1hfBLK93rJnDkz2rRpYy4mh61HNqTcs2cP5Fm9VilRogSqVatm0/GFh4dr9k/CFGvWrGnTvrFx1xF48uSJcp99+vSpatDdu3fH33//nSoM+RnMlCmT6tw8efKgYcOGqr/XCkz28PAw+6ZyqRoMT6IABShAAQpQgAIUcFkBBoy67KXnwClAAQq4jsDVq1eV3V3kYY5umTN/AfzrN3AdDI6UAhSgAAUoQAEKmElAXrz16NAOMdHRemssV64c5IuFAtYUiI6OxrFjx1RNFixYEP7+/tbsCtuiAAUoQAEKUIACFKAABZxcQN8k6Q4dOkBCFVgoQAEKUIACFKBAagT279+PuLg41alNg4IwZcas1FTJcyhAAQpQwMIC+yIiMGrEcFy9fNmolmSxd6lSpZSvkiVLKn/Wq1dP+dPWJSoqCtOnT8eiRYsMbjT5sp9tOnTEiFGjkT1HjjR3XYL02gQ2RqKeQFNnDRc9cOCAEkh37969FA3TpUuHgoUKKeGhJf8XIlpSCRItA1moykIBawj07d4VUQcPqprq27cvfvvtN2t0wSXauHbtGlq2bAm5L+sr5StWxJz5vyFnrlwuYWLrQRoKGH3ZtyxZskA2oGrevDlatGiBSpUqpbrbDx8+xI4dO5QwUQkVPXjwIP79999U1/f6ifLfkzJly70KFK1Zuzayurmlqm4GjKaKjSdRgAIUoAAFKEABClCAAk4qEBsb+ypQVEJFk5KSzDJSCROVDS3kGWDu3LmVMNFs2bLBzc1NMwDPLI1aqZKVK1eqWurUqZOVWrfvZuTZgDwXePz4sWZH5bmyfB5sVS5duoTIyEhV8xJ027ZtW8jzBxYKWFpAPoPyWdQtco88c+YMZC1Zaot8lnWDobUCRmWN5bp161TNyLs/mWPKQgEKUIACFKAABShAAVsJMGDUVvJslwIUoAAFrCbw/vvvY8aMGar2ZGLd4lVrrNYPNkQBClCAAhSgAAWcSWDyxAlYOH+e3iEVK1YMNWrUcKYhcywOInDixAmcOnVK1dvKlSvDx8fHQUbBblKAAhSgAAUoQAEKUIACjiAgCwG0wj84yd0Rrh77SAEKUIACFLBfgZMnT0K+dEtpX18sX7/RfjvOnlGAAhRwQYG7d+5gysQJWL1ieYqjr1ixIj744AP06NFDWfhtT0UWR65ZswbTpk1TgsyMKfnyF8DYCRNRr2FDYw436pgJY8dgyV9/ah47depUDBs2zKh6HO0gGdtHH32kt9s169RBh85doQSJ+vikOgDO0VzYX/sVCA8NxX8GDVB1UBZbx8TEQOaLsKRN4PTp0wgMDMRlA8HV/vUb4Mc5P0ECLVmsI3BgXyT693zDpMa8vLxehY1K4Kih0I9nz54poRwSJipfe/bswZMnT0xqz9DBRb29XwWK1gkIgKdnTrPUzYBRszCyEgpQgAIUoAAFKEABClDAQQVk3lBISAhkDpF8RUdHm3Uk2bNnh2xY9fIrc+bMZq3fHirTChiV36G5odJ/r865c+dw+PBhzU1HxEieIclzOVsUCVX8559/IH/qloCAABQoUMAW3WKbLiQQHx+PXbt2aY54ypQpBt+9GMNkbMDojRs3NN+vDRkyBLJ5HgsFKEABClCAAhSgAAVsJcCAUVvJs10KUIACFLCKgDyU8fb2huzUpFt+mDUbgc1bWKUfbIQCFKAABShAAQo4k8D+yL0Y0Kun3iHJ7n5+fn7cbdKZLroDjUUmT5w9e1bVYwm85UImB7qQ7CoFKEABClCAAhSgAAUcQEDCV3R3qE+fPj06dOjgAL1nFylAAQpQgAIUsFeBixcvYt++faruZc+RAzsPHLLXbrNfFKAABVxOYMvGDfhmzGjcvn3b4NizZs2K0aNHY/jw4ciQIYNdOd26dQtz585VNu+W//4YWzp07oLho0abdYH3kahD6NOtq+Yi6dq1a2Pv3r3Gds/hjjMUMLp68xaUKFnK4cbEDju/QOfWLRGjJzDj33//dX4AC44wLCwM7du3x507d/S20rl7D3z51deQZ5Es1hUI3roVoz77FPeSkkxuWK5X9erVISEp8iVzq2RziZeBoqGhoZobWpnc0P9OyJ0nD+r4+SuhonUD6sGrUKHUVmXwPAaMWoSVlVKAAhSgAAUoQAEKUIACdirw4sULHDx4UAkT3bx5M3bv3g3ZMMISxc3NTfn90dl//z916hROnDiRjFACVevXr28JVoerUz5zhw4dQmxsrGbfZf2Wv7+/zcYlG6RcvXpV1X7x4sWV5yAsFLCUgMzblHuxVn6Er68vjh8/bvR7OXk+V69ePdVmTsYGjMoaNlnLplskXFRCRlkoQAEKUIACFKAABShgKwEGjNpKnu1SgAIUoIBVBEaOHIlJkyap2vIuXhxrt2xj6JVVrgIboQAFKEABClDAmQTu3rmDji2DcCPhuuawcuTIgcaNGxv9Es6ZbDgW+xDYv38/4uLiVJ2RhYdFihSxj06yFxSgAAUoQAEKUIACFKCAwws8ffoU69atU40jc+bMaNOmjcOPjwOgAAUoQAEKUMB2AhL2FhISotmBQ6eikd7OwulsJ8WWKUABCthGQN6Tjv38c4SHat+rX++VLID+7bffULJkSdt0Vk+rslhbQkV///13zYWX+jpbpGhRjBr/Der6B5h1PLIItGPLFog9f15Vb4kSJZTwtSxZspi1TXuqTF/A6Odjx6F7rzftqavsCwVeCUjI8qcfvK8pMmLECEycOJFaqRBYtmwZevXqBXn2qFXSpUuHjz4bgT4DBqaidp5iLoFrV6/i0/ffg4Rj21Px8PBAjdp1lEBRCRYt7etrle4xYNQqzGyEAhSgAAUoQAEKUIACFLChwOXLl5UQO/n6559/Utx0ytiuyvNWv3r14V+vPqZPmYzz584mO1WeA3Ts2NHY6hz2ONmsZtWqVar+d+rUyWHHZO6O37t3D8HBwXrDbGUTEy8vL3M3a1R98fHx2LVrl+pYzqEzio8HpUHgypUriIiI0KxBPpPGBu/+9ddf6N27N8qXLw/ZcL5Uqf/f9M3YgFEJAT6v8Y5r586dCAgw7zu1NJDxVApQgAIUoAAFKEABFxRgwKgLXnQOmQIUoICrCMhDU3koKn/qlvHfTUZbF3i47irXmuOkAAUoQAEKUMB6Au+/8zbCgrdrNpghQwa0bNkS8iKYhQK2EtC3A6q8HJbdWe21JCYmKpONZJGks+8ybK/XgP2iAAUoQAEKUIACFKCAKQJJSUnYunWr6pRs2bKhefPmplTFYylAAQpQgAIUoEAygWfPnmHt2rWaKmu2bEXxEvYVUsfLRwEKUMBVBGSR89JFf2Ha99/h/v37BoedO3duTJ48Gf369bMbHun/xo0bMW3aNM3fZw11tFbduujVtx8aBQZaZEPvn2fOwOxpP2p2ITQ0FA0bNrQbR0t05LvvvsNnn32mqnr6z7+gYZNASzTJOimQZoEXL16gfYtmiLtwQbOu0aNHY9y4cWlux5UqmDRpEkaOHKl3yJkyZcIPs2ajQeMmrsRit2N98fw5Zk+fhr//XIiku3dt0k/5TFSuWg11AwJQ288flatUscmGFAwYtcnlZ6MUoAAFKEABClCAAhSggAUFHj58iLCwMGzevFkJFZUNm8xRsmXPjtp+fkqgaL2GjeBVqNCraj98dzCCNeYhtW7d2qk3X3oJsHLlShVxu3btIOF+LP8VOHfuHA4fPgx51q9bZA1XYGAg3NzcrM4lG4jJJt3yvFC3yLP9PHnyWL1PbNA1BG7cuIEdO3ZoDlbr50TrwOXLl6Nbt26vfq7c3d2xYMEC5e+kaAWMyt9LGKn83MnmePKnrGOTeR66RfItZFMgFgpQgAIUoAAFKEABCthKgAGjtpJnuxSgAAUoYHGB8ePHY9SoUap2vAoXxobtIZAALBYKUIACFKAABShAAeMFVi5dgnFffK73hAYNGiBv3rzGV8gjKWABAXlBLC+KdYs9fz7lRbIs6JQ/JVy0cOHCqFSpErJmzWoBIVZJAQpQgAIUoAAFKEABCphDICEhAeHh4aqqZFK0swefmMOPdVCAAhSgAAUoYFhgw4YNePz4seqgmb/OQ/1GjchHAQpQgAJWFpAAvS8+/QRHog6l2PIbb7yB6dOn2817U9kgQxZDSrCoLEA2tsiiyFbt2uOtQYMsGm4de/48urRphSdPnqi61rt3b/zxxx/Gdtkhj9u/fz9q1aql2XcGjDrkJXWpTq9evgxjRo7QO+aJEydixAj933cpLAODlfCFQYMGYf78+XqPyuHpidnz5qNSlapkszMBuX4njx9HxK6d2L0zHFEHDmiGCZij2+nSpYNvuXKo6x+AOv7+qFGrNrLYwbwSBoya4+qyDgpQgAIUoAAFKEABClDAlgISRCfBjRImKl8yH0jreaWpfZT1y5WqVoVfQD341auPSpUr690YYuK4scomFrqlSZMmyJkzp6lNO9zxkZGRuHTpUrJ++/j4oHLlyg43Fkt2OCoqSu9zfvmcyOfFFmXbtm24q7EBS5kyZVCxYkVbdIltuoCAbAYoQdC6pXHjxggODk5RQMJFe/ToAQnJ1S2ygeDs2bMhm81rfT/FygF4e3sjNjbWmEN5DAUoQAEKUIACFKAABSwmwIBRi9GyYgpQgAIUsKWA7BJWqFAh3L59W9WNz8eOQ/deb9qye2ybAhSgAAUoQAEKOJzApYsX0aV1Kzx8+ECz76VLl1YCEVkoYGuB7du3486dO6pu2HPA6IEDBzRfHOfKlUuZUJEvXz5bs7J9ClCAAhSgAAUoQAEKUEBHIC4uDhIColuKFi2qNxiEiBSgAAUoQAEKUMBYgbCwMCQmJqoO//TzL/Fmv37GVsPjKEABClAgjQKyOdz8n3/CL7Nm4unTpwZrK1asGH755Rc0b948ja2a5/SYmBjMnDkT8+bNw71794yuNH+BAsrcuq49e8LT0/IL13t37aIZ3CobeJw+fRrypzOWBw8e4Msvv8SPP/4ICTDQKgwYdcYr71xjkmDF4R+8j63/bNI7sKlTp2LYsGHONXAzjkbuBV26dMGmTfoNixQtip9/Xwj5k8X+BWRe1f69ka8CR8/FxKS60xIoWqp0adSqUxc1atdGbT8/q/y32dQOM2DUVDEeTwEKUIACFKAABShAAQrYg8C1a9ewdetWJVBUfi/Xei+Xmn56FyumhInWDaiHugEBcHd3N6qaeT/NwfQpk1XH+vv7o2DBgkbV4cgHSaDr+vXrVUPo1KmTIw/L7H2XoEP53MozJa0im2Lb4pm6PMs/fvy4qkvy+Q8KCjK7AyukgAjIu5VVq1apMGTtmMy3MFQMhYu+PM/X11d5T5Xa0qZNG6xbty61p/M8ClCAAhSgAAUoQAEKmEWAAaNmYWQlFKAABShgbwIyKfGjjz5SdStX7tzYunM3MmXKZG9dZn8oQAEKUIACFKCA3QrIS+henTvipMYLX+m0vPSVhXLp06e32zGwY64jIDtQyk6UusVeA0Zlp1bZsdVQyZIlC2T31pIlS0J2MmahAAUoQAEKUIACFKAABWwvEB0djWPHjqk6IhNLK1SoYPsOsgcUoAAFKEABCji0gL5NiVq2aYtJU3906LGx8xSgAAUcRUDCsr789BOcO2s4GEze3XzwwQcYP3483NzcbD48WVw8ffp0bNiwQW9wpVYnq1Srhl59+6FpUJDV3kct//tvfD3qC02z33//HX369LG5pyU6EBISgn79+mluQPh6ewwYtYQ+6zS3wIvnzzF82AcMGU0FbEJCgjLXJioqSu/Z5StWxM+//YEcnp6paIGn2IPA9fh4ROzahT07w7E7fAdu376tt1vyb4qyFSqges1aqFGrNmrVqYNs2bPbwzAM9oEBo3Z/idhBClCAAhSgAAUoQAEKUOB/ArIpk4TRrVy5EhEREWZxyZ4jB+r4+cOvXj0ENGgIr0KFUlXvulWr8OXwT1TnVqtWDSVKlEhVnY52klwX3cKAUfVVvH79Onbt2qX5/N/HxweVK1e2+qX+kAnKAAAgAElEQVSXwFMJ65UNiXRLs2bNkN0Bnm9YHY0NmkVAgokloPj1UqpUKcj9Xl9Zu3Yt5N4iayUtWUaOHIkJEyZYsgnWTQEKUIACFKAABShAgRQFGDCaIhEPoAAFKEABRxOQh0HFixfH1atXVV0fNvwz9Bv0tqMNif2lAAUoQAEKUIACNhWY8cMUzJ0zW28fAgMD4cnFDDa9Rmz8/wW0XhDLd+01YFR2PH748KFRl1BCfIsUKaKEFdnDAlWjOs2DKEABClCAAhSgAAUo4KQChw8fxtmzZ1Wjq1mzJry9vZ101BwWBShAAQpQgALWEjh9+jSOa2z6Va5CBfy9eq21usF2KEABCrikgCyEnTFlMhYv/CPFgM6KFSti4cKFqFq1qk2tpM/SD9mUW/4bYmzJmDEjWrRqjb4DB8K3XHljTzPLcYk3bqBd86a4l5Skqq9hw4YIDQ01Szv2VMmtW7fw8ccfY8GCBSl2S8IEFyz6Gz5lyqR4LA+ggK0FJGT0w6HvInS7/o015f40bNgwW3fVbtqXe3WLFi0MBg03aNwEk2fMhGxIyuIcAv/++y+iT53E7p07EbFzJ44dPQLfsuVQvZYEitZCtRo1kdUOwspN1WbAqKliPJ4CFKAABShAAQpQgAIUsKbAkSNHlEBR+Tp69Giam5bNISpXqwb/evWVUNEKlSpD5vintezdvRtv9+2tqqZcuXKQL1cosnlWks7z4ho1aqBYsWKuMHyTxrh9+3bcuXNHdY6Xlxfq1q2LdOnSmVSfOQ4ODg7W3FhF1r7Iht0sFLCEwLZt23D37t1kVcu7r6dPn2o2J+GinTt3xrNnzyzRnWR1Llq0CG+88YbF22EDFKAABShAAQpQgAIUMCTAgFF+PihAAQpQwOkEfvnlF7zzzjuqccluYFvCd8Hd3d3pxswBUYACFKAABShAAUsJHIk6hD7duupdPCcveuWFLwsF7EVAdhWWRRm6xR4DRk+dOoUTJ06kii5v3rxKaCoLBShAAQpQgAIUoAAFKGAbgb179+Ly5cuqxps0aYKcOXPaplNslQIUoAAFKEABpxGQf2fIvzd0S67cuRG6d5/TjJMDoQAFKGBvAnt2hmPMyBGIv3bNYNdkI7hx48bho48+giwot1WJi4vDrFmzIPPl/o+9+4COqtoaOL7pSeidEEAg9J7QCUgLoSWUIAgi9T0VrKD47AgoKjZABQXxKWJv9N4TOqGH3gJI7zWhf2uPTz+YeyeZJDOTKf+zVlaAnHvO3r87SZh779nnwoULdoehv0+69nhEevTqLQUKFrT7OEd2fOHpp2TR/HmGIbWQ3s6dO6VMmTKOnC7Dx/r999/lySeflFOnTqUYS2SnzvLiq69Jvvz5U+xLBwTcReD27dvyfApFRsePHy8DBw50eci6UVC/fv1k8ODB0quXsVCHqwNavXq1tG3b1rQIxN+xdHm4u7zx1tsZUgzC1R7M5/kCFBj1/HNIBggggAACCCCAAAIIeJOAriPQe2xaUPTXX3+VhISEdKf3QJkyloKiDcLCpH6jRuLv7/j1yQcP7JdOrSMMsZYuXVpCQ0PTnYMnDKAbNC1duvS+ULVQZufOnT0hfJfGaGtj7OLFi0u9evUcUvQ2tQnt2bNH4uPjDYcVKFBAmjVrltrh6I+AXQIrV66UkydPGvqeO3dO8lvdY3FlcVENSL8fWG9p12mkEwIIIIAAAggggIATBSgw6kRchkYAAQQQcL3AnTt3pGzZsqa7ej/x9DPy5HPsgO76s8KMCCCAAAIIIOCpAlevXJHodm3kxPHjpinkzJlTIiIiWNDgqSfYC+PWXST1pq9Zc7cCozdu3JDZs2fbLN6b0unRnY47deqUUje+jgACCCCAAAIIIIAAAk4SWL58uZw9e9YwenR0tJNmZFgEEEAAAQQQ8CWBixcvyuLFiw0p6yK6zXv2+RIFuSKAAAIuE1g4b64MeebpFOdr3ry5fP311/LAAw+k2NdZHWJiYuSTTz6RadOmiRb1s7dVrFxFevbtK+2iOki2bNnsPczh/ZYtXiTPDTBuIK4Tvfvuu/Lyyy87fM6MGlALivbv399yXzClVqJkSRn2zntSt0GDlLrydQTcUsDdiozevHlT3n77bXnnnXdEnyXQNmDAAPn0008la9asLjfUZwRGjx6d7M84fQ7ghVdelUf79nN5fEyIQFoFKDCaVjmOQwABBBBAAAEEEEAAAUcJ6DUJfY5Hi4rqRj8nUthAKqV58+bNZykk2rBxYwl7sKkULVYspUPS/XVdu9MopKZhnKJFi0pYWFi6x/eUAfQcWjeexTKevf3794sWGbVuGVlgNCkpSebMmWP6UouMjJTs2bN7ysuQOD1IYOPGjaaFpLdt2ybVqlX7J5N58+ZJVFTUP9eJrVPUn7XlypWT9evXi17HtdW6desmQ4YMsWwmd/r06WQ/X716NUOK/XrQ6SNUBBBAAAEEEEAAARcIUGDUBchMgQACCCDgOoHvv/9eHn30UcOEOfz8ZPHK1ZI7Tx7XBcNMCCCAAAIIIICAhwu8+OwzsmCu+Q1eXcTcokULyZs3r4dnSfjeJJDcQwl169aVkiVLukW6yRVCtTdAXfDUoUMHe7vTDwEEEEAAAQQQQAABBBwsoA+dXrt27b5R9b1y586dHTwTwyGAAAIIIICALwro5qpaNM6sLYhd6ZKFjL7oTs4IIOC7AocPHZKuUe0lKTHRJkKhQoXk448/ll69emUI1PXr1+XHH3+0xKALI+1tmbNkkeYtwy2FRWvXrWfvYU7rp++lI1s2l7NnzhjmqFq1qmVRdJYsWZw2vysHnjRpkmWhqRYOT67pfb++jz0uuoE6i6xdeYaYyxkCWtDj6cf+LatiY2wO/9VXX1kK7zqz6c+Snj17yvbt2w3TNGjQwLJxaeHChZ0Zwn1jz5w5UwYNGiQHDhywOWeOHDnkw08/kwebt3BZXEyEgCMEKDDqCEXGQAABBBBAAAEEEEAAgdQK6PXShQsXWoqK6j218+fPp3aIf/rr9blaobWlQViYNGrcRCpXq5YhReHq16hmuEat63VatmyZ5tw87UCzAqOaP+uW7j+Teo1p8+bNhtObkQVGNRjdaEu/N61bSEiIlClTxtNejsTrAQI7d+4U/UhP0+KiDRs2tPzcT0xMlDVr1tj8ndK4cWOJjY1Nz3QciwACCCCAAAIIIICASwUoMOpSbiZDAAEEEHCmwN27d6VixYqyd+9ewzS9+v9LhrzyqjOnZ2wEEEAAAQQQQMCrBGZPnyavDnnBZk6VK1cW/aAh4E4Cly9ftjwoZKt16tQpQx72uTeeffv2SXx8vGiBALOWL18+S/FezUV3lj18+LDpLpm6uFB3cqUhgAACCCCAAAIIIIBAxghMnTpV9L7EvY2NADLmXDArAggggAAC3iowZ84c0U2VrNtX3/8gderV99a0yQsBBBBwuYAWFe3eqaMcPLDf5txaVHTs2LGSP39+l8d3/Phx+fzzzy0fZ0yKctoKSDfiju72sDzSu48UCwx0edy2Jnx3+DD56bsphi/rph1xcXESGhrqNrGmNRBd3N23b1+7FpnWqBUiw997T8oGl0vrdByHgNsJ3Lx5U5594nGbRUb1+10L8DqjyKjO/fbbb8s777xjep/9b6xixYrJrFmzpHbt2k710+eZBw4cKIsXL052njx588qEb76VKtWqOTUeBkfAGQIUGHWGKmMigAACCCCAAAIIIICAmcCVK1dE759pEUp9X3/16tU0Q+l78QZhjSWqUyep16Ch+Pn7p3ksRx3YMaKVJBy8f3MSX1szYFY48+/1FY5y9oZxDh48KJs2bTKkktEFRvUav65/sW56La5Ro0beQE8ObiZg63thxIgR8v7774v+3kiu6SZUYWFh960z02dCdc2XWa0KfT5Ui5DqZxoCCCCAAAIIIIAAAp4gQIFRTzhLxIgAAgggYJeA7jTWuXNnQ99s2bLJ3GXLpXCRonaNQycEEEAAAQQQQMDXBU4cPy7R7drIVRs30nLlyiWtWrUSXfRBQ8CdBG7cuGEpMGq266nGWahQIXnwwQczJGQtGLpq1apkH2TS7yndYTdPnjz/xKgLoGbOnGmI2d/fX9q2bZshuTApAggggAACCCCAAAK+LqDvPXShgnXz8/OTdu3a+ToP+SOAAAIIIICAgwRiY2Pl9OnThtFeHTZcHu75qINmYRgEEEAAgSHPPC0L5801hciZM6fMmDHDsjmcq9vatWvlk08+kV9//VX0fpG9rUzZYHmkTx/pGN1Fcvj52XuYS/pt3bxJenfratiwQyd/5plnLPl6crt9+7aMHj1aXn/9dZv3K//OL1fu3DLoxf/IQ917cN/dk086sdsU0J9bT/6rn6xbvdq0j94bnzJlivTs2dNhilu2bLGMt337drvG1AIdWuhUi0g7ul28eFGGDRsmn332WbKFTnXeEiVLyoTJUyyfaQh4ogAFRj3xrBEzAggggAACCCCAAALOFdCCb3qfKyYmRo4cOSJ58+YVLRJpz2ftc287d+6c5RqtFhWdP3++6DM7aW0FCxWS5uGtJLxNG6nfoKFkzpIlrUM55bjHej9qei1F10z70todPdfWLTo62inmnjqouxYYvXDhgixZssTAmjlzZomKipIsbvY956nnn7j/X+DEiROWdVrWTTeh0nVZzz77rE0uLS6qhW9tvS61ZsWdO3cMx69evVoaNGjAaUAAAQQQQAABBBBAwCMEKDDqEaeJIBFAAAEE7BHQncQ3btxo6PpQ9+7yxlsj7RmCPggggAACCCCAgM8L6M2vPg93E13cZdb0wQRdQGf94IbPwwHgNgL6EJE+jGR2I1eDrFSpklSpUsVl8erulRs2bDDdidU6iAoVKki1atXu++dbt25ZHoqyblroNyIiwmV5MBECCCCAAAIIIIAAAgj8v4AWCFi8eLGBRB9KDQ8PhwoBBBBAAAEEEHCIgD7/kJCQYBirQ3S0vDXqA4fMwSAIIICArwv8/P138s6wN5Nl6N69u6UIXtasWZ3KpcX4tDje2LFjZefOnZb7S/Y2vYfbuGlT6dmnrzRs3MTew1zer1uHKNm9c4dh3hIlSlhy1vtfntq2bdsmvXv3ls2bN6eYQkS79vLK0DelQMGCKfalAwKeLKAbgz792L/SVGRU7/dfu3bN8pGYmPjPn83+TQsXvPbaa2kuMDJgwAD59NNPU/1z/syZMzJhwgRDEejff/9d4uPj7Tp1tUJD5dOJkySPVfEUuw6mEwJuIkCBUTc5EYSBAAIIIIAAAggggEAGCeiz8nptT5/f16KiWlxQC76ltWkhQn3+RterHDp0KK3D/HNc0WLFpGVEa0tR0dA6dd26UOdrLw6RWdOmGnJu3bq16GZYvtLMCoxGRkaKbhZD+0vAXQuMamxz5861XM+zbvXr15egoCBOIQIOFbBV1HbgwIEybtw40boTmzaZr4/UorfZsmWzGc++fftk69athq9/9NFH8vzzzzs0DwZDAAEEEEAAAQQQQMBZAhQYdZYs4yKAAAIIuFRg4cKFpsV19IbCnCXLJJALjy49H0yGAAIIIIAAAp4rMHHcZzJuzGibCVSuXFn0g4aAOwscOHAg2cV7YWFhUrRoUaencPz4cVm/fr1okdCUmu5+qXHpe5h7mz5coQ9ZWDd9aKply5YpDcvXEUAAAQQQQAABBBBAwAkCJ0+elJUrVxpGLlKkiDRu3NgJMzIkAggggAACCPiiwJ49e0wLE1WvWUu+++13XyQhZwQQQMChAjvi46VX1y523cfRiYcOHSp169a1bBZXunTpdMdy+vRpWb16taxatcryed26dZKUlJSqcQMCAqRDdBfp1f9fUqJkyVQd6+rOe3fvloci25lOO3/+fI/cWO/8+fOW+3g9e/aULFmyyO3bt5Nl1WcY33x7pFsXgXX164L5vF9Ai4w+0be3bIqLSzbZcuXK3VdQVI9zZWvQoIFl40+9b29P++abbyyLyPXnQFpa3rz55NkhL0qXhx9268ImacmNY3xPgAKjvnfOyRgBBBBAAAEEEEDAtwX0GphusvN3QdFly5al+f2xsySDSpS0FBQNb91aatQKcdY0Dh937IcfyH8nfGEYt2nTplLQhzYr0mKAWkDz3vbAAw9YCgXS/hJw5wKjcXFxcvjwYcOpKlWqlNSpU4dTiIBDBfQ68uzZsw1jduzYUaZNmybbt2+XmjVrmt6/qVChguWen62m136XLl1q+HJ0dLToJlM0BBBAAAEEEEAAAQQ8QYACo55wlogRAQQQQCBFgebNm4vejLBu7aI6yLsf2y6QleLAdEAAAQQQQAABBHxIYOf27fJIdCe5c+eOadZa0LBFixYsbvCh14Qnp6qFPY8cOWKaghbxbNOmjfj5+TklxRs3blgWg547dy7F8XPkyCHVq1cXfWDCrF2+fFl0QwXrpg8J6cNCNAQQQAABBBBAAAEEEHC9QEJCgmzcuNEwsRaYCQ0NdX1AzIgAAggggAACXilw7NgxWbNmjSG3wkWKyKKVq70yZ5JCAAEEXCVw+dIliW7XRk6dPJmmKXPlyiVVq1a1LDy896NYsWKm4+mi+/j4+H+Kiep9pP3796dpbj1IF8j36NVLoh/uLjlz5kzzOK48cNzoj2Xi+HGGKfU+2datW10ZSrrm2rVrl8yaNUtmzpwpK1assHlv/d5JMmfJIj379JVnBj8vOZx0fzJdSXEwAk4WSEpMlAH9+6ZYZNRZYdSqXVt69u4j744YLufOnk12mgEDBsjTTz9t+Rlv1g4dOiT9+vUzXVhuT/yZMmWSTg91lUH/eUny5ctnzyH0QcDtBSgw6vaniAARQAABBBBAAAEEEEiXgBZv0+fytaCofuiGvFeuXEnXmM44uEzZ4P8VFW0jlapUccYUTh/zxynfynsjhhvmqVevnpQoUcLp87vLBLdu3bJsBGPdtKgf7S8Bdy4wevbsWVm+fLnhVGXLlk0iIyNZj8aL2OECU6dOlbt37943rhaz1d9d2l5++WUZNWqUYV69VtuyZUvJkyePaUw6phYptR5b13KdOXPG4XkwIAIIIIAAAggggAACzhCgwKgzVBkTAQQQQMClArqI12z3Kb2489usOVKuQgWXxsNkCCCAAAIIIICAJwokJl6Th9q3kz9tFGTU/1uFh4dL7ty5PTE9YvZBAS2Uq5sQXLhwwTR7LS7atm1bhz+gsHPnTtGFhdY3kc2CKFOmjGXRqT4sYavZ2vVSF6g2atTIB88sKSOAAAIIIIAAAgggkPEC+n/+HTt2GALR/9/rzvY0BBBAAAEEEEDAEQKXLl2SRYsWGYbKmjWrbNi52xFTMAYCCCDgkwJ6D2dg/36yekWsw/PXRYV/Fxy9du2a5X6Rboi3du1ahyy6r9uggfTs00+atWzp8HtcDsewGjCqVUs5nJBgmEYXikdFRTl7+jSPr4vZY2NjLQVFdSGpLtxOTatYuYq8NWqU6GcaAr4soEVG/93rUdm2ZbPLGPz8/eW5IS9Kj169LT8zT586KU8/9m/ZZXJdzzqooKAgiYiIkNatW1s+9FmZ0aNHy9ChQyUxMTFNOVSoVEneHPmOVKtRM03HcxAC7ipAgVF3PTPEhQACCCCAAAIIIIBA2gS0eOjq1av/KSiqm+HduHEjbYM5+aiKlSr/U1S0bLlyTp7N+cMvWbBABj810DBRjRo1pJwX5JcawT/++MPQvXPnzh53XTw1OaemrzsXGNUN13STLv1s3Zo0aSKFCxdOTar0RSBFgXnz5onek7u3BQYGim7oqk0LZVeuXNn0/o5uAtW8eXObP1u0WK4WzbVuuolg2bJlU4yNDggggAACCCCAAAIIZLQABUYz+gwwPwIIIIBAugV016LZs2cbxmnWMlzGfjEh3eMzAAIIIIAAAggg4AsCb778kkz7/TebqVapUkUqVarkCxTk6EUCSUlJlgX4th5qKlq0qISFhTkkYy1kumrVKtE5U2q6w6VukpA/f/6UusqpU6dkxYoVhn66C7HuRkxDAAEEEEAAAQQQQAAB1wts2rTJ9IHTBg0aSPHixV0fEDMigAACCCCAgFcK6CZKWsjMrMXEbZC8efN5Zd4khQACCDhbYOK4z2TcmNGm0+TLn1969esvn378kbPDsHv8HDlySLsOHaXvY49J6TKeuVhx966d0i0q0pCz3qs7fvy4QxaF6+/N+Ph4WblypeXe2jvvvCMPPPCA3c73djx37pzMnTvXsgh6zpw5okW/U9sCAgLkqcHPyyO9+0jmzJlTezj9EfBKAV3k/XjvXi4pMlqrdm1596OPpXhQifssdTH56y8OkQVz57jMOFfu3PLUoMHS/dFe/DxwmToTuVKAAqOu1GYuBBBAAAEEEEAAAQQcL6CF0/R6mm6yExMTIxs3bjQtDOj4mdM2YtUaNSS8dRtp07694X1/2kZ0n6N0Y5ZHH+piCEiLi2qRUV9qy5YtE71Oe2/zxUKrts65OxcY1ZhtFWUMDg6WmjXZfMeXvpddkavZ6003nNIit/r579dks2bNTMOpXr26lC9f3vRret9pz549hq9NmTJFHn30UVekxxwIIIAAAggggAACCKRLgAKj6eLjYAQQQACBjBbYvn27VKtWzTSMH6dOlyo2vpbRcTM/AggggAACCCDgTgLLlyyWZ5943GZIefPmlRYtWjhkYZc75U0sviFw5swZywNPd+/eNU04uZvB9gjpYsV169b9s7tlcsdkzZpVtFivPhjx943qlObQXTN152frVqZMGQkJCUnpcL6OAAIIIIAAAggggAACThBYvXq1pQCKdWvTpo1oAREaAggggAACCCDgKIF58+aJFmKybj/8PlV0ASUNAQQQQCB1AnFr18q/e/U0vW+kRSBnL14qxUuUkMUL5st/nntWbt26lboJHNi7SNGi8nDPR6XrI494fFFpLdg66fPxBp3nnntOxowZkya1K1euyNq1ay0FRfVD36tfvnz5n7Gio6Pl999/T9XYP/30k3z++eeWggp6DzCtrUmz5vLGW29L0WLF0joExyHgtQL6f9t+PR6WXTt2OCVHf/8Aee7FFy3FPJO7J68/kz4b/bHN5wgcFVz7jp3kxVdfk/wFCjhqSMZBwO0EKDDqdqeEgBBAAAEEEEAAAQQQSFZAn03XQqJ/FxTV4mmObPp+PLh8eQmpXUdC69aVkNDa4h8QYLl2d+XyZbl86ZLl86XLf31O7t/0GO1fIyTEUlS0VZu2Xn3N7eSJExLRJMxwOooVKyaNGjVy5Gly+7H03C9cuNAQp173pYllY2zdINu66cbY9erVy/BNbv7880/LGhvr5ufnJ+3ateMUIuBQAX2t6WvOuh09evS+zeJ79eol3333naFflixZJCIiQvz9/Q1fs7Wea8CAAZb7STQEEEAAAQQQQAABBNxdgAKj7n6GiA8BBBBAIFmBhx9+WH755RdDn/qNGsnEyVPQQwABBBBAAAEEEEhB4MzpU9K5bRu5dPGiaU99wCM8PFxy586NJQIeK7Bv3z7ZunWrzfgffPBBKVSoUKrzO3LkiN27NAcFBVl2W9WHIlLTDh8+LHFxcYZDKlasKFWrVk3NUPRFAAEEEEAAAQQQQAABBwksWbJELly4YBiNh9gdBMwwCCCAAAIIIPCPgBY4O3XqlEFEi5Y91L0HUggggAACqRA4dfKkdI1sZ/p+Tod5c+Q7Et3t4X9G3BQXJ++9NVz27dnjkkKjQSVKSq3QUKlVu7bUDA2V8hUqZvgi4FTwJtu1TdMmcvzYMUOfVatWScOGDW0ee/36ddH7cQkJCXLo0CHLh/555syZcunSpRSLgGrR0QYNGqSYxu3bt+WFF16QsWPHptg3uQ5ly5WTpwc/Ly0jWqdrHA5GwNsFtHCIFnvev3ev5PDzkxw59COH5PDLYbmfrv/mp/9m+XMOy5+z5/j/r/31de1v1TdHdgkuX8HuQiOxy5bJkGeflqTExDSTa9z1GjaSXv36iy5Ev7fly59fylWokOaxORABTxGgwKinnCniRAABBBBAAAEEEPBlgatXr8rPP/8sX375paxZs8ahFFmzZpWq1av/U1C0dt16kou1J2kyvnv3roRULG/YECVv3rzSsmXLNI3pyQf98ccfhvB5NusvEncvMKobeOl1fL32bt30tayvaRoCjhLQtWK6Zsy66Tqs2rVr//PPZ8+eleDgYLlosn6yaNGiEhZmLPB848YNmTVrlmHsGjVqyJYtWxyVAuMggAACCCCAAAIIIOA0AQqMOo2WgRFAAAEEnC2wd+9eqVSpkumDwl9++53US+bhY2fHxvgIIIAAAggggIAnCOgDCP9+tKfErVtrM9wqVapY/s9FQ8DTBdavX29ZgGjWMmfObNkJNXv27Halee3aNdEFiWY3lq0HCAgIsNyULly4sF1jW3c6cOCAbN682XBstWrVpAKLkdJkykEIIIAAAggggAACCKRXYM6cOZKUlHTfMPq+olOnTukdmuMRQAABBBBAAIH7BPTaoF4jtG5dHu4uQ98eiRYCCCCAgJ0Cuoj10YeiZUd8vOkRzcLDZeznE0y/psceSjhoKTS6d/du2bd3j+XPRw4dMiz0tjMc0UX3lapUlZD/FRPVRfcFCha093CP6rdrxw55uGOUIeaSJUuKbrRn1s6cOSMjR46U8ePHiy7eTGsLCQmxbBaYXDt//rw0a9Ys2c0KbR3v7x9geUaxcdOm0qRpMwkMCkprqByHAAIZJKA/z4e+8pJsT2bDUluhhdapK2+9/4GUKFkyg6JnWgTcQ4ACo+5xHogCAQQQQAABBBBAAAEzAX1+ftKkSfL999+LFhl1RNNn42uG1pbQOnVE3xvXCAmx+xl8R8zv7WO0bNRQzpy+f/NB3eCkffv23p66Ib/p06cbClQ2bdpUCnrptfTUnGB3LzCquSxdulT0+rt1q1y5sugHDU1sybsAACAASURBVAFHCezZs0fiTe7/zZgxQ6Ki7r8/NXnyZOnbt6/p1HXr1hW9d2Xdpk6dargfqM+K6gb1uSmo7ajTyDgIIIAAAggggAACThKgwKiTYBkWAQQQQMD5Av3795evv/7aMFGVatXkx6nTnR8AMyCAAAIIIIAAAh4u8M2kL2X0qPdsZqG7QrZo0UIyZcrk4ZkSPgJi2ZhgyZIlcunSJVMOfdipdevWyb7etSiv3njW3S31z8k1vWFcvnx5y8MP+ue0tt27d8v27dsNh4eGhkrp0qXTOizHIYAAAggggAACCCCAQDoE/vjjD8PR2bJlMzyQmo4pOBQBBBBAAAEEELAI6LXIrSbFjkJr15Gvf/oZJQQQQAABOwVGvTVCfvh2smnvQoULy+JVa+wc6f+7XU9Kkv379lmKjWrRUUvx0T275dTJk4ax8ubNJzVDQ6WWftSuLdVr1vKZRfdjP/xA/jvhC4PJCy+8IB9++OF9/65FDsaMGSOjRo2Sy5cvp/qcmB2gzxfaWiyq9/3CwsJs3j80G69M2WBLQdGwpk2lTr36otcDaAgg4PkCZ06fljUrV8iq2FhZGbPcsjjcVsuVO7cM/s/L8lD37p6fOBkg4AABCow6AJEhEEAAAQQQQAABBBBwoIC+p9WCohMmTJBt27ale2TdGEkLiYb8r6BopSpV0vVsfLoD8vIBHonuJPo+696m63k6d+7s5Zkb0zty5Ihokdx7W86cOS1rPny9eUKBUVv3ufPly2dZp0ZDwFECupldXFycYTj9Pfj4448b/l03nVu+fLnh37Nnz275+fL3fR/dAE/Xc+3du9c01Pnz50tERISj0mAcBBBAAAEEEEAAAQScIkCBUaewMigCCCCAgLMFjh8/LqVKlZJbt24Zphr7xQRp1jLc2SEwPgIIIIAAAggg4NECusDt4Y5Rhh09/05KCyK2bNmS3fQ8+iwTvLXAtWvXLEVG9UavWQsMDJSGDRuafu3MmTOyZs0am8fee1ChQoWkdu3aog+wpLdpcVG9KW3dNE6Nl4YAAggggAACCCCAAAKuFUhKSpI5c+YYJtVNC9q0aePaYJgNAQQQQAABBLxe4MSJE7Jq1SpDnsUCA2V+zAqvz58EEUAAAUcILJw3V4Y887TpUFmyZJEFsStFi4w6ql2+dMlSdHTvnt2WRYhaWLRscDlHDe9x47Rp2kSOHztmiHvdunVSt25dy7/rM4CTJk2SYcOGyUmTAq3pSbpw4cKSkJAg+r793vbll1/KgAEDLJsUJtf8/QOkXsOGlqKiTZo2k8CgoPSEw7EIIOABArrZ6K4dO2T1ilhZGRsjmzds+OdZ5SbNmsuI90aJFlehIYDAXwIUGOWVgAACCCCAAAIIIICAewjExMRYrrH98ssvcv369TQHVbJUKUtB0dC6dS2fS5UuneaxODD1AoMGPiFLFy0yHKjPJFlf40z96J53hNkm0NHR0Z6XiIMj9oQCo4mJiTJ37lzTzNu1ayd+fn4OVmE4XxU4deqUrFhhfHZC7zm9+eabBhb9/qlcubLp70qtW1GrVi3LRrB79uwxrWHx94BDhw6V4cOH+yo7eSOAAAIIIIAAAgh4iAAFRj3kRBEmAggggMD9As8884x89tlnBpZyFSrIb7PmiO7KRUMAAQQQQAABBBAwF9AHRrpFRUrCwQM2iapWrSoVK1aEEAGvE9BCobGxsaKLgsya3gwuW7bsP1+6efOmrF27VvSmc0otR44cUr16dctmCI5qmzdvlgMHjN+rTZs2lYIsWnIUM+MggAACCCCAAAIIIGC3wPnz52Xp0qWG/vnz55fmzZvbPQ4dEUAAAQQQQAABewSuXLkiCxYsMHTNkcNP1sVvt2cI+iCAAAI+LXD40CHpGtVekhITTR3eH/uJtG7X3qeNnJn8jvh46dG5o+kU48aNk4EDB8pvv/0mr7zyiuzfv99poehC0SlTpkjp0qUt99dGjBhhuqj03gC0+Oy4r/4rderVtxSKpSGAgO8K6EamcWvXyK2bt6RFRITvQpA5AjYEKDDKSwMBBBBAAAEEEEAAgYwTOH36tEyePFkmTJhgKYaW2pY5c2apUKmShNSpYykmWrd+A8lfoEBqh6G/AwXeGzFcfpzyrWHEmjVrSnBwsANn8oyhrAuM8nzWX+dN15foOhPrVrx4calXr57o93ZGN12vo/e5r169yus5o0+Gl89/+fJlWbhwoSHLxx9/3PL70ay988478tprr6VLJjw83HTedA3KwQgggAACCCCAAAIIOFiAAqMOBmU4BBBAAAHnC2hBoKCgILlx44Zhsnc/Hi3tojo4PwhmQAABBBBAAAEEPFhg5JtD5ZcfvreZQd68eaVFixYUbffgc0zoyQvoTpLx8fE2O5UsWVK0WOjRo0dFd061p5UpU0aqVavm8AWGcXFxcvjwYUMIrVu3lpw5c9oTGn0QQAABBBBAAAEEEEDAgQLHjx+X1atXG0bUB7QbNGjgwJkYCgEEEEAAAQQQEMtGSdOmTTPdMGld/A7LdUwaAggggIC5gBYV7d6poxw8YF64MrJTJxn5wUfwOVFgzPuj5OsvJzplBn//AKlao7rUqBUiNUNCpFbtOvLFJ2NNF9+nNoCq1arLD1OnpfYw+iOAAAIIIOCTArYKjOozLbppBg0BBBBAAAEEEEAAAQQcK3Dnzh1ZtGiRfPnll5Z7SLdu3UrVBKVKl5bqNWpK+46dLIVFAwICUnU8nZ0rsCo2Rgb272eYJHfu3NKqVSvnTu6Go+v7Si0cqPdMtemajZCQEDeM1LUh6YZdW7ZsMUzqTgVGNThds6Nrd6xbkSJFpHHjxq5FYzavFbh586bMnDnTkF9UVJTMmDHDNG/93VmrVi3Zvj1tm7q2bdtWRo0aJdWrV/daVxJDAAEEEEAAAQQQ8A4BCox6x3kkCwQQQMCnBF5++WXLhRfrFhgUJHOWLHOL3ZV86oSQLAIIIIAAAgh4lMDqFbEyoF9fmzHrTpUtW7YUfQCBhoA3C6xZs0aOHTuW7hS1IG/t2rUlX7586R7LbABbcUZGRkr27NmdMieDIoAAAggggAACCCCAgG2BAwcOyObNmw0dypUrJzVq1IAOAQQQQAABBBBwuMCCBQtMi7L8MWeeBJcv7/D5GBABBBDwFoEhzzwtC+fNNU2neFCQzF0W4y2pum0er77wvMyeMT3d8WmBskf79ZegkiWlRMmSElSipBQtVsywYebFixekbbOmcjWdxcwyZcokU375TarXqpXu2BkAAQQQQAABbxewVWBU8x42bJi8+eabHkFw5swZSUhIsHwcOnTonz/rpsD/+c9/pGfPnh6RB0EigAACCCCAAAIIeLfA8uXLpW/fvpb/r6amZcmSRZqHt5KujzwiDRqFpeZQ+rpYQAtpNm9QT86fO2eYOTw8XPLkyePiiDJ+uhMnTljepwUGBkqpUqUyPiA3iGD9+vVy5MgRQyRaYLR+/fqGa+cZFXJSUpLMmTPHML1eg9f1MNmyZcuo0JjXiwS08LYW3LZuderUEf1esdU2btwo2ufvAsb2kGj/Tz/9lI3o7cGiDwIIIIAAAggggIBbCFBg1C1OA0EggAACCNgrcOHCBSlZsqTp4pmhb4+ULg93t3co+iGAAAIIIIAAAj4ncPXqVWnfopnpwwZ/Y1SrVk0qVKjgczYk7HsCt2/fliVLlsjly5fTlHzWrFmlSpUqEhwc7NQHMFasWCGnTp0yxNi5c2enzpsmFA5CAAEEEEAAAQQQQMAHBHbs2CG7du0yZKo72pctW9YHBEgRAQQQQAABBFwtsHLlSjl58qRh2hHvjZKOXR5ydTjMhwACCHiEwJXLlyUs1Lw4pN7jWbRyteQvUMAjcvHkIHVR5k9Tpsjo99+T69evpyqVzFmySKcuD8lTgwZJocJF7D726y8nypj3jZuX2z3A/zr6BwRIzPoNbPiXWjj6I4AAAgj4nEByBUYVY9CgQTJ69OgMcdFngvT9tBajMft8/Phx2bdvn2Vdws2bNw0xasGTb775Rnr37p0h8TMpAggggAACCCCAAAJ/C+h1tvfff19effVV0UJq9rZigYGW9bbR3R6WQoUL23sY/TJYQK9v6nVO61a6dGkJDQ3N4OiY3h0E5s2bJ9euXTOE4m4FRjVALTCqhUatW926dS21AmgIpFcgPj5e9uzZY/r9cPTo0WSHf+qpp2T8+PEphqBrLUeOHCkdOnRIsS8dEEAAAQQQQAABBBBwJwEKjLrT2SAWBBBAAIEUBd566y0ZOnSooV/hIkVl7rLl7FiUoiAdEEAAAQQQQMCXBX76boq8O3yYTYL8+fNLs2bNKFroyy8SH8tdi+5qkVGzRQLJUQQFBUnNmjXFz8/P6WJLly6V8+fPG+aJjo52+txMgAACCCCAAAIIIIAAAkYB3bk+ISHB8IUmTZpIYRZj8JJBAAEEEEAAAScIbNmyRfbv328Y+eGej8qrw4Y7YUaGRAABBDxf4OifR6Rd82amiYwe97m0iIjw/CQ9KIPDhw7JS4OelR3x8XZF3apNW3l2yItS6oEH7Op/b6dbt25JVHhLOXb0z1Qfa31AzdBQ+fbnX9M9DgMggAACCCDgzQKXLl6UPt27yYF9+2ym2b9/f5k0aZLDn0m7cOGC5Xr9wYMHLZ/v/dB/S+umw5oIxUW9+VVLbggggAACCCCAgGcJ6P9rH374YZk7d65dgWfOnFkaNWkiXXs8Ig82byH6d5pnCRw8sF86tTZew9bNs6Kiohz+3sqzdIhW7xvr/WOzVrlyZdEPd2pxcXFy+PBhQ0i6Jqd+/fruFCqxeKDApUuXZPHixaKFuK1bz5495bvvvks2K910ply5cqYbvuqBZcqUkREjRoiOpdeKaAgggAACCCCAAAIIeJoABUY97YwRLwIIIODDAomJiaI7KOnDQNZtyKuvSa9+/X1Yh9QRQAABBBBAAIGUBSJbNpcjJjdm9Uh9cKRVq1aSM2fOlAeiBwJeJHDq1ClZsWKFXRkFBARI7dq1XVo0aOHChYYFD3pjunPnznbFTCcEEEAAAQQQQAABBBBwrMDKlStNHyjVB/izZcvm2MkYDQEEEEAAAQQQELEUFzVbJFa3QQOZNOV7jBBAAAEETAS2b9smj0R3MrXZstdYtBlE5wvcuX1bvpn0pYwbM1q0CKhZaxjWWF545VUpX7FiugKaN2uWvDT4ObvGiGjXXlbGLJerV66Y9n/x1dfkUZ5LtMuSTggggAACvitw+dIlebxPr2SLiXft2lV++umndBc3OnnypLRu3dpSTPTixYtOQ588ebL07t3baeMzMAIIIIAAAggggAAC9ghs27ZNOnbsaCmqn1IrULCgdO7aTbp27yGBQUEpdefrbi7wSJfOsn3rVkOUYWFhUrRoUTePnvCcJaDvg5ctWya3b982TKFrwiIjI0UL0bpTO336tMTGxhpCypIli6VgLkWQ3elseV4sS5YsMa05kS9fPtm3b58ULFgwxaSmTp0q0dHR9/XTn7Ovv/66PPHEEzwTmqIgHRBAAAEEEEAAAQTcWYACo+58dogNAQQQQOA+gY8//lheeOEFg0ruPHlk8crVksPPDzEEEEAAAQQQQAABGwJxa9fKvx59xKZPtWrVpEKFCvgh4JMCu3btkh07dtjMXR9a0O+PSpUqufwBhjlz5khSUtJ9sWk8nTqZL4r1yRNI0ggggAACCCCAAAIIuFBg0aJFojvfWzfrh0xdGBJTIYAAAggggICXC2jxFC1ybt2CSpSQOUuXe3n2pIcAAgikTWBVbIwM7N/PcHBwufLyx9x5aRuUoxwisH/vXnnxuWdEP//dKlauIq8MfVNC6tRxyBw6iBY6O37smJw4fuyvz8f++nz82FHL5zt37srbH3wgDRqFyaa4OOnfs4fcuXPHML/el5s6b76ULlPWYbExEAIIIIAAAt4okJh4TZ7s3182xq23mZ4WRvr111/TVZhh0qRJ8thjjzmdcMaMGZZCJzQEEEAAAQQQQAABBDJK4IcffpD+/fvL9evXkw2hTv360q1HT2nZurXbFRbMKDtvmPen76bIu8OHGVIpVqyYNGrUyBtSJIdUCujGXStWrJBz586ZHqnrXXRdmLu1mzdvyrx580Q/WzcK5rrb2fKseGxt1KpZ6PWjf/3rX3YnpNes9FpQ3rx55T//+Y8MHjxY/P397T6ejggggAACCCCAAAIIuKsABUbd9cwQFwIIIIDAfQI3btyQ0qVLy/Hjxw0yTw0aLI8/9TRiCCCAAAIIIIAAAskIvPjsM7Jg7hzTHvnz55fmzZvjh4BPC2zevNlSyDN79uySI0cOy2KGv/+cJ08eyZkzZ4b46E1qfRjk3qa7ynbo0CFD4mFSBBBAAAEEEEAAAQR8XWDWrFmi9yzubWwC4OuvCvJHAAEEEEDAuQJXr16V+fPnGybxDwiQNVu2OXdyRkcAAQQ8VGDurJny8uBBhuhD69aVr3/4yUOz8p6w9d7XhE8/kcULF4g++9cyonWGJ/fFp5/I55+MNY0jb958snx9nGTKlCnD4yQABBBAAAEE3FlAr50PfnKArFhuezOMli1bysyZM9NcpCEyMlJmz57tdIZcuXLJ+vXrLZsR0xBAAAEEEEAAAQQQcKWAFhR99tlnZeLEiclOqxvijBozVipVqeLK8JjLRQK6gVKz+nUN6wj0GqW+L9K1DjTfEli7dq0cPXrUNGl3Lzy7Zs0aOXbsmCH2MmXKSEhIiG+dSLJ1iID+rtRnKKzXWungDRs2lFWrVqVqHt309f3335c33nhD8uXLl6pj6YwAAggggAACCCCAgDsLUGDUnc8OsSGAAAII/CPw0ksvWS7OWLeAgABZELtScufJgxYCCCCAAAIIIICADYEzp09LRJMwuX37tqGHFkFp1apVhhVP5KQhgEDyAn/88YehgxY+1QeDaAgggAACCCCAAAIIIOBagbt378rUqVP5P7pr2ZkNAQQQQAABBEQs/wfR/4tYty179+ODAAIIIGAi8OOUb+W9EcMNXwlv00Y++nQcZggYBO7cuSP9e/aQTXFxpjrNWraUsV8kX9QBVgQQQAABBBAQy/NpWujd1kbYatSgQQNLEQjd8Dc17dq1a6IbaVtvApaaMVLTNzg4WDZs2CB58+ZNzWH0RQABBBBAAAEEEEAgzQKHDx+WTp06yaZNm2yOoc+Rv/TGUHmoe480z8OBniHwwtNPyaL58wzB1qxZU/T9Cs13BBISEmTjxo2mCWux2bZt20rWrFndFuT06dMSGxtriI91MW57ytw+sNWrV8vx48cNcer3QXx8vFSsWNHtcyBABBBAAAEEEEAAAQRcIUCBUVcoMwcCCCCAQLoELl68aLngffbsWcM4/R57XAb956V0jc/BCCCAAAIIIICAtwt88ekn8vknY03TrF69upQvX97bCcgPAY8U0N00Z8yYYYjdz89P2rVr55E5ETQCCCCAAAIIIIAAAp4soIuX580zPrifK1cuiYiI8OTUiB0BBBBAAAEE3Fxg4cKFcvnyZUOUf8yZJ8Fc43fzs0d4CCCQEQK27o/26N1bXn7jzYwIiTk9QEA37uzUJkIuX7pkGq0Wp9UitTQEEEAAAQQQSF5AN8gY9uorMu23X212rFGjhixfvlzy5ctnN6du0tulS5cU+2fOkkWKFi0qxYNKSMHChaVQoUJS8H8fhQoXlgIFC4l+Lly4sGhfLYg6d9ZM03HDw8MtxVB1E28aAggggAACCCCAAALOFFi0aJE89NBDomtpbbXA4sVlzOcTpFKVKs4MhbHdRGD5ksXy7BOPG6LJnTu3tGrVyk2iJAxnC5w/f17WrFkjiYmJhqkyZcok9erVk6CgIGeHke7xp0+fbtmUxLo1a9ZMChQokO7xGcB3BI4dO2b5njBrb7zxhowYMcJ3MMgUAQQQQAABBBBAAIEUBCgwyksEAQQQQMDtBfr27SuTJ082xKk7Ky1csUryc/HQ7c8hASKAAAIIIIBAxgncuXNHWjVuJLoYyrrpg9RhYWEZFxwzI4BAsgJJSUkyZ84cQ5+cOXNK69at0UMAAQQQQAABBBBAAAEXC+hGaLrg2boVLFhQmjZt6uJomA4BBBBAAAEEfElg9erVcvz4cUPKL772ujzat58vUZArAgggYJfAqLdGyA/fGp83042sdUNrGgK2BGKXLZOnH/uX6ZezZs0qC1asEr0OQEMAAQQQQACBlAU+GPm2fPfN1zY7VqlSRZYuXSpFihRJeTAR6dOnj3z77beGvsUCA+XJQYMlKKiEBAYVl8DA4pbCofa2GzduSO9uD8nO7dtND3nxxRfl/ffft3c4+iGAAAIIIIAAAgggkCoBXe8xfPhweeutt0SL9dtqjZs2lVGjx0qu3LlTNT6dPVdAXxstGtaX8+fOGZLQAqNaaJTm3QL6MyEmJkb0mTWzVrZsWalVq5ZHIOj7fy2Wat0qVqwoVatW9YgcCDLjBW7dumXZCOb69euGYMqUKSM7d+6UHDlyZHygRIAAAggggAACCCCAgJsIUGDUTU4EYSCAAAIImAssXLhQIiIiTL/4SO8+8tIbQ6FDAAEEEEAAAQQQSEZg4by5MuSZpw09tFh7ZGSk6I6VNAQQcE+By5cvi74nsm558uSR8PBw9wyaqBBAAAEEEEAAAQQQ8GKBo0ePytq1aw0ZlihRQurVq+fFmZMaAggggAACCGS0wLZt22Tv3r2GMHQx6bhJ/83o8JgfAQQQcDuBV194XmbPmG6I64Oxn0hEu/ZuFy8BuZdAcsXQigYGyoKYFe4VMNEggAACCCDgxgITx4+TcaM/thmhFn9YtmyZlCpVKtksbt++LQUKFJBLly4Z+i1ZvVYKFiqULoUzp0/Jwx07in42a5MnT5bevXunaw4ORgABBBBAAAEEEEDAWuDcuXMSHR1tutnt3321eP7TgwbLvwYMBNAHBT58Z6RM+dp4L9CTCkv64GlzWMrbt2+X3bt3m46XK1cum2vvHRaAAwfav3+/bNmyxTCiFsrVgrk0BOwR2Lx5sxw4cMC0qxaxbdasmT3D0AcBBBBAAAEEEEAAAZ8RoMCoz5xqEkUAAQQ8TyAxMVHKly8vumDXuulDQLMWL5WAgADPS4yIEUAAAQQQQAABFwr8u1dPWb9mjWHGKlWqSKVKlVwYCVMhgEBqBXSHVr3Jbd3y588vzZs3T+1w9EcAAQQQQAABBBBAAIF0Cuzbt0+2bt1qGEXfX+v7bBoCCCCAAAIIIOAsgYMHD8qmTZsMw2txlaVr1ztrWsZFAAEEPFbgqX/3lxXLlxvi//GPaVKlenWPzYvAXSNw8+ZN6dklWnbv3GE6YZdu3WXoyJGuCYZZEEAAAQQQ8AKBX374Xt4Z9qbcvXvXNJvixYvLihUrRIuN2mpahNTWszLFg0pIv8cfl04PdZXs2bOnWUx/9/fq1lWuJyUZxtBNvMePHy8DBgxI8/gciAACCCCAAAIIIIDAvQJaPL9+/fqya9cumzD5CxSQMZ9PkFqhoeD5qMDBA/ulU+sIQ/bZsmWTqKgoH1XxjbSPHz8uq1evNk02a9aslqKc/v7+HoNx7do1WbBggdy5c8cQc5s2bagV4DFnMuMCvXDhgixZssQ0gD59+sg333yTccExMwIIIIAAAggggAACbipAgVE3PTGEhQACCCAgMnjwYBkzZowpxacTv5QHm7eACQEEEEAAAQQQQCAZgSOHD0tkS2MRQn3guX379ul6oBp4BBBwvsCpU6csCyisW+bMmaVTp07OD4AZEEAAAQQQQAABBBBA4D6B+Ph42bNnj0GlTp06UqpUKbQQQAABBBBAAAGnCZw+fVpiY2NNx1+8ao0UKlzYaXMzMAIIIOCJAlocMn7rFkPoy9fFSb78+T0xJWJ2scCxo39K57ZtJCkx0XTmSVO+k7oNGro4KqZDAAEEEEDAcwVmz5gur784xLSQiGZVpEgRyya8tjbzSm5dwd8qBQsVkscGPiU9evdOM9SyxYvkuQFP2Dx++PDhMnTo0DSPz4EIIIAAAggggAACCKiAbnATHh4uMTExNkG0qOhHn43nHhAvGekWFSm7d+00SISFhUnRokUR8kKBpKQky3vkRBvXp7U4cVBQkEdlrpuOaE5aJNK6VatWTSpUqOBR+RCsawSuX78uWpD74sWLphvDaxQFCxaU3bt3Wz7TEEAAAQQQQAABBBBA4H4BCozyikAAAQQQcEuBTZs2Se3atU13Ko5o114+GPuJW8ZNUAgggAACCCCAgDsJvDdiuPw45VtDSCVLlpS6deu6U6jEggACJgJ6I3zRokWGr+TIkcNSJJiGAAIIIIAAAggggAACrhWIi4uTw4cPGyZt0aKF5MuXz7XBMBsCCCCAAAII+JTA7du3ZcaMGabPULz78WhpF9XBpzxIFgEEEEhJQDdh1M0YrdvmPftEN2OkIWCPwLxZs+Slwc+ZdtX7dTFxG8XPz8+eoeiDAAIIIIAAAiKydNEiGfLMU3Lr1i1TD73Ors/J6BoC61amTBlJSEiwyzG9G3H8+uMP8vbQN0zn0v9Lbtu2TapWrWpXLHRCAAEEEEAAAQQQQMBMoHv37vLzzz/bxOn32OPy7AtDJHOWLAAiIFO+/q98+M5Ig0RgYKA0bMgmSN72EtH3zGvWrJFTp06ZpqabYOtm2J7Y9u3bZ1okUgtDNm3a1BNTImYHCWhRXV0/dfnyZcvnvz+0IHdK7ZtvvpE+ffqk1I2vI4AAAggggAACCCDgkwIUGPXJ007SCCCAgHsL6AXQWrVqyfbt2w2B5sqdW2YvWcZCXfc+hUSHAAIIIIAAAm4gkJSYKE3r1xX9bN30xis787nBSSIEBFIQ0F1atWiAFg+wbp07d2YBLK8gBBBAAAEEEEAAAQRcLBAbGyunT5/m/+cudmc6BBBAAAEEEPhLYNmyZXLu3DkDR5v2kTJqzFiYkeVH8QAAIABJREFUEEAAAQTuEWhSJ1QuXbx4n0mWLFlk4649OCGQKoE3X35Jpv3+m+kxFStXkV9mzEzVeHRGAAEEEEDA1wXWrlolzzzxmFxPSjKlyJw5swwfPlxef/31+76+fPlyGTlypCxcuDBFwvdGj5G2kVEp9kuuw6TPx8unH39k2qVbt27JFoNK18QcjAACCCCAAAIIIOD1Aq+88oq89957NvMcN+m/0phCe17/OkhNgufPnZMWDevLnTt37jtM3z9FRkZK1qxZUzMcfd1cYNeuXbJjxw7TKHPlyiURERFunoHt8LR2gK6PMWv6Ws6ePbvH5kbg9gkkJiYaColqUVF7ComazdCsWTNZunSpfZPTCwEEEEAAAQQQQAABHxSgwKgPnnRSRgABBNxdQB8KGjZsmGmYb436QDpER7t7CsSHAAIIIIAAAghkuMCvP/4gbw99wxBHnjx5JDw8PMPjIwAEELBPYMWKFaa7zzZu3FiKFCli3yD0QgABBBBAAAEEEEAAAYcI6MJlfaD13pYpUybRDQBoCCCAAAIIIICAswV0k9bdu3cbpilYqJAsWb3W2dMzPgIIIOAxArqBW60K5Qzx+vv7y5qt8R6TB4G6h4Bu6Nm1Q6QcTkgwDWjAs8/JwGeedY9giQIBBBBAAAEPEdi6eZMM6NdXrl65YjNiLZiiRZdCQkLu67N+/XpLodHp06fbPPah7t3ljbdGpltDi4yPeO1Vw8bAWsTnypUrov+/pCGAAAIIIIAAAgggkBqBiRMnyhNPPGF6iBaJfPfj0RLRtl1qhqSvjwg8+8TjsnzJYkO2NWrUkHLljNfDfYTF69I8deqUrFu3Tm7cuGHITTdRCwsLk0KFCnl03nPmzJEkk01HQkNDpXTp0h6dG8EnL3DmzBmJiYlxGFOOHDlk586dUqZMGYeNyUAIIIAAAggggAACCHibAAVGve2Mkg8CCCDg4QJ79+6VKlWqiO5EZN0ahjWWL76Z7OEZEj4CCCCAAAIIIOAagc5tW8uBffsMk+lD19w8c805YBYEHCFgq2iAfh9bL6JwxHyMgQACCCCAAAIIIIAAArYFZsyYYbh/oQs8OnToABsCCCCAAAIIIOB0gZMnT8rKlStN51m8ao0UKlzY6TEwAQIIIOAJAhfOn5em9eoYQs2ePbus377TE1IgRjcT2L93r/To3FGuX79uiEw3Hvl15mwpX7Gim0VNOAgggAACCLi3wJ5du+SxXj3lwoULyQbaqVMnS6HRila/a+Pj42XIkCEyf/58w/Gly5SV6QsWOgQgdtlSefqxfxvG0g3J2OTbIcQMggACCCCAAAII+IyAFtWLioqSO3fumOb8/phPpHX79j7jQaKpE1g0f5688PRThoNy584trVq1St1g9HZLAV1Tv3jxYrl69appfHXq1JFSpUq5ZeypCSouLk4OHz5sOCQwMFAaNmyYmqHo62ECR44cEd04xlFtxIgR8sYbbzhqOMZBAAEEEEAAAQQQQMArBSgw6pWnlaQQQAABzxS4e/eu5QLg2rVrDQnk8POTWYuWSJGiRT0zOaJGAAEEEEAAAQRcKLAxbr3069HdMKPuWBkZGSn6mYYAAp4hcPz4cVm9erUh2Dx58rBQwTNOIVEigAACCCCAAAIIeInA7du3Zfr06YZs/Pz8pF27dl6SJWkggAACCCCAgDsL6KKymTNnij5bYd3eGz1G2kZGuXP4xIYAAgi4TODQwYPSISLcMF+RIkVl4cpVLouDibxL4JcfvpeRbw41TSpXrlwSE7eR+/DedcrJBgEEEEDABQKHExKkf89H5PSpk8nOljlzZunRo4e89dZbho21c+bMKdeuXTMc76iNOPS9eO3KxkLib775pgwbNswFSkyBAAIIIIAAAggg4A0CGzdulLCwMElKSjJNZ+Czz8mAZ571hlTJwUkC+t6kWf26cvnSJcMMrVu3Fn1vRPNcAb3/u3XrVtm/f79pEoULF5YmTZp4boL3RH7mzBmJiYkx5KLv/bUIM+vdvOI0myaxZ88e0Q1j0tt0LVWDBg1k9uzZopvD0xBAAAEEEEAAAQQQQMC2AAVGeXUggAACCLiNwNixY2XQoEGm8bz42uvyaN9+bhMrgSCAAAIIIIAAAu4s8J9Bz8r82bMNIQYHB0vNmjXdOXRiQwABK4EbN27IrFmzDC764ETHjh3xQgABBBBAAAEEEEAAARcJXLlyRRYsWGCYjeL/LjoBTIMAAggggAACFoGlS5fK+fPnDRqRnTrLyA8+RAkBBBBAQES2bdksjz7UxWBRPChI5i4zLloFDQF7BQY/NVCWmFwb0OPrNWgoX075zt6h6IcAAggggAAC/xM4fuyY/KvnI3L0zyMpmmTPnl1GjhwpL7zwgmTKlMnS/5lnnpHPPvvMcOyo0WOlTWRkimPa06FJnVC5dPHifV2jo6Pl999/t+dw+iCAAAIIIIAAAgj4uMChQ4ekTp06okX1zFqH6Gh5a9QHPq5E+vYIvDt8mPz03RRD14oVK0rVqlXtGYI+biqghUW3bNliGp0Wj23VqpVoAU5vaHfu3JF58+aZFlzWopHFixf3hjTJwURAX+O2iuiagZUoUUIqVapk+ahcufI/nwMDA/FFAAEEEEAAAQQQQAABOwUoMGonFN0QQAABBJwrcPToUSlfvrwkJiYaL3BXriI/T5/xz4NAzo2E0RFAAAEEEEAAAc8W0Iet2zVvZppERESE5MqVy7MTJHoEfFBg/vz5cvXqVUPm7du3lxw5cvigCCkjgAACCCCAAAIIIOB6gdOnT0tsbKxh4iJFikjjxo1dHxAzIoAAAggggIBPCsTHx8uePXsMuRcqXFgWr1rjkyYkjQACCFgLbN6wQfp072aAKVykiCxauRowBNIsoPfrOreJkJMnTpiO8caIt+WhHj3SPD4HIoAAAggg4KsC586elRGvvypLFy2yi+DBBx+Un3/+WYoVKya//fabdO3a1XDcQ917yBtvvW3XeCl1igpvIYcPHbqvW7169WTt2rUpHcrXEUAAAQQQQAABBHxcQDeNq1u3rs2Cag0ahcnn//1aMmfJ4uNSpG+PwPatW+WRLp0NXXUzhkgHbbBgTxz0cazA5cuXZcmSJXL79m3DwFpUVNeBBQQEOHbSDB5t06ZNcvDgQUMUDzzwgNSuXTuDo2N6ZwmsWbNGjh07Zhi+YMGCotd67i0iqkVFWf/orDPBuAgggAACCCCAAAK+JECBUV862+SKAAIIuLGAXuRcuHChIcIsWbLIrzNnS3D58m4cPaEhgAACCCCAAALuIXD1yhVpFFLTNJjcuXNbdq2kIYCA5wmsX79ejhw5Ygi8Zs2aEhwc7HkJETECCCCAAAIIIIAAAh4ooP8n1/+bW7fSpUtLaGioB2ZEyAgggAACCCDgiQInTpyQVatWmYYeE7dB8ubN54lpETMCCCDgUIGtmzdJr64PGcYMKlFC5ixd7tC5GMz3BOK3bpHe3braXOw9c9FiKVGylO/BkDECCCCAgM8KHDl8WGKXLZWYJUtk08YNkr9AASkWGCiBgcUtn4sVv/9zcu9b9ffsuDFjZFVsTIqe+fLlkx9//FG00KcWorBuZcoGy7T5C1Icx54ONcsbn80pXry4HD161J7D6YMAAggggAACCCDgowI3btyQpk2bihZUM2vlK1aUKb/+Jv7+3lU40EdPt8vS7tQ6Qg4e2G+Yr1GjRpZNGGieJXD9+nVZt26d6MbXpj8nypeX6tWre1ZSdkR76dIlWWSyyUi2bNkkKirKjhHo4okCWkj3woULhtDv3r3riekQMwIIIIAAAggggAACHiFAgVGPOE0EiQACCHi3wLfffit9+vQxTfKJp5+RJ58b5N0AZIcAAggggAACCDhAQIuL9nukh+zeucN0tGrVqkmFChUcMBNDIICAqwX2798vW7ZsMUyrDwHpw0A0BBBAAAEEEEAAAQQQcL7Anj17JD4+3jBR1apVpWLFis4PgBkQQAABBBBAAAERuXXrlsycOVPMFtm8P+YTad2+PU4IIICAzwtoYaqeXaINDsWDSsjcZRQY9fkXiAMA/jvhCxn74QemIxUsWEgWr14jmTJlcsBMDIEAAggggID7Cej70k1xcbJ86RKJXbpUEg4eSFWQWjzJUnjUpPio/pv+n21HfLyMHzta1trYYOPeCZ944glZuHChHDhgjMMRG3HM+OMPeeOlFw056u/627dv8zs/VWefzggggAACCCCAgO8I3LlzR7p06SLTpk0zTbpI0aLy07QZUrBQId9BIVOHCHz95UQZ8/4ow1isK3AIr8sH2bhxoyQkJJjOW7RoUctaEW+91jx9+nTTjbwefPBBKcTPRpe/Fl0x4ezZs0WL6t7bypYtK7peioYAAggggAACCCCAAALOEaDAqHNcGRUBBBBAwE6Bs2fPSnBwsFy8eNFwRKnSpWXavAWSJUsWO0ejGwIIIIAAAggg4JsCKRUXVZWOHTvy/yrffHmQtRcInDt3TpYtW2bIxM/PT9q1a+cFGZICAggggAACCCCAAALuL7B161bZt2+fIdAGDRpI8eLF3T8BIkQAAQQQQAABrxFYunSpnD9/3pBPVOdoeft982JnXpM8iSCAAAJ2CGhBqh6dOxp6BhYPknnLY+wYgS4IJC+ghb6f6NvbZtGzB5s3l08nToIRAQQQQAABtxO4ceOGzJk5QxbMmS1+fv6SO3duyZ0nz/9/5NY///VvuXLnljyWv+exFH9YGRMjscuWyorly+TatWtOzS1f/vwSVKKE+AcESNzatWmeK70bcfw45Vt5b8Rwm/OfOHFCtOALDQEEEEAAAQQQQAABawEthD9x4kRTmJy5csn3v/8hZcoGA4dAqgXOnzsnzRvUM2xGqEUoo6KiJGvWrKkekwMyRkALi27evFm0ILF10/MYEREhul7EW5uuj9F1MtatXLlyUqNGDW9N22fz0vsqU6dONeTftGlT07VSPgtF4ggggAACCCCAAAIIOFiAAqMOBmU4BBBAAIHUCXTv3l1+/vlnw0F6QXvKr79J9Zq1UjcgvRFAAAEEEEAAAR8TsKe4KEUIfexFQbpeJ6APjcyYMcPw8Ii+b+rcubPX5UtCCCCAAAIIIIAAAgi4o8C6devkzz//NITWpk0bCQgIcMeQiQkBBBBAAAEEvFRg27ZtsnfvXkN2hYsUlUUrV3lp1qSFAAII2C+we+cO6dYhynBAYPHiMm95rP0D0ROBZAQunD8vHVu3Ev1sq+XNl0+KFismD5QpI5WqVJWQ0NpSJjhYChQsiC0CCCCAQDoFtFBmUmKiXL+eJElJ1+/5c5Jc178nJUpSkv75r78nJiX+78/a/68P/VqSHp9475//6qdjWsZOTBQ/f3/L8+w1Q0IsHzVqhYgWBPKkduHCBfnlh+/lh8nfiBaj8aSWLVs2uXnzZppC7vZIT3lt+Ig0HTv2g/flvxMn2Dy2QIEClvfm+pmGAAIIIIAAAggggMC9Ap9//rk8+eSTpihaNHDit1Okdt16oCGQZoGB/fvJqljjZlqhoaFSunTpNI/Lga4T0I07Fi5cKLdv3zZMqmtEdMPrwMBA1wWUATMdOHDAUmDVuulzePo8Hs27BK5evSrz5883JNWzZ0/57rvvvCtZskEAAQQQQAABBBBAwI0EKDDqRieDUBBAAAFfE5g1a5ZlVyyz1qN3b3n5jTd9jYR8EUAAAQQQQACBVAkcP3ZMnn3iMdmza1eyxwUFBUn9+vVTNTadEUDAvQRs7dDavHlzyZ8/v3sFSzQIIIAAAggggAACCHihwPLly+Xs2bOGzKKjo70wW1JCAAEEEEAAAXcWOHHihKxaZV5INCZug+TNm8+dwyc2BBBAwOkCe3fvloci2xnmKRYYKPNjVjh9fibwHYG1q1bJE317y927d1OVdJasWSVv3ryW4qNlgstJ5apVpVZoqASXryA5c+ZM1Vh0RgABBHxNQH/mPtb7UVm/Zk2Gpa6FPsqWKyc1Q0KlRi0tPBpqKSCt/+5u7dDBg/LdN1/L9D9+txRO9cX21qgPJCBngGWjsICAnOJv+XPOv/6eM0D8/e/fQEw3AX7zlZdkxh9/2OTSZ/H0nkFwcLAvkpIzAggggAACCCCAQDIC27dvFy3yqJsimLX3x3wirdu3xxCBdAnMnTVTXh48yDBGvnz5pEWLFukam4OdL6CbaKxZs0ZOnz5tOlnZsmWlVq1azg8kg2fQzV+04KRZkdXw8HDJkydPBkfI9I4UOHPmjMTEGAsjv/zyy/Luu+86cirGQgABBBBAAAEEEEAAgXsEKDDKywEBBBBAIEMErly5IuXKlZOTJ08a5i9StKjMWrREcvj5ZUhsTIoAAggggAACCLi7gD4sP3PqVHnjpRftCrVKlSpSqVIlu/rSCQEE3FNg69atsm/fPkNw5cuXl+rVq7tn0ESFAAIIIIAAAggggIAXCegDzVevXr0vI10w3rlzZy/KklQQQAABBBBAwBMEbt26JTNnzjQtZvbB2E8koh0LUz3hPBIjAgg4T+DAvn3SuW1rwwRFiwXKglgKjDpP3jdHHvvhB/LfCV84LPls2bJJvvz5pVjx4hIcXE6qVK8uNUNCpEzZYJ6ndJgyAyGAgCcLTBw/TsaN/tjtUsiVO7dUr6nFRkP+9xEqOXPlyrA449atlW+/+kpili5JdSFsRwSt185TW4DbEfOmZQyN1c/P31JsNHv27KIbfifXqlatKosWLZJixYqlZTqOQQABBBBAAAEEEPBigWvXrlmKAu7du9c0y6cGPy+PP/mUFwuQmqsErl+/Lk3r1pHExGuGKVu3bs0mRq46EWmYR98rr127Vo7ZeO+pG1O1bNkyDSN75iFacFILT1o31sB55vlMLuojR47I+vXrDV0+++wzeeopfjd63xknIwQQQAABBBBAAAF3EaDAqLucCeJAAAEEfExgwIABMmHCBNOsv/hmsjQMa+xjIqSLAAIIIIAAAgjYJ6AL4oa/9ops3rjRvgNEpGHDhhIYGGh3fzoigID7Cfz555+ybt06Q2D58+eX5s2bu1/ARIQAAggggAACCCCAgJcJTJ061bAgWot+REVFeVmmpIMAAggggAACniCwZMkSuXDhgiHUTg91leHvvucJKRAjAggg4DSBhIMHpGNEK8P4RYsVkwWxK502LwP7psDt27eld7euEr91i9MBsufIIfnzF5DiJYIkuHx5qVq9htSsFSKlSpcWvUZBQwABBLxdYPOGDdLvke5y584dt09Vi1aWCQ6WmiGhUqOWFh4NlbLlyon+u7Oa/k6aP2e2TJ70pezascNZ09w3ruZTv359iY6Olq5du0rp0qUtX79586Zo4YhDhw7985GQkPDPnw8fPiy6eYantQcffFBmzZoluXPn9rTQiRcBBBBAAAEEEEDABQI9evSQn376yXSmJs2ay2dfTnJBFEzhKwIjXn9Nfv/Z+HqrUKGCVKtWzVcYPCbPxMREOX78uOzbt0+uXLliGrde4w0PDxd/f3+PySu9gep1gw0bNhiGyZcvn7Ro0SK9w3O8Gwns2bNH4uPjDRFNnz5dOnTo4EaREgoCCCCAAAIIIIAAAt4lQIFR7zqfZIMAAgh4hIDuKtS0aVPTWNt37CTvfPiRR+RBkAgggAACCCCAgCsFrl69Kp+PHSPffztZ7ty+naqp27RpIwEBAak6hs4IIOBeArqr9bx58wxBZc2alRvq7nWqiAYBBBBAAAEEEEDACwVu3LhhWTRs3fS9tr7npiGAAAIIIIAAAq4W2Lp1q2UBmnUrUqyYLKR4nqtPB/MhgICbCRw+dEiiwo0LT4sULSYLV1Bg1M1Ol1eEc/LECencJkL0nn5GNT9/fylYsKAElSgp5bSIQI2aUr1mTSlRsqRkzpIlo8JiXgQQQMBhArrBQnTb1nL2zBmHjenqgXLlzi3Va9SUGiEhloKjNUNCRP8tve3K5cvy288/yXdffy2nT51M73ApHq/Pqeg6AC0qqh/FihVL8RjrDlokVgur3FuA9N4/70hlgdSSJUvKpUuX5OLFi6mOxd4DtIDq999/T1Fve8HohwACCCCAAAII+JjAV199Jf/+979Nsw6pU0f++/2PkjlzZh9TIV1nCugmHH26dzNMkT17domMjHTm1Ixtp8Ddu3ctxUSPHj0qf/75p1y+fNmwufW9Q9WtW1f0/a0vNd0sRQtMmrV27dqJn5+fL3F4da5btmyR/fv3G3LUArOhoaFenTvJIYAAAggggAACCCCQkQIUGM1IfeZGAAEEfFBAF+FWrFhRdBdi66a7Ck1fuFj0Mw0BBBBAAAEEEEDg/wXmzpopH74zUs6cPp1qlrJly0qtWrVSfRwHIICA+wloQSN9T2XdOnbsKFlYGOh+J4yIEEAAAQQQQAABBLxGQBcmL1q0yPS+RosWxqI1XpM4iSCAAAIIIICA2wpoIZbVq1ebxhcTt0Hy5uW5C7c9eQSGAAJOFzj65xFp17yZYZ4iRYvKwhWrnD4/E/imwLrVq2X29GmSkHBQDh08KOfPnXMLiEyZMol/QIAULFRISpUuLaG160jnrt0sf6chgAACniKgBTke6/2orF+zxqkha9EK3VTq3o/Nmzc7bU79GV2mbPD/Co7+VXS0bLlyov9uTzt29E9LUdGpv/4iummtve2BBx6Q5557Trp06WI57vTp03Lq1KlkP2tBlPDwcEtB0Q4dOkj+/PntnS5N/a5fvy5TpkyRUaNGmW6uoQVzHnzwQcsGYPpRtWpVOXfunKXYtjPa888/Lx999JEzhmZMBBBAAAEEEEAAAS8Q2L59u9SpU0eSkpIM2eTOk0emzVsghQoX9oJMScHdBPQ6uF4Pt26NGzeWIkWKuFu4PhOPFs08ceKEHDhwwPJe254WFBQk9evXt6er1/WZN2+e6XUNXQen6+Fo3iGwZs0aOXbsmCEZvSZVmN+R3nGSyQIBBBBAAAEEEEDALQUoMOqWp4WgEEAAAe8VePnlly0P+5i190aPkbaRUd6bPJkhgAACCCCAAAKpFEg4eEBGvPaabFi/LpVH/tWd4qJpYuMgBNxWQAsGaOEA66YPpZUqVcpt4yYwBBBAAAEEEEAAAQQ8XeDkyZOycuVKQxqBgYHSsGFDT0+P+BFAAAEEEEDAAwVu3bolM2bMMI38g08+lYi27TwwK0JGAAEEHCNw/OhRadPsQcNghYsUkUUrzYszO2ZmRkHg/wWuXL5sKTR66FDCX5/1I+GgHNx/QBIT7S8C5yzTnLlySeUqVaVV27YS1TlacubM6aypGBcBBBBIt8CX48fJZ6M/tjlOt27dLEVB/f39DQVCrQuGJtfPVmFPLRK0YcMG0UII+tyGXivWQiHOaPrzuVz58pYiow3CGptO8eeRIzJr2lTJnDmz3Llzx+4w6tatK0OGDLEUFvWUTWy1uOzMmTPlgw8+sBSh+LugaMuWLS3n2rpVqVJFdu7cabeJPR3Hjx8vAwcOtKcrfRBAAAEEEEAAAQR8UEDfL9SoUUP27t1rmv1nX34lTZoZN0PyQSpSdoLAxPHjZJzJ+2WeZ3ICth1D6iYehw8flqNHj4pu1KGFRu1p+v62devWdm84Ys+YntRHN3fRYqzWTYvkarFcmncILFiwwPJ9cW/LmjWr3Lx50zsSJAsEEEAAAQQQQAABBNxUgAKjbnpiCAsBBBDwRgHdja1mzZqmF0YbhjWWL76Z7I1pkxMCCCCAAAIIIJAmga+++FzGjRlt901l60keeOABqV27dprm5iAEEHBPgd27d4u+r7JuJUqUkHr16rln0ESFAAIIIIAAAggggIAXCBw6dMiygNy6lStXzrJQhIYAAggggAACCGSEwOLFi+XixYuGqaO7dZP/Y+9OwGO6/v+Bv2uPIAlBrbEkTUgRIrYgYieJfSlVaistWkuVWmtplVpqqxZFae1bYye2SBBLFoQEsUfIRmJJJBL/58zvq39ybzKTZCZzZ+Z9nidP1Jx7zufzupPU3Hvu50z/cY4+QuKcFKAABRQh8PjRI7Rt5iqJxbp0GRw9zQKjijhJJh5EbEyMqtioKDp6784d1Z/v/O/Pooi4PpqFpSVqOznBo3MXtGzTFoULF9ZHGJyTAhSggEQg+OJFDOz7iWwhTXF9NiQkRLbQpK4pxTXjtwVHRdHRoKAgRRZEEIVKO3XqhHHjxqFZs2a6ZtH7+JcvX8b9+/chirrIfSUlJWX62tv+b/ukpKRgw4YN6Nmzp97zYgAUoAAFKEABClCAAsoVGDRoENauXSsb4GcDB+HbSZOVGzwjM3iBmOjHaNPUFWJzhneb+Czo5eUFUbyPTfcCT548we3bt1WFRbNbLNHCwgKurq4oUqSI7gNV6AzPnj2Dj4+P7PvY09MTBQsWVGjkDEsTAfH7Sfx8iEKyGVv16tVx8+ZNTYZhHwpQgAIUoAAFKEABClAghwIsMJpDOB5GAQpQgALZExC7LdWvX1/2IpDYYenfwz4oU7Zs9gZlbwpQgAIUoAAFKGCkAof27cN3o7/OcXaVKlWCi4tLjo/ngRSggDIFYmJicOrUKUlw5ubmql1r2ShAAQpQgAIUoAAFKEAB3QiEhYXh6tWrksHFpmpioSsbBShAAQpQgAIU0IeAKKQTEREhmfrDcuVwyNdPHyFxTgpQgAKKEIiNiUarJo0lsVhbl8bRM2cVESODoICcQHp6Oh5FPVQVHhUFR/+vCOkd3LtzGw8jI2WL6+lCUhQgsC5dGvVcGqBzt+5o7OqKfPnz62IqjkkBClAgS4GnT5+iW4d2iIuNlfQTa8/Pnz+PmjVrKkIxOTlZtUnV26Kj/v7+ePTokd5iMzMzw4ABAzB+/HhUq1ZNb3FwYgpQgAIUoAAFKEABChizwObNm9GnTx/ZFO1r1MQ/O3ayMJ4xvwEUklv7Fs0RFRkpicbNzQ2lSpVSSJTGGYbYoOLKlSuqjS6y26xpuH+0AAAgAElEQVSsrCDWnZUsWTK7hxpl/4MHD6o2BMnYGjRogIoVKxplzqaQVHR0tGpzIFFEVq6J31MnTpwwBQrmSAEKUIACFKAABShAAb0JsMCo3ug5MQUoQAHTEpg7dy4mTpwom/SkH2ag96f9TAuE2VKAAhSgAAUoQIFMBMKuXsVnPbsjJSUlR0YVKlSAuIkqHvphowAFjEtAbNzg7e0t2Z01X7586NKli3Ely2woQAEKUIACFKAABSigIIHg4GDcunVLElGzZs1QunRpBUXKUChAAQpQgAIUMCWBhw8fqorXyDXfCxdhYWFpShzMlQIUoMB/AvFxcXBv1EAiUsraGsfOBFCKAgYpkJqaivv37v5XcPTunTv/FSIVRXV12cS9yPIVKqBh4ybo0rMnatVx4noEXYJzbApQQCXw5s0bDO3fD+cz+cyzZcsW9OrVS9Fad+/e/a/g6JkzZxAUFATx+1yXrUyZMhgxYgRGjRoFUayEjQIUoAAFKEABClCAAhTQjcCNGzfg5OQkWxDP3Nwc2/ftR/kKLIqnG32O+q7AzCmTsWPLZglK3bp1UbVqVWLpUCCz9WSZTSmus4rP7fb29iz+mgEpM0tRXFQ8H8dmWALPnz/HpUuX1G6+069fP2zYsMGwkmO0FKAABShAAQpQgAIUMDABFhg1sBPGcClAAQoYosCdO3dUFz3limSJxaYbtm3nglNDPLGMmQIUoAAFKEABrQs8iY9HD08P5PQBIBYX1fop4YAUUJyAj48PEhMTJXF16NABZmZmiouXAVGAAhSgAAUoQAEKUMAYBMTD31FRUZJUPDw8ULhwYWNIkTlQgAIUoAAFKGCAAmINxt69e2UjX7BsOVq3a2+AWTFkClCAArkXePr0KdxcnCUDlSxVCsfPnsv9BByBAgoTePnyJe79r+Do3Tu3cef2bdV/34q4iRfPn2s92gIFCsCmSlU0dXNDlx49Uc3WVutzcEAKUIACq1f8hqULF8hCDBkyBKtWrTI4pOTkZFy8ePG/oqP+/v5qCy1ommSNGjUwduxY9O/fH4UKFdL0MPajAAUoQAEKUIACFKAABXIgIP5t7+zsjKtXr8oevWj5CrRs2zYHI/MQCmRf4OL5cxjUt4/kQFFcVBQZZdOdwOnTpzX6XC+up1aqVAm1atWC+DObVEA8HyOek8nYChYsCE9PT9YfMJA3jdhY59q1a4iIiFBtHqSuzZ49G5MnT1bXja9TgAIUoAAFKEABClCAArkQYIHRXODxUApQgAIU0EzAzc0Nvr6+shf3du4/iMpVqmg2EHtRgAIUoAAFKEABIxZ4/fo1BvTuhSuXQnKUZbly5dCoUSPeOM2RHg+igOEIBAYGQmzikLHVrFkTDg4OhpMII6UABShAAQpQgAIUoIABCRw/fhxPnjyRRNytWzcDyoKhUoACFKAABShgjAKZbUjUs09fTJk5yxhTZk4UoAAF1Ao8S0xEU2fpg9MlS5bC8QAWGFULyA5GJSA2Ob0rio/euY1bN24g+vFjnD7lC1GIV1tNbL5S3c4OLVq1RreevVC6bFltDc1xKEABExUIvngRA/t+gvT0dImAKKQp1k0UKVLEKHTu3r37X8FRsdFVUFAQRDEGTZu7uzvGjRsHsRkWGwUoQAEKUIACFKAABSiQNwJffvklfv/9d9nJuvbshR9+mpM3gXAWCgCIj4uDe6MGEgtra2s0b96cRjoSEMUT/fz8EBMTk+kM4tqFnZ0dbGxsuBmImvMgrgGJjTXFc3UZm6urK8rymrOO3snaGVb8PNy+fRuhoaEaXdcSBZDnzZuHHj16aCcAjkIBClCAAhSgAAUoQAEKZCrAAqN8c1CAAhSggE4F/vjjDwwfPlx2jpFjxmLoVyN0Oj8HpwAFtCsgLtYnJiQgPj4OZkXMUK5CBe1OwNEoQAEKmLDArKlTsH3zJo0FChUqBHHTv3Tp0qrvFhYWGh/LjhSggOEKiOKi4mGZjI2LgAz3nDJyClCAAhSgAAUoQAHlCxw4cABJSUnvBZovXz506dJF+cEzQgpQgAIUoAAFjFogJCQEERERkhzLlS+PgydPGXXuTI4CFKBAZgIvXrxAE6fakpetSpbEiYDzhKOAyQuIh32vh4fhrJ8fzvj74+K5AKSkpGjNxdzcHA6OjmjTvgM8O3dB8RIltDY2B6IABYxfQBRA7tahHeJiYyXJFi9eXLVewtbW1mghXr16heDgYMn1aLmERXENUXCVjQIUoAAFKEABClCAAhTIO4Fdu3Yhs81oK1epgu1790NsxsJGgbwUaFynFl6+fPnelKK4ZceOHfMyDJOaS12B0fLly6NRo0YmZZLbZP39/fH48WPJMNWqVYOTk1Nuh+fxOhKIjo6GWLPw7NkztTOUKFECkyZNwujRo/n/SrVa7EABClCAAhSgAAUoQAHtCLDAqHYcOQoFKEABCsgIiIt5YhHX8+fPJa+KHeu37dmH/Pnz044CFFCgwIP793Hx/DncCAtTLSiPjYlR7Wj39MkTiBsgGVu+/PlhY1MFth99BDt7e9h9ZI+PatRAxUqVFJGd2NFebgez7ASXL38+mJkVhVlRs//7bmaGoubmKFCgQHaGYV8KUIACsgLeO3di6oTxWeq8LSj6tqgoC4ryzUQB0xRITEyEj4+PJHnxO8LT09M0UZg1BShAAQpQgAIUoAAFdCywc+dO/htcx8YcngIUoAAFKECBnAlERkYiICBA9mDfCxdhYWGZs4F5FAUoQAEDFkhOSkLD2h9LMrC0ssLJcxcMODOGTgHdCIjiomJt1Rl/P5z198O10FDZ9WE5nd3C0hK16tRRFRt1b90GRczMcjoUj6MABYxYID09HfFxsejWoQMSEp7KZrp792507tzZiBWYGgUoQAEKUIACFKAABSigZIE7d+6gdu3askXURFHRTbv+hXhmlo0CeS3Qv1cPhAQFSaYVGyeLDZTZtC+QVYFR8cx8hw4dIJ7vYNNcILP73iyWq7lhXvYUdSMuX76MqKgotdOK30ODBw/GTz/9BPFMJBsFKEABClCAAhSgAAUokHcCLDCad9aciQIUoIDJCXh5eWHv3r2SvEUhwk07d8OhZk2TM2HCFFCygNj5/NC+fdi9fZuquKg2WslSpeDavDmat3CHW6vWettZys3FGWJne1204iVKwKZKVdhUrQqbKlVUf67lVAcVKiqjuKoucuaYFKCAdgWuXArBgN69siyE3LRpU5QpU0a7E3M0ClDAIAXEYhRvb2+kpaVJ4u/atSs++OADg8yLQVOAAhSgAAUoQAEKUECpAsnJydi/f78kvGLFiqFt27ZKDZtxUYACFKAABShgIgKiIJjcugyR/sLlv6FV23YmIsE0KUABCvx/AbH+pcHH0nVplpZWOHmeBUb5XqGAOgGxxurcmdM46+8Pv5Mn8PjRI3WHaPy6uJdpbV0a9Vxc0Kl7NzRq0pSbO2usx44UMEwBUSw0LjYWcTGxiI2N+b/N7mPf/ln8fYzq7+Pj4rIsbjxy5EgsXbrUMBEYNQUoQAEKUIACFKAABShg8ALifkzDhg0RHBwsm8vUWbPR45M+Bp8nEzBMgekTJ2D3ju2S4Fu3bo0SJUoYZlIKjzqrAqOigGLz5s0VnoHywhObz4j73q9fv5YE5+7uDisrK+UFbYIRpaamIiwsDBERERDnTF1zc3PD8uXL4ejoqK4rX6cABShAAQpQgAIUoAAFdCDAAqM6QOWQFKAABSgAbN26Fb1795al6D94CMZN/J5MFKCAQgQeRj7AP+vW4d+dO/AsMVFnUZWwsECnrt3Qd8CAPC++qcsCo5mBVa1WHU1btFAVVxWL4gsUKKAzWw5MAQoYrkBsTDR6eHrgSXy8bBLi4RpxI9TS0tJwk2TkFKCA1gX8/PwQHR0tGbdJkyb48MMPtT4fB6QABShAAQpQgAIUoIApC4iiGseOHZMQlCpVCmIBLBsFKEABClCAAhTQt4CPjw8SZe7z9uzbF1NmzNJ3eJyfAhSgQJ4LiIdPnWvYS+a1sLSE7/mLeR4PJ6SAoQvcu3MHZ0/744y/HwL8/fHixQutpZQvXz6UK18eDZu4onP3Hqjt5ATxd2wUoICyBV6+fKkqFCqKg8bFxf7351hROPR/fydei4mOlt08NbvZ1alTB+fPn0fBggWzeyj7U4ACFKAABShAAQpQgAIU0IrA6NGjsXjxYtmxWrZti0XLV2hlHg5CgZwIrF21Er/Omys51MXFBZUqVcrJkDxGA4HMnukQz4F5enryOoYGhhm7+Pr6QlxfytgcHBxQs6Z0Y7kcTGG0h4hin+Hh4bC3t9fJNXZRVPfOnTsIDQ2FKLqtrtna2mL+/Pno3Lmzuq58nQIUoAAFKEABClCAAhTQoQALjOoQl0NTgAIUMFWBhIQEVK9eHXFxcRKC8hUqYvfBQyhcpIip8jBvCihGQFw03rj+LyxZMB+vkpPzLC6xyLP3p/0wbOQoiKKjedH0UWD03bxKWVvj8yFDVXnz919enHHOQQHDEBA31D7r2R1hV69mGnCDBg1QsWJFw0iIUVKAAnkmIG7Ki5v/GVuVKlVQr169PIuDE1GAAhSgAAUoQAEKUMAUBKKionDmzBlJquLzuvjczkYBClCAAhSgAAX0LRAcHIxbt25JwqhQsSL2Hz+p7/A4PwUoQIE8FxDrYera20nmtbCwhO8FFhjN8xPCCY1KID0tDVcuX8JZf3+c8fNDSFCgVooHvkXKnz8/qtvZ4bOBg+HZpYtOHoQ2qhPCZCigRQGxjik+Lk5VNDQ2Nub/CoXGxqq+xJ/F34nXHj96pFERAW2FJjZlDgoKglgPwUYBClCAAhSgAAUoQAEKUEAfAvv374eHh4fs1OJZ2e379sPc3FwfoXFOCqgEThz1wTfDh0k0qlWrBicnJyrpSODixYu4e/eu7OjOzs6wsbHR0czGO6woYBkYGChJsESJEmjdurXxJq6FzMTmPPfv34fYNN3V1RUFChTQwqj/N4Qo+irWJMhteppxEnEtb+rUqRg1ahSL7GrtDHAgClCAAhSgAAUoQAEK5FyABUZzbscjKUABClAgE4EBAwZg/fr1sq+u2bgJzi584JZvHgroWyAqMhITxnyDkKAgvYUiLhbPnDsPbi1b6TwGfRcYfZugeFhl8PDh6DdwEMSCeDYKUMC0Bb4b/TUO7duXKcJHH32Ejz/+2LSRmD0FKCArkFmBo+LFi6NNmzZUowAFKEABClCAAhSgAAW0KHD79m3VA+wZm729PRwdHbU4E4eiAAUoQAEKUIACORN48OABzp07J3uwKKQn7lGyUYACFDA1gTp21SUpi01wT12QPphqajbMlwLaFHj58iUungtQFRs94++HWzdvam34AgULwtnFBSPHjkPtOiyEoDVYDkSBdwSePn0Kn4MHcWCvNy6eO4c3b94ozufAgQNo37694uJiQBSgAAUoQAEKUIACFKCAaQiIezC1atWC+PyUsYnnwjbt2g37GjVNA4NZKlbg7u3b6NRWWnzR2toazZs3V2zchh6YKC4qiozKNVHcsUmTJhDngE1zgdTUVOzdu1f2GpW4PlS0aFHNBzOhnteuXYP4ettEQdamTZuiSJEiuVJ4/vw5Ll++DPH8krom/p84bNgwzJo1CyVLllTXna9TgAIUoAAFKEABClCAAnkkwAKjeQTNaShAAQqYisCRI0fQtm1b2XS79OiJGXN+NhUK5kkBxQrs+3c3Zk+bCrHAWwmt96f9MHHqNOTTYcFNpRQYfevtVK8elq5cDfHwChsFKGCaAhvX/4W5s2Zmmnzp0qVVN/M++OAD0wRi1hSgQJYCKSkpqoUTGZu4Kd+5c2fqUYACFKAABShAAQpQgAJaFMi4APft0PXr10flypW1OBOHogAFKEABClCAAjkTyOx6oRht0fIVaJnJGo6czcajKEABChiGQF2Hj5CelvZesMVLlIDfRf1txGsYcoySArkTiIl+jLP+p1XFRk+f8sWT+PjcDfi/o4sVL46Wrdtg1NhxKPPhh1oZk4NQwFQFxLrR4z5HcGDPHtXPaVqG/18qyeXbb7/FL7/8oqSQGAsFKEABClCAAhSgAAUoYEIC4vNSs2bNcObMGdmsx0yYiM+HDDUhEaaqVAFxLdzZsYbkmriZmRk6dOig1LANPq709HQEBwfjzp07srmIIo+iwGuhQoUMPte8TEDUKHj27JlkSlHs2c7OLi9DMYi57t+/j/Pnz0tiFT//4v9hxYoVy3YeotBrWFgYIiIiIN7n6lqrVq2wbNkyODg4qOvK1ylAAQpQgAIUoAAFKECBPBZggdE8Bud0FKAABYxZICkpSXWBLjIyUpJmKWtreB/2gVjoyUYBCuhPYOvGf/Dj9GnZDkAUuKvh6Iiq1aqjfMWKKF+hAsp+WA6vXr3Cs2eJeJaYiLiYGAScPYOrly9neyf7Rk1csfC3FTA3N892bJocoLQCoyLmcuXLq4qM2tnba5IC+1CAAkYkEHThAgb16yu5ef82RXETr3Xr1ihYsKARZc1UKEABbQscOnQIL168kAzr4eGBwoULa3s6jkcBClCAAhSgAAUoQAGTFQgMDJRdCC4+u4uF4GwUoAAFKEABClBACQKZPWjV+9NPMemHzDc8U0LsjIECFKCALgTq13SAeADy3Va8eHH4BQbrYjqOSQEKZCJwPSwMAaf9VQVHL5w7h1fJybm2+rBcOXTt2QsDvxjG+6K51uQApiIgNiXwO3ECB/buwcljR1XrPpXQxNqoDz/8EOXKlZN8lS9fHu3atUOBAgWUECpjoAAFKEABClCAAhSgAAVMUGDBggUQGx/ItYZNmmDlXxtMUIUpK1Wga/t2uBVx873wxPOgXbt2VWrIRhGXKER8/PhxJCYmyuZTqlQpNG3aFPnz5zeKfPMiicw2A7e2tlYVbGX7/wLx8fHw9fXNtAioKG4r3n+WlpYasb1580a1TjI0NBTieqK6JgqKzp8/H+IZJjYKUIACFKAABShAAQpQQJkCLDCqzPPCqChAAQoYpMDo0aOxePFi2djnL12GNu2525VBnlgGbTQC2zdvwqypUzTORxSmat2uPVzd3ODarDksraw0Ovbpkyc4deIENq5fh6tXrmh0jOjkWKsW1m7cjMJFimh8jKYd1RUYtbCwhO+Fi1kO9/r1ayQmJCAxMUH1PeHpUzyJf4KnT+Jx985t+B4/jujHjzUNSdVPFFTdeeAQxMJ3NgpQwDQEHkVFoZeXJxISnsomLG4at2zZEuLhNjYKUIACWQmIXUbFbqMZW+3atWFra0s8ClCAAhSgAAUoQAEKUEBLAv7+/ngsc93Py8uLm4NoyZjDUIACFKAABSiQe4GgoCDcvn1bMlDFSpWw79iJ3E/AEShAAQoYmECDWo6SQoZiY2x/Fhg1sDPJcI1JQDyQHBIYqCo2etbfT7WuTDywnNMmCiTYO9RQFRpt5+EB8d9sFKDA/xdIT0tDwJnTOLBnD3wOHZTdwFRXXmJdZGaFQ98tJioKQ7BRgAIUoAAFKEABClCAAhRQooAosFazZk0kJSVJwrMuXRo79h3Q+Dk7JebHmIxPYMyIL3Hs8GFJYh06dICZmZnxJaygjJ4/f46zZ89mWmTUxsYG9erV4/VLDc+ZeIZ3z549steOPT09IYpmsgHifSeK22bcbC+jjdi8p3HjxihdunSWbLGxsQgODs70ffzuwSVLlsT06dPx1VdfcXMgvhkpQAEKUIACFKAABSigcAEWGFX4CWJ4FKAABQxFICAgQHWRSW7BZ3P3lli6cpWhpMI4KWCUAieO+mDMV19muhvVu0mLxdYdPL0wduJElC5TNsce4vfBnl27sGjez4iPi9NonGYtWmDJ7yuRT8u7smmjwKgmCYSHXcOWv//Gvzu2Q9zM0KR9XLsONmzbjnz58mnSnX0oQAEDFniVnIy+3bvi5vXrmWbh6uqKsmVz/rvXgHkYOgUokE2BiIgIhISESI4Sv0PE7xI2ClCAAhSgAAUoQAEKUEA7AkePHkVCQoJksG7dumlnAo5CAQpQgAIUoAAFtCDw4MEDnDt3TnYksdGi2HCRjQIUoIApCTSuUwsvX758L2XzYsVwOkh6b8WUXJgrBZQkIDZmPXfmjKrYqL+vL6IePsxxeAULFlRtat2qbVu09/CCS6NG3Bgmx5o80NAFbkXcVK1hPLhvL8Rm8dpsVlZWeLdAaGZ/5sbK2lTnWBSgAAUoQAEKUIACFKCAPgTc3Nzg6+srO/W6TVtQt359fYTFOSmQqcCSBfPx5+8rJK/zGaW8edOI4oxnzpzJtNijra0tateunTfBGMEshw4dkt0sx9nZGaJgq6k3UVRUrGnMeB8sMxfx3HL9+vVRsWJFSZeHDx8iLCwMT58+VcsqipWKoqIzZ86EhYWF2v7sQAEKUIACFKAABShAAQroX4AFRvV/DhgBBShAAYMXEEX0xI5sN27ckORSrHhxeB/2QSnuMm3w55kJGK7AlUsh+PyT3mp3oxIZVrezw5wFC2Ffo6bWEk5KeokZkybhwN49Go05YMhQjJ0wUaO+mnbKqwKjb+N5/OgRvh42FGFXr2oU4pdff4Pho77WqC87UYAChisw5qvhOHbkSKYJODo6wt7e3nATZOQUoECeCsTHx+PEiROSOYsUKYKOHTvmaSycjAIUoAAFKEABClCAAsYssG/fPrx69eq9FPPnz4/OnTsbc9rMjQIUoAAFKEABAxNITk7G/v37ZaNe+dcGNGzSxMAyYrgUoAAFcifgWs8Jz589e28Qc3NznA6+lLuBeTQFKKAzgdu3IvDwQST27t6Fo0cOQ2zimtMmNti2KlkSNWo6opl7S7T39IQojMhGAVMQGNq/n6p4b07boEGDZIuIli9fHoUKFcrpsDyOAhSgAAUoQAEKUIACFKCAwQisW7cOAwcOlI33s4GD8O2kyQaTCwM1HQHvnTsxdcJ4ScKiqKUobsmme4HHjx+rioymp6fLTtayZUtYWnJTSE3OREhICCIiIiRdxfWpRo0aaTKE0fYR7y9RAFs8T5TdVqdOHVSvXh1ibcG9e/dw+/Zt2UKucuN6eHhg0aJFsLOzy+607E8BClCAAhSgAAUoQAEK6FGABUb1iM+pKUABChiLwA8//IAZM2bIpjNt9o/o3vsTY0mVeVDA4AREcc+u7dsh6uFDtbE3a9EC8xYvRdGiRdX2zUmH5YsWYuVvy9UeKhZ4r9u8FU716qntq2mHvC4wKuIS9qOHD8fZ0/5qwyxcpAh8/E6jBHfuUmvFDhQwVIE1K//A4l/mZRp+uXLl0LhxY0NNj3FTgAJ6EBALA7y9vSULUMS/pbp27aqHiDglBShAAQpQgAIUoAAFjE/gzZs32LVrlyQxFvY3vnPNjChAAQpQgALGIHDo0CHZB4AWLv8Nrdq2M4YUmQMFKEABjQWa1a+HxISE9/oXLWqOMyEsMKoxIjtSQI8CL1++xNFDh1TFRs+dzfyh/OyEaFa0KKpUqYoGjRujY6dOcKjpmJ3D2ZcCBiEQE/0YbZq6QlzX1LSJQiM9e/ZEnz59VAUG2ChAAQpQgAIUoAAFKEABCpiyQFxcnOqzUUKGa4vCpLqdHbbt2QexKS0bBZQmcDkkGP16dJeEZWNjA2dnZ6WFa7TxZFYYUyRcq1YtFmfU8MwnJibCx8dH0lv8/vXy8kK+fPk0HMn4ugUEBCAyMjLTxEqUKAHhl1UTzxxpev3QwcEBy5YtQ6tWrYwPkxlRgAIUoAAFKEABClDABARYYNQETjJTpAAFKKBLgRs3bqBmzZp4/fq1ZBpnlwZYs3GTLqfn2BSggBqB6d9PxO7t29Q69enfHxOmTIO4OKzLJmIRMalr5StUhPcRHxQsWFBdV41e10eBURGYWOzey8sD9+/dUxvnd1Om4tMBn6vtxw4UoIDhCQScPo3hAwdkugtlsWLFVDfauNDE8M4tI6aAvgVOnDghu/Oou7s7rKys9B0e56cABShAAQpQgAIUoIDBC4jrewcPHpTkIRbitm7d2uDzYwIUoAAFKEABChiXQGbXC2fOnYfO3aQPFBpX9syGAhSgwPsCbg3q4+mTJ+/9pSgueDbkMqkoQAEDExAFE/d7e2Pfv/8iPOya1qIXazTKliuH2nWc0KZDBzRr4Y7ChQtrbXwORAF9CPy+dAlWLFmsdmonJydVUdHevXuzqKhaLXagAAUoQAEKUIACFKAABUxJQHxO2rp1qyRl8bzd5t3ecKhZ05Q4mKsBCYg1To3r1JJELJ4pEM8WsOWNQGpqKs6fP49Hjx5JJqxbty6qVq2aN4EY+CxpaWk4cOAAUlJSJJk0btwY5cqVM/AMcxZ+aGgowsPDZQ+2trZWvffENe6WLVsiLCwsZ5P87ygx3syZM/HFF1/wecdcSfJgClCAAhSgAAUoQAEK6FeABUb168/ZKUABChi0gNihRlyMEzveZGyiKKAoDiiKBLJRgAL6EQi+eBEDPumldvJP+n2G76f/oLaftjrMnDIZO7ZsVjucNgtu6qvAqEhS0/PQuGkz/L52nVoXdqAABQxL4MH9++jd2QvPnz2TDbxAgQJo06YNzMzMDCsxRksBCihC4NKlS7h586YkFltbW9SuXVsRMTIIClCAAhSgAAUoQAEKGLJAfHw8RKGujK1MmTJo2rSpIafG2ClAAQpQgAIUMEKB06dPyz6sNnbi9xgweIgRZsyUKEABCmQu0LJxQ8TFxr7XQdyTPXvpCtkoQAEDFrgRHo59/+7Gnt27EBsTo/VMLCwtYfeRPVzd3ODZuQvKlC2r9Tk4IAV0JSDWdHd0b4GHkQ9kpxBFLERR0T59+qBKlSq6CoPj5qGAOOdr1qzBli1bVAU3RPGIKVOmIF++fHkYBaeiAAUoQAEKUIACFKCA8QgcOXIEbdu2lU2o3+cDMX7yFONJlpkYpUCrJo0k18zEc95eXl5Gma9Sk7p167K+wz0AACAASURBVBaCg4Ml4bm4uKBSpUpKDVtxcYlimffv35fEJa5r1atXT3Hx6jqgu3fv4uLFi7LTiPtfvr6+qF+/vur1p0+fol27djh37ly2wypUqBBGjRqF6dOno3jx4tk+ngdQgAIUoAAFKEABClCAAsoSYIFRZZ0PRkMBClDAoAQWL16M0aNHy8Y8+rsJGDj0C4PKh8FSwJgExMLBru3b4fatiCzTqmZri537D0LspJhXLSnppWoha3xcXJZTWlpa4qDvKZiZFc11aPosMCqCb9WkMWJjorPMo2jRojgTcjnXuXIAClBAOQJiB9BPunTC3du3ZYMSv3ubN2+OUqVKKSdoRkIBChiUwIMHD2Rv+ot/R4kHR9goQAEKUIACFKAABShAgdwJREZGym6yZqoLlXOnyaMpQAEKUIACFNC1wIULF3Dv3j3JNAOGDMXYCRN1PT3HpwAFKKAogdauTRAT/fi9mIoUMUPAZRYYVdSJYjAUyKFAeno6zp89qyo2euTgAYj1GbpohQoXRuXKNqjXwAUdvbxQp64zC/fpAppjakXgQkAABvfrKzuWKGxRtWpVrczDQZQhIDakHTp0qGTNiNgYa+vWrShXrpwyAmUUFKAABShAAQpQgAIUMBCB58+fw8HBAWKdSMYmNiDZ63MMhYsUMZBsGKapCojrAuL6QMYmCoyKQqNseSMQExODU6dOSSZr3LgxP69n4xQkJCTg6NGjkiNEAUxPT89sjGT4XWNjY1XvKfHMeMYmnk309vaWmCQlJaFLly44fPiwRgBiwxrR/5dffkG1atU0OoadKEABClCAAhSgAAUoQAHlC7DAqPLPESOkAAUooEgBcbPEzs4O4iJTxmZfoyY279qNfPnzKzJ2BkUBUxAQi6cnfTtObaq//bkWrs2bq+2n7Q7bN2/GrKmT1Q773ZSp+HTA52r7qeug7wKj07+fiN3bt6kLE0f8TkPceGajAAUMX0DctBs5dDD8Tp7MNBknJyfedDP8U80MKKBXAfGg3MGDByUxFChQAJ06ddJrbJycAhSgAAUoQAEKUIACxiAQERGBkJAQSSqOjo6wt7c3hhSZAwUoQAEKUIACRiQgCszcvHlTklGnrt0wa94vRpQpU6EABSigXqBd86Z4FBX1XkdRAODc5VD1B7MHBShgUAKvXr3CGb9TCAkMREhQEK5cCoH4O1008ZC1denScKxVG+6tW6N1+w4wNzfXxVQckwLZFpjy3bfYs2uX5LhZs2ZhypQp2R6PByhT4NmzZ5g2bRqWLFkCUWxZrllZWWHDhg3w8PBQZhKMigIUoAAFKEABClCAAgoU+Oqrr7BixQrZyH5f9xcauzZVYNQMiQLvC8yeNhXbNm2UsDRr1gylS5cmVx4JREdHw8/PTzKbq6sryvK50WydhT179iA1NVVyjJubG0qVKpWtsQy1s7gWdOLECVkHkdOCBQswduxY2fRev36Nzz77DJs3b840fRsbGwwaNAiDBw9GhQoVDJWJcVOAAhSgAAUoQAEKUIACmQiwwCjfGhSgAAUokCOBtm3b4siRI5JjRVHR7Xv2obqdXY7G5UEUoIB2BHp18kL4tatZDlbD0RGbd3trZ8JsjpKWloZ2zZshJvpxlkdWrFQJe48eh9hJKzdN3wVGV/22HMsWLVSbwlbvPRBFmtkoQAHDF/h96RKsWLI400QqV66M+vXrG36izIACFNC7wN69e5GSkiKJQxQYFYVG2ShAAQpQgAIUoAAFKECBnAuEhoYiPDxcMkCjRo1Qvnz5nA/MIylAAQpQgAIUoIAOBMLCwnD1qvQecXP3lli6cpUOZuSQFKAABZQr0KGFGx5GPngvwMKFC+PclazX0ig3I0ZGAQpoKiDWpYVfu4aQoEBcCgpSFR2NfHBf08Oz3a9YsWKoZmuHRk2bwqNTJ1SpWi3bY/AACuRWICnpJdxc6kuK64p1lw8ePOC1zNwCK+T4bdu24euvv8ajR480ikgUSFq4cCHEv4HYKEABClCAAhSgAAUoQIHMBQICAiDWgci1Tt26YdZcbuLG949hCPzz1zrMmz1LEmytWrVgx+e98+wkPn78GP7+/pL5mjZtijJlyuRZHMYwkXAUnhmbeD+L97WxN/Gc0NGjR5GUlCSb6pdffonffvstS4Y3b96orictW7bsv36FChVC586dMWTIELRp0ybXz24b+3lgfhSgAAUoQAEKUIACFDBkARYYNeSzx9gpQAEK6Engr7/+wueffy47+6Bhw/HNt+P1FBmnpQAFhEDwxYsY8EkvtRgLli1H63bt1fbTVYe/163FLz/OVjv8slV/olmLFmr7ZdVB3wVGd+/YjukTJ6jNYd2mLajLgoNqndiBAkoX8Dt5EiOHDoa4CSfXLCws4O7ujnz58ik9FcZHAQoYgMCZM2cQFRUliVQUMRbFjNkoQAEKUIACFKAABShAgZwLXLhwAffu3ZMMIDZhE8Uj2ChAAQpQgAIUoICSBG7duoXg4GBJSHWdnbFu81YlhcpYKEABCuhcwLOVO+5n+DwnHpg8H3pN53NzAgpQQHkCcbGxqkKjl4ICVd9DL1+SFGLUVtQFChZEhQoV4OTsjHYdPdDItSny58+vreE5DgVkBXZv34bp30+UvY556NAhqhm4wJ07dzB48GAcO3Ys25k4Ojpix44dsLe3z/axPIACFKAABShAAQpQgAKmICCKt3388ce4ceOGJF1LS0vsO3YCxYoXNwUK5mgEAqdP+eLLQQMlmdjY2MDZ2dkIMjSMFMSzHeIZj4ytefPmsLa2NowkFBKlWLcn1u9lbEWLFkX79vp7LjoveMRGWr6+vnjy5InsdKIw6MGDBzV+NvGXX37B2rVrVdeYBg4ciJIlS+ZFGpyDAhSgAAUoQAEKUIACFNCzAAuM6vkEcHoKUIAChiYQFxeH6tWrIyEhQRJ65SpVsHP/QRQsWNDQ0mK8FDAqgbmzZmLj+r+yzEn8nJ4JuazXn9fEhAS4NXRBelpalrF269Ub03/8KVfnSN8FRjdtWI+fZ85Qm8OOfQdg+9FHavuxAwUooFyBO7dvoU+Xznj58qVskOKhNXETr3DhwspNgpFRgAIGJRAeHo7Q0FBJzOKhtYYNGxpULgyWAhSgAAUoQAEKUIACShPw8/NDdHS0JKyuXbvigw8+UFq4jIcCFKAABShAARMXePDgAc6dOydRsP3IHjv27TdxHaZPAQqYmkCntq1x9/bt99JmgVFTexcwXwpkLvD69WuEX72KkOAghPyv6GhUZKROyMQ1JKuSJeFQsyaau7dEB08vWFpZ6WQuDmq6Ap/36Y0gmWILmzdvRu/evU0XxsAzf/XqFebOnYuffvopV0WRzczM8Ouvv+KLL74wcBGGTwEKUIACFKAABShAAe0LTJ06FbNnz5YdeN6vS9DOw0P7k3JECuhIQFzfat+iuWT0UqVKwc3NTUezctiMApnds23RogWLOmbz7ZKUlASxeU56errkyNatW6NEiRLZHNFwup8+fRqPHj2SDbh27doQr5ubmxtOQoyUAhSgAAUoQAEKUIACFNCLAAuM6oWdk1KAAhQwXAGx0Gzr1q2yCfy9fQdq1XEy3OQYOQWMRKBVk8aIjZE+9P5ues1auGPZqtV6z/iLAZ8h4PTpLOMQOz6eOHchVw/s67vA6NKFC7B6xW9qvU+evwiRLxsFKGCYAs+fPUPvzl54cP++bALioRF3d3f+nBvm6WXUFFCsQExMDE6dOiWJzxR2ZVXsSWFgFKAABShAAQpQgAJGI3DkyBE8e/bsvXzE53tRYJSNAhSgAAUoQAEKKE1AFEYXBdIztvIVKuLAiZNKC5fxUIACFNCpQJd2bXH7VsR7c4jNeC9cDdPpvBycAhQwXIHYmJj/io2KoqNXL19GSkqKThISxf6qVKsGl0aN4dGpExxqOupkHg5qGgIPIx+gQwtpkRALCwuI9QTi/39shidw7NgxVUHQiIj3/z0jl0mFipXw6lUyxO+xrFqXLl2wbt06iPcGGwUoQAEKUIACFKAABSgAhIaGwsnJCWIjkoytsWtT/L7uLzJRwOAEXBxrSK5pFSlSBB07djS4XAw14Dt37iAwMFASfsuWLfk8WTZP6ps3b+Dr64u4uDjJkY6OjrC3t8/miIbR/fLly7hx44ZssBUrVsT58+fx4YcfGkYyjJICFKAABShAAQpQgAIU0KsAC4zqlZ+TU4ACFDAsgb1798LLy0s26B6f9MHUWfK7tRlWloyWAoYtcPP6dXT36KA2iXETv0f/wUPU9tN1B1F0UxTfVNc27foXNT/+WF23TF/Xd4HRcSNHwOfQwSzjNzMrirOXLuc4Rx5IAQroV0Dshjh84IAsiyY3aNAA4kYeGwUoQAFtCqSlpcHb2xti8cS7jUWPtKnMsShAAQpQgAIUoAAFTFVgz549SE1NfS/9AgUKoFOnTqZKwrwpQAEKUIACFFCwwNOnTyGK0GRsJUuWxPGA8wqOnKFRgAIU0L5At47tEZHh4csCBQviIguMah+bI1LASAVEcZGwq6EICQpSFR69FBSEqIcPdZJt/vz5UfbDcqjlVAet2raDe+s2KFSokE7m4qDKExDXH08c9UGb9urXfcpFv2zRQqz6bbnkpREjRmDZsmXKS5gRZSkQFRWFMWPGYMuWLWqlrEqWxOjx36Fz9x6qvn/9uRpL5v8CsY4ks1apUiVs3boVjRo1Ujs+O1CAAhSgAAUoQAEKUMCYBcS663r16iE4OFiSZtGiRfHvYR+UKVvWmAmYm5EK9OrkhfBrVyXZic2UxfMFbLoXuHnzJi5duiSZqFWrVtz0Iwf89+7dw4ULFyRHWllZwd3dPQcjKvuQW7duyf6/SURtbm6uKi5ao0YNZSfB6ChAAQpQgAIUoAAFKEABxQiwwKhiTgUDoQAFKKBsgefPn8PW1haPHz+WBFrK2hp7jx6HuHnCRgEK6Fdg59YtmDF5ktogNmzbjtpOddX203WH4IsXMeCTXmqnmTJzFnr26au2X2Yd9FlgVCwAdq3nhFfJyVnG79ayFZb8sTLHOfJAClBAvwKL5/+CNX/8nmkQdnZ2qFWrln6D5OwUoIDRCvj4+CAxMVGSX5s2bVC8eHGjzZuJUYACFKAABShAAQpQQJcC4mGSXbt2SaYwMzNDhw45e9hfl/FybApQgAIUoAAFKPDy5UscPCjd9LCouTnOBEsfYqMYBShAAWMW6OnlgethYe+lKDaMuHgt3JjTZm4UoICOBWKiH/+v4GgQLgUFIvTyZcnmNNoKwcLSErYf2aOpmxs8O3dhURNtwSpoHLGZ8b5//8WyRQvwKCoKQ78agZFjxmYrQnENs01TV4j3ZsYmCi84Oztnazx21p+AKAq6fPlyTJ48GWLNflYtX758qvW0o8aOQ/ESJd7revXKFYz5arjqPZVZE0WNp0+frppLjMVGAQpQgAIUoAAFKEABUxT49ddfVcX95Vpun2EzRU/mrByB9m7NZDfJ4XMFeXeOwsPDERoaKpmQ5yBn50Bc/9q9ezfE94ytY8eOKFKkSM4GVuBR0dHR8Pf3l81VXM85cOAAxPuIjQIUoAAFKEABClCAAhSggKYCLDCqqRT7UYACFDBxgWHDhmHlSvnCd0tXrkJz95YmLsT0KaAMgVlTJ2P75s1qgwkKu458+fOr7afrDikpKXBxVL9jVpcePTFjzs85DkefBUYP7t2LCWO+URv7pB9moPen/dT2YwcKUEB5AseOHFEtzM6sWVtbo1mzZtztU3mnjhFRwGgEAgMDcefOHUk+Dg4OqFmzptHkyUQoQAEKUIACFKAABSiQlwLiIe7Dhw9LprS0tETLlrwnkpfngnNRgAIUoAAFKKCZwOvXr+Ht7S3pXLBgQVy4+n6RPc1GZC8KUIAChitQx666JHjx8GVg2HXDTYqRU4ACihMQG0+HXQ19r+hoVkX9cpNA4cKFUbGyDZxdXNDRqxOcnJ25DiU3oHo+1u/kSSya9zNuXn///0vZLWJzxu8Uhg/8XJKNvb09wjIU2tZzypw+CwFRdKRv3764dEn9xhAf166D6T/+hI8cHDId8fmzZ5g6YTzEmrasWtOmTbF161aUK1eO54cCFKAABShAAQpQgAImJRAZGQk7OzskJSVJ8q5Vxwl/b99hUh5M1rgEmjjVxosXLyRJibVOYs0Tm+4Frl27BvGVsbVt2xbFihXTfQBGOINYwye3IUvdunVRtWpVo8g4ISEBJ0+ehLjnL9fWrFmDgQMHGkWuTIICFKAABShAAQpQgAIUyDsBFhjNO2vORAEKUMBgBXx9feHm5iYbf9uOHvhl8RKDzY2BU8DYBPp264LQy5ezTKtCxUrYf/yEYlJv36I5oiIjs4zHsVYtbNy5O8cx66vAaGJCAjq1bY0n8fFZxi4WgB89fVaym3yOE+aBFKBAngmIhf59u3fFq+Rk2TnNzMzQunVriId32ShAAQroSkAUFxVFRjO2UqVKZfpZTlexcFwKUIACFKAABShAAQoYi0BsbCzE/ZGM7cMPP0STJk2MJU3mQQEKUIACFKCAkQns3LlTNqOQGxFGlinToQAFKJC5wKF9+/Dd6K8lHcRGvGJDXjYKUIACuhSIfvwYIUGBqqKjl4ICcfXKFYhCpNpu+fLlQ5Vq1fDbn2tRrnx5bQ/P8XQkINZ2zvtxFoIvXpSd4YMPPsCchYvQwdNLowgmjhmNA3v3SPouWrQIo0eP1mgMdtKvwPbt29G/f3/ZwkbvRmZpZYVvvh2Prj17aVxcePvmTZg7ayZSUlIyTdLKygobNmyAh4eHbJ+lS5ciLi4ux0j169eHp6dnjo/ngRSgAAUoQAEKUIACFNCFgCjyd0SmIL945mPn/oOoXKWKLqblmBTQuUB6ejpc69bBy5cv35tLXG/o0qWLxp8ndR6okU8gNhIJDw+XZNmuXTuYm5sbefa6SS8kJAQREdL73WXLloWrq6tuJs3DUZOTk3Hs2DGI73JtwoQJ+Pnnn/MwIk5FAQpQgAIUoAAFKEABChiLAAuMGsuZZB4UoAAFdCQgFhWJnaxFwZqMrVjx4th37AR3rtKRPYelQE4E1BXSFGM2dm2K39f9lZPhdXLMsAH9cfa0f5ZjW5UsiRMB53M8vzoXCwtL+F6QX7Sb00mTk5IwathQnDtzRu0QA4d+gdHfTVDbjx0oQAHlCUyfOAG7d2yXDUw8zNGqVSsUL15ceYEzIgpQwKgEEhMT4ePjI8mpUKFCfFDDqM40k6EABShAAQpQgAIUyEuB+/fv4/x56TXJ6tWro06dOnkZCueiAAUoQAEKUIACGgvs379f9sGjc1euQmx6yEYBClDA2AXCrl7FZz27yxbSEvdvg8JvGDsB86MABRQmINbgXgsNVRUbFUVHgwMDERP9WGtRiqKDB074omjRolobkwNpX+De3btYumA+Dh/Yr3ZwURB78Yrf0dy9ZZZ9nyUmolWTRnj16tV7/URBnJiYGFhYWKidix30JyB+N4wdOxbLly/PMgjx75fuvT9RFRctXqJEtgOOuHEDY0d8hTu3b2V57GeffaaK5d11bqNGjcKyZcuyPWfGAzp16qQap1KlSrkeiwNQgAIUoAAFKEABClAgtwLr16/HgAEDZIcZNXYchnz5VW6n4PEU0JtA+LWr6NVJummJ+KzXpk0bvcVlahNfvnwZN268fy9CFHkVBUZ5DS9n74anT5+qCnBmbOK6iZeXF/Lnz5+zgRVylL+/Px4/lr9m3L17d2zbto0FghVyrhgGBShAAQpQgAIUoAAFDE2ABUYN7YwxXgpQgAJ5LDBx4kTMnTtXdtZZc39Bp27d8jgiTkcBCmQm8Co5GQ1qOaoFEj+34udXKW3St+Ow79/dasMJuHQFRczM1PaT65DXBUajHz/GyKFDIG7MqWtlypbFjn0HUIILetVR8XUKKFKgf68eqgdA5JrYBVHshshGAQpQQNcCb968gbe3N9LS0iRTde3alYsJdH0COD4FKEABClCAAhSggFEKiIXeYsF3xiaKi4oio2wUoAAFKEABClBAiQJiIyKxIVHGdvzsOZQsVUqJITMmClCAAloTeBIfjx6eHoiNiZYds3vv3pg2+yetzceBKEABCuRU4FFU1H8FR8Wak7CroUhNTc3pcKhW3RY7DxzkfeFsCIrinKLw4s0b13Hz+nXV9+vXwjBr3jy4tWyVjZGy7hofF4ffly7B9s2bZO/nZ3a0KBK6+u+NcKpXL9MJ2rs1Q9TDh5LXRdGB7dvlN0vWWmIcKFcCkZGRquIXQZmsOXs7eA1HR0z/cQ7E99y05KQkzJk5A7u3b8tyGDMzM0ydOhUjRozA/PnzMWvWrNxM+96xooDKtGnTMG7cOBQoUEBr43IgClCAAhSgAAUoQAEKZEcgLi5Otd4jISFBclh1Ozts27PP4IvUZceDfY1P4O91a/HLj7MliVWtWhV169Y1voQVmpH4vH/79u33ohMFRtu3bw/x2Zst+wLiORlxH/zFixeSgxs2bIgKFSpkf1AFHXHp0iXcvHlTNqLk5GRuJKqgc8VQKEABClCAAhSgAAUoYGgCLDBqaGeM8VKAAhTIQwFxIdPFxUV2UZuzSwOs2bgpD6PhVBSggDqB27ci0KVdW3Xd8PmQoRgzYaLafnnVYcHPc7D+z9Vqp/M+7AObqlXV9pPrkFcFRsVi400b1qsWYr5+/VptrGJ3tL+370TNjz9W25cdKEABZQo0rlMLL1++lARXo0YNiC82ClCAAnkl4Ofnh+ho6QOzjRs3Rrly5fIqDM5DAQpQgAIUoAAFKEABoxEQxUVFkdGMrXnz5rC2tjaaPJkIBShAAQpQgALGJeDr64vY2FhJUnt8jqGyjY1xJctsKEABCrwjINZoDOjdC1cuhci62NnbY6v3XuTLl49uFKAABRQnkJKSgqtXrvxXdDQ48CJiY2KyFWeLVq2w+PeV2TrGFDvv2LJZVfBTbCAu18Qm4bsOHIR16TK54hFricSayHWrViEpSbquSJPBzc3NsXbzFtg7vL/+SGxA+tMP07F14z+yw+zduxceHh6aTME+ehAQxTB69+6N+Pj4LGefNvtHdOvVW6uFgw/v34fp30+UXeuWVxT29vZYs2YNmjRpkldTch4KUIACFKAABShAAQr8J9C3b19s2iR9HjZf/vzYtHM3HGrWpBYFDFpg9JfDcNzHR5KDMRRgNKQTc/78edy/f/+9kFlgNPdnMLO1fJUqVVLVQTDkFhMTg1OnTklScHBwwLVr1ww5NcZOAQpQgAIUoAAFKEABCuhZgAVG9XwCOD0FKEABpQqIHX3q1KmD0NBQSYiFixTB7oOHUL5CRaWGz7goYJICwRcvYsAnvdTmPmrsOAz58iu1/fKqw+oVv2HpwgVqp9u4czcca9VS20+ugy4KjL569Qq3IyJw83o4roWG4uiRw4iKjNQ4PnFj6Ic5P6NL9x4aH8OOFKCAsgSexMejRUPpTUhRPLhz587KCpbRUIACRi8gPruFh4dL8rSxsYGzs7PR588EKUABClCAAhSgAAUooG2Bc+fO4cGDB7LDioI0BQsWzNZXoUKFUKBAgf+O0Xa8HI8CFKAABShAAQoIgTNnziAqKkqCsXbjZtQz8AereIYpQAEKZCUwdcJ4eO/cKdtFFGg74nca5sWKEZECFKCAwQhEPXyIS0FBCAkKREhQEMKuhqrd8Hrw8C/x9bhvDSbHvA5UrItu79Ys0+Kib+Op36Ah/vxnY47CEwWvt2/epCpiKtYVqWvimqEoMJtZs7S0xPqt2//bmF30/e6bUbLFQsQYYmOkx48fs6C2Ong9vC4Kw86ePRvTp0+H+HNmza1lK3w/bTrKVaigkygfRj7A6OHDER6m3+IUn3/+OebPn49SpUrpJE8OSgEKUIACFKAABShAgYwCR44cQdu2bWVh+g8egnETvycaBQxeoFn9ekhMSHgvD/H8opeXl2rNEpvuBdLT0yHWnD18+PC9ycRas/bt26NIkSK6D8JIZxAb+hw8eFCSnVjD5+npqdVNWvKaUFwrEpsGpaamSn5+o6OjuRl6Xp8QzkcBClCAAhSgAAUoQAEjEmCBUSM6mUyFAhSggDYFfv75Z3z/vfyNkfGTp6Df5wO1OR3HogAFtCDg7+uLrwar/9kcM2EiPh8yVAszameIDWv+xPw5P6kdbPWGf+DSqJHafnId1BUYFcUA6zrXVzu2WKD79OkTPH3yBM8SE7Nc6JnVYKrioj/NQZcePdXOyQ4UoIByBQIvnMfAPp9IAqxcuTLq11f/O0W5mTEyClDAEAVE0QBRPCBjK168ONq0aWOIKTFmClCAAhSgAAUoQAEK6FXA19cXsbGxOolBXB98t9hoxmKl7xYjfftn8f3dfmIMNgpQgAIUoAAFKJBRIDAwEHfu3JHAzF20GO09PQlGAQpQwCgFtm78Bz9Onyabm/jstMV7D+wdahhl7kyKAhQwHQGxGfa1K1ewc+sW/LtzR6aJz/x5Hjp37246MNnIdJ/3v5g0bqxGR3w3ZSo+HfC5Rn1FJ1EE4MiB/ViyYD7u37un9jhxnW/YsGGYNm2aqrBEkyZNcOXKFdnjSpcpi027dsHMrKhqfagoOJtZmzJlCmbNmqV2fnbIW4GEhAT06NEDPj4+mU6cL39+fPPt+DxZ2yuKVSya+zP++Wtd3kJkmK1kyZIQzysMGTLEoIuA6BWRk1OAAhSgAAUoQAEKaCTw/PlzODg4IDIyUtK/fIWK2H3wEAqz6J9GluykXAGxkUQvL+m9wBIlSqB169bKDdzIInvx4gVCQkLw6NGj9zJjgVHtnGhvb2/ZTZiaNm2KMmXKaGcSPY1y/vx53L9/XzL72rVrITZqYaMABShAAQpQgAIUoAAFKJATARYYzYkaj6EABShg5AI3btzAxx9/LLsrtn2NmtjyrzcX8hj5e4DpGabA4f37MP6br9UGj42r4wAAIABJREFUn93Fr2oHzGWHLf/8jZ9+mK52lCV/rITYnT0nTV2B0ZyMmdNjrEuXxpSZs+HOm3M5JeRxFFCMwI4tmzFzymRJPHXr1kXVqlUVEycDoQAFTENAFEIXu5ZmbGIxSpcuXUwDgVlSgAIUoAAFKEABClBAiwKHDh2CWPSt1CY2TcpYmPTtfxcuXBji9YzFSUVR07eFSsXrbBSgAAUoQAEKGJ+AKEp0/fp1SWLfTpqEzwYONr6EmREFKGDyAkEXLmBQv75IT0uTtfh++g/4pN9nJu9EAApQwLgETp8SG5EPkt0cWxRW/uOv9WjYuIlxJa2FbHp6eeB6WJhGI4nrbNv37UeVqtXU9r9wLgDzZs9G+LWravuK89O7d2/MmTMHVapU+a//48eP0aBBA9zToDhpZpMMGjQIq1atglgjwKYcgaCgINWajazOrVXJkvh1xR9wqlcvTwM/deI4fpj0PWJjYtTOW8raGj8v/FWj95couLtr+zbs+3e32nFFB/HeF8UyatasqVF/dqIABShAAQpQgAIUoEB2BcaMGYNff/1V9rA1GzfB2aVBdodkfwooTkBsIjFvtnTTEVtbW9SuXVtx8RprQM+ePVMVGI2Ojn4vRbFmq3379qp1W2w5F/Dz85PYitGqV6+OOnXq5HxgBRwpiouKIqMZW7du3bBjR+YbTikgdIZAAQpQgAIUoAAFKEABCihYgAVGFXxyGBoFKEABfQk0atQIAQEBkunFw6bb9uxDdTs7fYXGeSlAgSwEjhw8gG9HjVRrNGHqNPTtP0Btv7zqsHXjP/hx+jS10y1b9SeatWihtp9cByUUGBWLjrv06ImxE79H0aJFc5QHD6IABZQlsODnOVj/52pJUM2bN4e1tbWygmU0FKCASQhkVgDJw8MDosAQGwUoQAEKUIACFKAABSigucCuXbtkizRoPoKye4pCA5kVKNX075WdIaOjAAUoQAEKmKZAeHg4QkNDJckP/OILjB4/wTRRmDUFKGC0AufPnsWQzz7NNL8mzZpjxZq1Rps/E6MABUxbYPWK37B04QJZBLHWd/ehw6hs8/8LWJq2FnAhIACD+/XNFoPtRx9h825v1TU0uSaKlS6ePw9+J09qNK6bm5uqoI2Tk5Ns/4iICDRs2BBxcXEajfdup2nTpmHGjBnZPo4H6FZg5cqVGDlyJFJTUzOdyLF2bSz5fSXExvX6aK+SkyHW8K7+fQWePnkiG0LLNm2wYOly5MvmplVPnz7Fork/Y/f2bWpTE7+3vvnmG8yaNYvra9VqsQMFKEABClCAAhSgQHYEHj16BBsbG6SkpEgOE894zZjzc3aGY18KKFZgzFfDcezIEUl8zZo1Q2k9feZULJYOA0tMTERgYCDi4+Pfm0VcXxIFRjO7zqTDkIxq6IcPH+Ls2bOSnIoUKYKOHTsadK7i+tHevXsl6xXFc8hPnjxhcVqDPrsMngIUoAAFKEABClCAAvoTYIFR/dlzZgpQgAKKFPjjjz8wfPhw2diGjRyFr74Zrci4GRQFKAD4+/riq8ED1VJ88+14DBom/3Ou9mAddNiwdg3m//Sj2pFzsyukPguMip3be/bpiz6f9YellZXaPNmBAhQwHIGRQ4fg1InjkoBZyM9wziEjpYCxCYgdS8XOpRlbrVq1YMeNIoztdDMfClCAAhSgAAUoQAEdCogFu3v27NHhDIY/9AcffIACBQpkq0hpoUKFVMeI72LBvBiDjQIUoAAFKEAB7QrcuXNH9dBaxtalRw/MmDNXu5NxNApQgAJ6Enj9+jWWLpiPv/5cnenGEBaWljgRcB5icwU2ClCAAsYqMP7rUTh8YL9semZmZjjk6wfx+5AN+HrYFzh57KgshaurK/z9/WVf+3zIUIyZMPG916IePsTyXxdi7+7dGm1QVLduXcydOxdt2rRReyqCgoIgCn+8ePFCbV/RQVxfW716NQYNGqRRf3bKG4GkpCQMGTIEGzduzHLCvv0H4NtJkyGKa+q7JSclYfM/f2Ptyj/eKzTarEULLP59Za5iDA4MxIzJ3+PWzZtq06xYsSIWL16Mbt26qe3LDhSgAAUoQAEKUIACFNBEQBT9X758uaSreNbL+7APihUvrskw7EMBxQs0q18PiQkJkjg7d+6cq890ik9cYQGKzTZOnz6N5OTk9yITa6XatWvHAqO5PF+iWPShQ4dkN3Np2bIlLA38WuipU6cQExMjUTp48KDq/cNGAQpQgAIUoAAFKEABClAguwIsMJpdMfanAAUoYMQCjx8/hq2tLZ4/fy7JsnKVKth98DAvJhvx+Wdqhi8QeOE8Bvb5RG0iSisW/OfvK7BkwXy1cW/e7Y0ajo5q+8l1yOsCo+J3ppt7S7i1bAVnF5ds79yeoyR5EAUokOcCXq1b4t7du+/NKxbud+3aNc9j4YQUoAAFhEBERARCQkIkGGXLloV4KIqNAhSgAAUoQAEKUIACFNBMIDExET4+PpLOFgUKwKpAASSlpyM5PR2v0tPx+s0b1Rdb9gXEg/Oi0Kj4elt89O1/Fy5cWHVPSu71t31FsVI2ClCAAhSgAAXeF3j48CHOnj0rYWnRqjUW//4HuShAAQoYvMDDyAcYN3IErl65kmkuoqio95GjqFS5ssHnywQoQAEKZCUgHqjv16M7wq9dle0miqUcOOELcZ3FlFvkg/vwaOkuWwz02rVrsLe3h7u7O06ePClhUhXw/Psf1G/QEAkJT7F6xQpsWv+XbBGDjAdXq1YNs2fPxieffJKtjXaOHTumKhggCmpn1cQ1sq1bt0IUCmFTjsDt27chNqcW763MmplZUcyaNw9t2ndQTuD/iyQp6SU2rV+PdatWqdbrLlv9p1aKn6SlpWHD2jVYsWQxRDFTdU38DKxatQqVKlVS15WvU4ACFKAABShAAQpQIFOBR48ewcbGBuLzc8Y2YvQYfDFiJPUoYBQC18PC0NPLQ5JL0aJF0b59e6PI0VCSiI+PhygSKT4Hv9vE9TnxWZdrnXJ/JkUBV/H7PWOrUaMGxJcht5s3b+LSpUvS/2eNGIFly5YZcmqMnQIUoAAFKEABClCAAhTQkwALjOoJntNSgAIUUKKAl5cX9u7dKwlNLJDbsG07atVxUmLYjIkCFPifQGY3gzIC9ft8IMZPnqIYt6ULF2D1it/UxnPgxEmUr1BRbT+5DnldYPSnBQvh0YkLd3N0sngQBQxEID0tDc6ONSC+v9uKFCmCjh07GkgWDJMCFDA2AbEg5cSJE5K0+LvJ2M4086EABShAAQpQgAIU0LVAdHQ0/Pz8JNMMLVcOw8qXl51eFBt9lpaGp69f41FKCuJSUxGbmoonr1+r/i4hLQ3PXr/Gi7Q02QKlLFGa/bMqiga9LUCa0+/Zn5VHUIACFKAABZQtEBMTo3poLWOr5+KCtRs3Kzt4RkcBClBAjcDh/fsw/fuJePnyZZY9J/0wA70/7UdPClCAAiYhEBsTjd6dO0N8l2u2H32Ebd57TXqD7NnTpmLbpo0SHlHU4eDBg6q/j4qKgoODA8TGQ7ltpUuXxpQpU/Dll1/muDDjtm3bVIVJ09PTZcMpXrw4Dh06hMaNG+c2XB6vRYEDBw6gd+/eePbsWaajis3rl6/6E+K7kpv491a+Dz5AETMzrYb5KCoKc2fNwLEjR9SOa2ZmhsmTJ2P8+PGqDarYKEABClCAAhSgAAUokF2BkSNHYvny5ZLDxMZEYoMiseaAjQLGILBx/V+YO2umJJWKFSuiQYMGxpCiweQg1pz5+/tLNroRz3OIa1Fis2W23AlERkYiICBAMoiFhQVatWqVu8H1fPSLFy9U1/wytvLly0PkzUYBClCAAhSgAAUoQAEKUCC7Aiwwml0x9qcABShgpAJbtmxRLUaTa33698fEqdONNHOmRQHjEUhMSECz+vXUJtS2owd+WbxEbb+86vDDpO+xa9tWtdMFhl3P8U0UdQVGRSHlYSNHqY1BdDju44Pwa1ez7Gtubo6dBw7hw3LlNBqTnShAAcMTiLhxA906SnfytLKygru7u+ElxIgpQAGjEBAPF3l7e0seMhL/1unatatR5MgkKEABClCAAhSgAAUokBcCd+/excWLFyVTTapcGd1Kl9ZJCKJUQMLr13iSmorHqamIeVugNDX1vwKlz9PSIL5epqUhOT0dKW/eIDU9HWlv3kC+1IBOQjWaQcVnpQIFCuSoSKl4oF0UNRVjsFGAAhSgAAWUJJCQkICjR49KQvrIwQHb9uxTUqhGFYu4Nht4/rzGOdna28PS0lLj/jnpeEHmwbrMxqlma4uSpUrlZBoeQ4E8EUhOSsKcmTOwe/u2LOcT/z6fPGMmevbpmydxcRIKUIACShEQa9n69eiOlJQU2ZAKFiqEkwHnYV6smFJCzrM4xJrKlo0bIjU1VTKneFi/bdu2//39xo0b8emnn+Y4NrFmcOzYsapiiKIAaG6biGf69Om4efPme0N9+OGH8PHxgaOjY26n4PFaFPjhhx8wY8aMLEds0ao1fl60CGZmRbU4s2EOdfqUL2ZMngRRcFRdq169OtasWYPmzZur68rXKUABClCAAhSgAAUo8J/Ao0ePYGNjI/tZ+edFv6KDpxe1KGA0AmNGfIljhw9L8nFxcUGlSpWMJk9DSET87jl9+rQkVLGJhigwysLGuT+LaWlpqmdm3ryRbufdsWNHiGKuhtyOHDkiu3lNSEgIateubcipMXYKUIACFKAABShAAQpQQA8CLDCqB3ROSQEKUEBpAvHx8bCzs4P4nrGVKVsW/x72QdGiXMyktPPGeCggJ9Dg45p49epVljhO9erhry1ZP3SRl7qjvhgK3+PHspxSFOo85OuX47DUFRjNlz8/gsKuazT+/Xv30LV9W9lFx+8OUKuOE9Zv3cYbPxqpshMFDE/g6OFDGDviK0ng3OHT8M4lI6aAsQmcOHFC9rNdixYtULJkSWNLl/lQgAIUoAAFKEABClBAJwLh4eEIDQ2VjL3I1hbNLCx0MmduBxVLpkXx0VhRoDQlRfVdfMWLoqWvX+OZ+MpQoPTV2wKlANJlFl3nNiZTOD5//vyZFigVRUhFAdO3xUhFQdKMX+J4NgpQgAIUoIA2BZKSknDgwAHJkBUqVcL+Yye0ORXHekfg9evXcK5hr7HJqLHjMORL6X0mjQdQ0zE87Bp6eXlqPNzUWbPR45M+GvfXpOPaVSvx67y5mnTFJ/0+w/fTf9Cob046fd6nN4IuXMj00CN+pyHWR7EpU0Bs/Cjuy965fSvLAEuUKIH1W7ejavXqykyEUVGAAhTQscDhA/sx/uusN9iu5+KC4SO/RsMmTXQcjXKGX/nbcixftFASkIODA65duyb5+169emHbtuytrRTXf4YOHaoqLllaB5sT+fv7q4orbtmyBaK4qFgTINYnsSlLoF69eggKCpINSlwDHD3+O/QfPERZQes5GlFE/o/ly/DX6lUQxUHUtX79+mHhwoU6+TlTNzdfpwAFKEABClCAAhQwPIGRI0di+fLlksCrVbfFjv0H+KyX4Z1SRpyFQLP69SA2WXm3iQ25vLy8VOtW2PJO4OHDhzh79qxkQvF8vtjohgVGtXMuDh8+jOfPn0sGEwU4bW1ttTOJnka5cuUKrl+XPuc8a9YsTJkyRU9RcVoKUIACFKAABShAAQpQwFAFWGDUUM8c46YABSigRYG+ffti06ZNsiP+vu4vNHZtqsXZOBQFKKBLgT5dO+PqlStZTmFpaYmT5y/qMoxsjd21fTvciriZ5THOLg2wZqP87ylNJtNmgVEx34Y1f2L+nJ/UTj1i9Bh8MWKk2n7sQAEKGJ7A6hW/YenCBZLAHR0dYW+v+QOkhpc5I6YABZQucOnSJdy8Kf23VfXq1VGnTh2lh8/4KEABClCAAhSgAAUooAiB4OBg3LolLV7zd40acDDiDdlepqcjJiVFVaA0OjUVcaI4aWqqqkBpovhKS8OLtDS8TEtDcno6VAVK37zB6zdvWKA0h+9c8eCAuiKkcoVJ3/27HE7NwyhAAQpQwEgF0tPTsXv3bkl2paytcexMgJFmrf+0HkY+QIcWbhoHUq++C9Zu2qxx/+x2XLd6FRbN/Vnjw0aMGYsvvhqhcX9NOmanwKj4t42P/xlYWllpMnS2+7DAaLbJFHPA5r83YMGcn5CSkpJlTK7N3bBs1Wo+mKuYM8dAKEABfQksW7QQq36TFk/JGE/x4iXg2aUzvvxmNCwsLPUVrs7nFQULW7s2RnxcnGSu1atXY/DgwZK/T0xMhCg+GhUVpVF8PXv2xJw5cyDux+u6vXz5UrX5vJWO/s2k6/iNfXwPDw/s379fkqYoLrpm42Y41atn7AQ5zk8Ukp8+cQKCAwPVjiHWP//0008YPnw4RLEcNgpQgAIUoAAFKEABCsgJPHr0CDY2NrLXFef9ugTtPDwIRwGjEbgeFoaeXtL3dLFixVQFLdnyVuDBgwc4d+6cZFJxPtq0acPPslo6HVevXkVYWJhkNLH5T7NmzbQ0i36GiYuLw8mTJyWTN2jQAAEBvN+vn7PCWSlAAQpQgAIUoAAFKGC4AiwwarjnjpFTgAIU0IrAvn374OnpKTuWR+cu+Gm+tHCWVibmIBSggE4EZk2djO2b1T+IdCLgPKxKltRJDNkZVDzg5lzDHuJ7Vu3TAZ/juylTszP0e321XWD0zZs3+LRHN4ReupRlTOLh8E27/oVDzZo5jp0HUoACyhSYPP5b7N29SxKcuBEpbkiyUYACFNCXQGaLUiwsLNCqVSt9hcV5KUABClCAAhSgAAUoYFACZ8+excOHDyUxH6pdG6UKFjSoXPIyWFFsNOp/BUpFodLY168Rn5qKpxkKlL5IT0dyWtp/BUrT3ryB+GLLmYC6AqRZvV6oUCE+vJAzdh5FAQpQQNEC//77L0QxpXebebFiOB0Uoui4DTm4K5dC8Gn3bhqnkC9/fpwOCoaZWVGNj8lOxy8GfIaA06c1PqRP//6YOHW6xv016ZidAqNivP6Dh2DcxO81GTrbfVhgNNtkej8gMSEBk74dh1MnjmcZiyjYNWvuL/Do3FnvMTMAClCAAkoQEGvaRn85HCeO+mgUjijOV93ODoOHDUcHr05Gd41g947tqqKFGZso0CkKiBYuXFjWSTzA7+7uDuGZWXNzc8P8+fNRv359jazZyfgFhgwZgj///FOS6OoN/8ClUSPjB9BChnt27cIvP85GQsJTtaPVq1cPa9euxf9j7z7gazr/P4B/alRiBbVXbapWiC1IREKsojpUaWu0RVu0iqJWqyjVWq0abamtYo9IbGJEY9TeexOEkPl/fe9P/OOec+5I7r6f5/W6L9r7nOf5Pu+Tpsk953yeKlWqGO3LDhSgAAUoQAEKUIAC7ifQu3dvTJ2q3ICjVOkyCFm/wf1AuGKXFlgwZw7GjBqhWGPJkiXh7e3t0mt3xMVdvHgRkZGRitJy5sype5aDm2VY5qw9evQIoaGhis/vxFfyEuReKWduq1atQnx8/AtLkLXdvHkTefPmdealsXYKUIACFKAABShAAQpQwMYCDBi1MTinowAFKOBIAvfv30e5cuV0HyrpN9mVfGVYOGSnXzYKUMB5BP5ZtBAjhww2WvC0WX+gfsOGRvtZu8OpEyfwZstgo9NI2LGEHqe1WTpgVOq4dPEi2gc3w9OnTw2WVaRoMfyzdq3VHg5LqwmPowAF0icgD4nKw6L67Y033oCEC7NRgAIUsJfA48ePsX79etXp27Uz/QF3e9XPeSlAAQpQgAIUoAAFKOAIAlu2bMHdu3cVpeyrUQMvOUKBLlpDggSUPn2Km/Hxutft+Hjck1dCAu4nJuJBQgIeJSbisQSUPntJqKmEkyYlJ4MRpWn7wpBQJmMhpRJEmilTJsif0jfl7/KnvNgoQAEKUMCxBNatW4fY2NgXipLv4fuOHHOsQl2omq2bwvH5xz3MWtGEKVMRENTMrGNM6RwXF4c6VSopQmYNHRvUogXG/TzJlOFN7mNuwGgWDw+E74xAjpw5TZ7D1I4MGDVVyjH6HToQhb49e+L2LeX9bKkrzJc/P/5eugwFCxVyjMJZBQUoQAEHEXj65AneadsGZ0+fNqsiCdv09fNDvwGDUKRoUbOOddTObQKb4vy5s4ryhg8fjmHDDIerf/XVV5gwYYLiWAkzHDNmDJo3b+6oy2ZddhIYOnQovvvuO8XsM+b8jVp169qpKuebVoLmfxn/I+ReaEMhv7Iy+VyzZ8+eGD16NLJnz+58i2XFFKAABShAAQpQgAJWEbh+/TpeffVVyGfl+u3HSZMR2Nz4M2xWKYyDUsBKAv169UR4qDI4t06dOihcuLCVZuWwWgLnz5/Hv//+q3jby8sL/v7+DBi14JdOWFgYHjx4oBhRNgQqXry4BWey/VASUithtfpt5syZ6Nq1q+0L4owUoAAFKEABClCAAhSggNMKMGDUaU8dC6cABSiQfoEPP/wQf/75p+pAE6f9Bv+mTdM/CUegAAVsKnD65Em0b2H85tWPenyML/p/bdPa1CZbMHcOxoxU7pKn33fdlq0oXCTtNy5bI2BUapw/5y+MHTXSqGPrdu0wauyPRvuxAwUo4DwCdatWhoT4pW6yG2Dbtm2dZxGslAIUcFmB1atXq94Yly1bNjRt2pRByC575rkwClCAAhSgAAUoQAFLCaiFcmXLmBFbq1Wz1BQcxwoCElB6Iy4ONySgNC4Od+LjcSchAdESUBofj4eJibpXSkDp06QkSECpHCchpWxpE5DPxCR0NHUIqVoYqaEQ07TNzKMoQAEKUEBLIDw8HLLhbOomm6NFnThFNCsJhCxZjOHfDDJr9HZvvY1h34826xhTOm/fsgW9u5v3YFnNOnUwc+48U4Y3uY+5AaMycPeevdC7bz+T5zC1IwNGTZWyb7+kpCTM/HUafp08CUmJiQaLadG6DUZP+Mm+BXN2ClCAAg4scP3aNXRo1QIS1JeWJuHNb733Hj7o1kMX4OeMLWLnDnzyQRdF6RKkevXqVeTJk8cZl8WaHVhg2rRp6NWrl6LCH36aiOBWrR24cscsTTb+HjH4G5w8ftxogYUKFcLEiRPx9ttvG+3LDhSgAAUoQAEKUIACri/Qu3dvTJ06VbHQUqXLIGS9MoTR9UW4QlcX8PWprvoZUKtWrXT3crDZVuDs2bM4cOCAYtJcuXLBz8+PAaMWPB1Hjx7FcZXPDYoUKYLatWtbcCbbD3XlyhXs2bNHMXGbNm2wfPly2xfEGSlAAQpQgAIUoAAFKEABpxVgwKjTnjoWTgEKUCB9AvJASUBAgOogshOb7MjGRgEKOKdAQP16uHXzhsHiX69SBfP/CbH7Avv2+hSbQkMN1mGJi7jWChiVHdLlYaQD+/cbtZwwZSoCgpoZ7ccOFKCA4wucOXUK7YKV/z3LxXe5CM9GAQpQwN4CERERuHbtmmoZ8r1Kdr+VsFE2ClCAAhSgAAUoQAEKUEBdICQkBPLZX+pWOEsWrKxUiWQuLBCXlITb8fG4Hh+PW/HxuB0Xh7vPAkolpFTCSWMSEnQBpbFJSWBAqeW+GAyFjxp7T4JNJeSUjQIUoAAF/l9g+/btuHXrloLkwMnT/J5ppS+UWb/9ikkTxps1eu48ebBlzz6zjjGl87jvRmHeX+qbDWsdX6ZcOfyzZp0pw5vcJy0Bo1mzZkV4xB7In5ZsDBi1pKZ1xrp96ya++vwzREVGGpxAfjb8aeqvaOjnZ51COCoFKEABFxKQcNHQdWuxKmQZDvz7b5pWJuGi1apXx2df9od3jRppGsNeB3360YfYtX2bYvquXbti5syZ9iqL87qwgHym3K5dO8UKvxw4CJ27dnPhlVtvaRI6P3/uHEyd+JNiI3C1WXPnzo05c+agRYsW/N3XeqeFI1OAAhSgAAUoQAGHFrh+/TpeffVVxMXFKerkM10OfepYXBoFTp04gTdbBqserfY7ahqn4WFmCJw6dQqHDx9WHCG/s0rAKJvlBGJjYyGbiOs3+UxTnu2TDTidtWl9Hck11Hv37uk2gWajAAUoQAEKUIACFKAABShgigADRk1RYh8KUIACLiYQExOD8uXL63bh1m9eXrmwKjwc8icbBSjgnAJjR43E/Dl/GS0+fFcE8ubLb7SftTo8fvwYvjW8kZCQYHCKjz7+BF981T9dZVgrYFSKunblCtoENcXTp08N1ighXsvWbUDBQoXStRYeTAEK2F9gwdw5GDNyhKKQ7NmzIzAw0P4FsgIKUMDtBU6cOIEjR45oOkjwSt26dVGwYEG3tyIABShAAQpQgAIUoAAF9AXkc741a9YoYCpny4Y/KlQgGAU0BSR09H5CAq7HxeFmXBxuJyTgbnw87sXH435ioi6gVF6PExOfB5TGJScjITkZSXqBtmQ2T0AeDjAWRGro/UyZMpk3IXtTgAIUcHCBPXv24MqVK4oqt0Xu570gVjp3aQn1lFIk1FPCPS3Z3ggKxLmzZ8waMs8rr2Dz7r1mHWOsc1oCRmXMXn37oUfPXsaGN+t9BoyaxWXzztu3bMY3X30JCcIz1EqUKoW/l/yDHDlz2rxGTkgBClDA2QUuX7qE1ctDsPyfpbp73dLScnp5oXnLVvj8q/6Q+2McuZ0/dxZtApuqlnjs2DFU4Gd8jnz6nLa23bt36+7D0G8SLioho2xpF7h18wbGffedLjTZlFaoUCG0bdsW7du3R6NGjSCfHbJRgAIUoAAFKEABCriHQO/evTF16lTFYkuVLoOQ9RvcA4GrdCuBpQsXYtTQwaprbtOmDX8fssNXg3z2JC/9lidPHjRu3NgOFbn2lKtXr1YNla5Xr57TPisjzwHJ80BaTe5rDA5WDxZ27bPN1VGAAhSgAAUoQAEKUIACaRFgwGha1HgMBShAAScX+OSTTzB9+nTVVUyc9hv8m6rfWOfky2b5FHAbgQP796PLO28ZXe+Aod+iY+cuRvtZq8PcHPaiAAAgAElEQVSyxYswYvA3Roe3xENV1gwYlQUsmvc3Rg8fZnQtlatWw9wlS7k7ulEpdqCAYwt079wJeyMiFEUWLlwYderUceziWR0FKOAWArIb644dO/Dw4UOD661YsSIfnnKLrwgukgIUoAAFKEABClDAHIHo6Ghs2rRJcYh/7twYV6qUOUOxLwXMEpDg0QeJibqA0lvx8bgdF4e7CQm4l5CgCy59kJCAmKQkPEoVUBqfnAx5MaDULGpFZ9mIQy2A9OWXX4aEj8p7KX+XP9X6pq8CHk0BClDAsgJRUVE4d+6cYtAVoRtRoiR/nrGs9v9GG9i3D9atXmX20H0HDMQH3bqbfZzWATeuX0egb32zx5P/F0adOGXR69hpDRiV8MjwnRHI4uFh9jq0DmDAqMUoLTpQfHw8Jo4dg3l//WlwXPn67Ny1K/oNYDCXRU8AB6MABdxW4MC//+rCRuVnlxgj15PVkKpUk/vf/nFov2GDBmL50iWKGmXT4A0bGCjj0CfPiYu7cOECSpQooVhBcKvW+OGniU68MscpXe7Xk/++r165bHJRefPmhYTqSNhoQECA7nM9NgpQgAIUoAAFKEAB1xS4fv06Xn31VdWgOT4v65rnnKsCZEOGlgFN8CQ2VsHx2muvQV5sthU4fPgwTp06pZj0lVde0W2CwWZZgYiICFy7dk0xqHxGU716dctOZuXRkpOTERkZiUuXLmnOVLlyZYSFhSF//vxWrobDU4ACFKAABShAAQpQgAKuIsCAUVc5k1wHBShAARMFJGTG19dXtXdgcAv8+MskE0diNwpQwJEFWgcG4ILKQ2Opay5UpAjWhG+2y250SUlJaN20CS5dvGiQ0adWbcyaNz/d1NYOGJUCJdRVwl2Ntc+//ApdP/nUWDe+TwEKOKjAo5gYNPCpjqTEREWFEi4qIaNsFKAABRxBICEhAXv37oXcMGeoFShQALJDqzygy0YBClCAAhSgAAUoQAEKQPcz9K5duxQU7xUogL5Fi5KIAg4pkATogkcfJibqgklvxsfrXnfj4xGdElCamIiYxMQXAkrjkpORwIBSi5zTlCBStfDR7Nmzw8vLy6R55PdzeWXIkMHgK2PGjCaNx04UoIB7Chw5cgQnTpxQLH76X3NQp5754ZPuqWjeqnt0eR97VH6GzJ0nD+7dvas5WK26dTFjzt/mTWag9z+LFmLkkMGqPSSw8+mTJ5pHb90biVy5c1uslrQGjEoB/QYMRBcLBq8yYNRip9ViA8m9Il/26okTx48ZHNPD0xO//zUHVb2d6yFQi0FxIApQgAJWFJCg522bN+nCRrdt3gy5vmxKy5U7D7bu3WdKV7v0uXvnji5wXdan39avX4+goCC71MVJXV9AvuZkYxr9VrNOHcycO8/1AWy0wqdPn2Lmr9Pwx+/TVf87N1SGfD7XqlUrXdho8+bNkSVLFhtVzWkoQAEKUIACFKAABWwh0KlTJ8ybp/zZu/xrFbF4pfkbhNmiZs5BAUsI/DZ5En6d9ItiKLnnoFmzZvCw4IZulqjX1cc4ePAgzpw5o1hmvnz5NJ/rd3UTa65P6z4/+YymZcuW1pzaomMnJiZCwlJv3rypOa6fnx9WrFiBHDlyWHRuDkYBClCAAhSgAAUoQAEKuLYAA0Zd+/xydRSgAAVeEIiNjdXtOiW7JOs3L69cWBUeDvmTjQIUcH6BObNmYsKYH4wupP/gIej0wYdG+1m6w9KFCzBq6BCjw06c+iv8AwON9jPWwRYBo9euXEHb5s0QG/vYYDny0O/8ZctRoWJFY2XzfQpQwAEF5MGKwf2/UlQm/223bt2aAX0OeM5YEgXcXeDYsWOQl6Hm6emJgIAASAgKGwUoQAEKUIACFKAABdxd4Pz58/j3338VDAOLF8eb+fK5Ow/X76ICScnJunBSed1NSMDNuDjciY/XveSf78t7CQm69yXI9ElSku4Vl5T0v4BSF3Vx9GWlDiI1JZRULbTUlONM6WNobIahOvpXEutzRYFTp07h8OHDiqWNHDMWbdq/6YpLtvua2rdojtMnTyrqkAeXkZysGaKYIWNG7Io6AE/PrBZZw5e9eyFsw3rVsfwCArA5LExznpB1G1CqTBmL1CGDGAoYLVehAk4eP645lwSdhu2MsNhn1gwYtdhptchAK5ctw/fDv8WT2FiD471euQr+XLhINajLIoVwEApQgAIUeC5w/3401q9ejdXLl+PQgSiDMvI74oGTpx1Wb9ovP2P6lMmK+ipUqGD0urnDLoqFOY3AK6+8grt6GwyUKl0GIes3OM0anKVQCawfNnAA9u/bm6aSs2XLhuDgYLRr104XOir/zEYBClCAAhSgAAUo4LwCe/fuRe3atVUX8Mtv09G4SYDzLo6VU8CIQFxcHIL9GuPWzRuKnkWLFkWtWrVoaEOBqKgonDt3TjFjwYIFUa9ePRtW4h5TSTDnunXrIP8d6LfGjRsjT548Dg8hm6ns2LED9+/f16xVPr9YuHChxa6dOjwKC6QABShAAQpQgAIUoAAFLCbAgFGLUXIgClCAAo4v8MUXX2DSpEmqhU6c9hv8mzZ1/EWwQgpQwCSBRzExaNHED/f0blbUP1h24F62bgOKFitm0riW6HTt6lW0bRZkNIizbPnyWLp6rSWmhC0CRqXQpQsXYtTQwUZrLlK0GP5Zu9ZiD4oZnZAdKEABiwn07fUpNoWGKsbjhXeLEXMgClDACgI3btyA3DwXHx+vObqEfTRq1Ai5cnHTCSucAg5JAQpQgAIUoAAFKOBEAloh/VPKlkWdnDmdaCUslQK2E5CQ0ZSA0gcJCbgRF4dbz8JJo+PjEf0spDQmMRGP5ZWUhKcSUJqcjPikJCTbrlTOZCcBQyGlpgaYmtpPP+zU3OPsRMRpKWBRAdl0dv/+/YoxP+v3Fbp9+qlF5+Jg/xPwq1MLd+/cUXBIwGgjf3/8PnWKJpWlHm5OTk6Gr091PHzwQDGXBJkOH/0Dvh3wtWYds/6eDx+NB7DTcp4NBYz2HTAQE8eOMTjsoGHD8U6n99MyteIYBoxahDHdgzx+/BjDBg1E6No1BseS/3f36f81PujeI91zcgAKUIACFDBf4OL581i9YjlWhiyDbLit1pasWgMJDHe0JtfD/evWxgOVh/FnzJiBbt26OVrJrMfFBCpVqoQjR468sKocOXNix37Dwb0uxmDT5axdtRLjvhtl9F5pQ0V5eHigadOmaN++Pd544w14eXnZdA2cjAIUoAAFKEABClAgfQLXrl1D1apVcevWLcVA8hn94pWr0jcBj6aAEwisXh6Cwf2/Uq3U39+fzwfY8BzKptayubV+K1KkiGYQsg3Lc8mpdu/ejatXryrWVq5cOchnNY7c5NrZtm3bIH9qte7du2P69OmQ62dsFKAABShAAQpQgAIUoAAFzBVgwKi5YuxPAQpQwEkFJEymTp06kAcK9FtQixYY97N68KiTLpdlU4ACAEKWLMbwbwYZtZCbfef9E4KXX37ZaN/0dkhISECnN9vhmN5NlGrjTpv1B+o3bJjeKXXH2ypgVObq3rkT9kZEGK27bYe3dA9xsVGAAs4jIA8i1K9eDU+fPFH+PBUUhGzZsjnPYlgpBSjgdgKPHj3Crl278PDhQ821y00HPj4+KGbD8Hm3OxFcMAUoQAEKUIACFKCAwwto3ei9qGJFlPb0dPj6WSAFnFEgLinpeUCpBJXejI/H7bg43ImPx72EBEQnJuJhQoKuz6PERMQ+CyiVkFIJN2VAqTOedceuWTZikaBSc8NJU8JNrXlcythSIxsFtATkYdoIleuV73X5AF8PGUo4CwvIfTje5cuq3o9ToWJFfDvqe3Rs31Zz1rc6vofBI0amu6qDUVHo/NabquP41KqND3t8jF7dPtKc58dfJiEwuEW660gZwFDAqISqTp8yGUf/+09zvrz58iN0+w5Y4vsdA0YtdlrTPNCJ48fQ55NPcPXKZYNjZM+RA3MXL0WpMmXSPBcPpAAFKEABywjIzzhvt24F+R6u33r16YsevXpbZiILjqK1OXju3LkhPyPLZuxsFLCmgIRUhoWFKabYf+wEMmXKZM2p3XrsuLg4ROzYjrAN67Fp40bEGLgvxhhU5syZ4efnpwsbbdeuHfLmzWvsEL5PAQpQgAIUoAAFKGBHgadPn6Ju3bqIilIP9Z/8+ww09PO3Y4WcmgK2E3i7TSscP3pUMaF8LiK/57DZRiAyMhIXL15UTFa0aFHUqlXLNkW42SwSML19+3bFqnPkyKHbUMSR26ZNmxAdHa1Z4siRIzF0KK/vO/I5ZG0UoAAFKEABClCAAhRwdAEGjDr6GWJ9FKAABSwgIDfOvP766zh9+rRitDyvvILlG0Lh5ZXLAjNxCApQwJEE5CZfCbvct3u30bL8AgIwfvJUq97EmJSUhIH9+mDDmjUm1fPzr9ON9jO1gy0DRm/dvIE2QYF4FBNjtLwpM2bCtzEv0hmFYgcKOIjA5rAw9Pn0Y9Vq5IZiNgpQgAKOLiBh77L5xPXr1w2WWqJECVSvXt3Rl8P6KEABClCAAhSgAAUoYBUBCeZX+5l5U9WqyMmHwK1izkEpkF6BJ0lJeJCYiJhnIaR3EhJwOz7+fwGl8fGITkjAfXk/MRGP5ZWUBDlGgk0ZUJpefR5vTwFzg0zN7W9OyKqxse3p5I5z37lzB1u3blUsvXmr1hjz00R3JLHqmu/euQO/OuoPBErA6KIVq9Colg+i791TraNAwYII3b4z3TX+OukX/DZZfXPhPl8PgHf1Gujyzlua8wwaNhzvdHo/3XWkDGAoYHTIyFGQdX/Wo7vB+WTDTtm4M72NAaPpFUz78XLfyt9/zMbPP46DXKMw1OrWb4Cps2ZbJFQ27RXzSApQgAIUSC2gtcF5vQa++PWPPx0KS/6f80ZQIM6fO6uo69tvv8WIESMcql4W45oCnTt3xty5cxWLW7t5C4oULeaai3awVSUmJmLv7giErV+vCxzV+j3MlLLlcxFfX18UL14cH32kvVmD1lgSVlq/fn1TpmIfClCAAhSgAAUoQIE0CMjvgZUrV8aRI0dUj24SGISfpk5Lw8g8hALOKXDoQBTe76C+EZ0EW0rAJZv1BeRZjcuXlZutFStWDDVr1rR+AW44g3wWsHLlStXNIJs1a4asWbM6rMr69evx+PFjRX3ymcTs2bPRpUsXh62dhVGAAhSgAAUoQAEKUIACziHAgFHnOE+skgIUoEC6BPr374/x48erjjF15mw0aNQoXePzYApQwHEFZAerds2DcOf2baNF1qxTB1NnzEIWDw+jfc3tIB/Uf9m7JyScz1grVLgwlq3bYNEP720ZMCrrW/7PUgwbOMDYUpHTywsh6zYgb758RvuyAwUoYH+Bbwd8jRXL/lEtpFy5cqhUqZL9i2QFFKAABUwQOHbsGORlqOXKlQsNGza0agC9CaWyCwUoQAEKUIACFKAABWwusGnTJsjnqqnbSwD21ahh81o4IQUoYBsBCR19+OwlQaUPEhJwMy4OElR6LyHhfwGlCQm6gNJHzwJKnz4LKI1PTrZNkZyFAk4uIA/AmBNYmtLf3OOMBZ3qj6s2vpNT68p/8OABwlSuy9Zt4IvfHCwIyhW8T588ifYtmqsuJSVgdNTQwVi6cKHmcleEbkSJkqXSxSEPjcrDo2rtnzXrIP99tAtupjnHx70/Q88v+qSrhtQHGwoYTZlL3MRPqxUqUgRrN23Rff9IT2PAaHr00n6shDkN7NcXETu2GxwkQ4aMGP7DD2jTrn3aJ+ORFKAABShgFYFjR47gnTdaK8YuWKgQNmzbYZU50zro9i2b0bt7N8XhWbJkwcWLF5E/f/60Ds3jKGCywIABAzBu3DhF/78WLUE1bvJqsqOlOiYlJSFqf6QubHTj+vW4dfOGpYY2eZw9e/ZAgnzYKEABClCAAhSgAAUsKyDhou+//z7mzZunOrB83r5oxUp4eHpadmKORgEHF/jqs97YuH6dosqXX34ZwcHB6b7e4uDLd4jytDa2ls0rfHx8HKJGVywiPDwc9+/fVyxNnvOT5/0cta1ZswZPnz5VlLdq1Sq0bNnSUctmXRSgAAUoQAEKUIACFKCAEwkwYNSJThZLpQAFKJAWgQMHDqBGjRqQm2T0W7OWLTF24i9pGZbHUIACTiQgDxF91PFdxMfHG626UpWqmPz7DOR55RWjfU3tEBv7GAP69MHWTeFGD8mWLRv+/mcZSpUuY7SvOR1sHTAqtfXq9hF2bN1qtMwaNWth1rz5uge62ChAAccWWLpwAUYNHaJZZP369VGgQIHn78vPXwkJCbqXfA9W+7uHhwd3AnXs087qKOCyAjdu3IDskGvoZ0R52Kpx48aQn9HYKEABClCAAhSgAAUo4C4CajfuZs2QAdu8vd2FgOukAAXMEJArsBI6KgGlMQkJz4NKb8TH425cnC6g9HFSEp4mJyMuVSipBJPGJScjISkJ8veEZ6/ElD8ByN/llSQvM2piVwpQIP0CmTJl0l270wokTf3vjfXLmDGj6ljGjjMUhir1GWryEJL8TKPfKlWpgnn/hKQfiCO8ILA3IgLdO3dSVXm9ShXM/ycE2zZvwmc9umvKfT1kKN7r8kGaZR8+eABfn+qQh6r1W/4CBbBxxy5cv3YNQQ0baM7R4d2OGDJyVJpr0D/QUMBoylzrV6/GgL5fGJxz9ISf0KJ1m3TVxYDRdPGl+eCv+3yODSrfi1IP+ErevJi3dBkkTJaNAhSgAAUcT0Duc6n5+muK+48zZ86MyKPHHapgrXv1PvroI8yaNcuhamUxriswceJE9OvXT7HAn6ZOQ5PAINdduBOsTH5X+u/QQV3YaOi6dbh65bJNqvb19cW2bdtsMhcnoQAFKEABClCAAu4iIL+rduzYEUuWLFFdctasWbF41RoUK17cXUi4Tgo8F7h25QpaBvjrnl3SbxUrVkSFChWoZWWB7du349atW4pZXn31Vd1z/sbajh07cPPmTc1uMoaMldYmY8sc+q1u3booVKiQycNevnxZ9yyKfqtZsyaKFStm8jhaHbUcGjZsiLx58yoOO336NA4dOqT493ny5NE9D+OobeXKlar/vapd83XUNbAuClCAAhSgAAUoQAEKUMCxBRgw6tjnh9VRgAIUSLdA69atIbvV6DcJD1y+IRReXrnSPQcHoAAFHF9gU2go+vXuqfpAkX712bJnR/eevXQPMMkOdWlt8kH2qpAQTBw3Bnfv3DE6jDxcN+vv+fC2wm5s9ggYlTXLRblHMTFG1953wEB80E37gTKjA7ADBShgM4H+X3yO0LXKh3JTFyCBfBLYpxbwrl+oPCAcFBQET+6Oa7NzyIkoQIH/F3j06BFkl9yHDx9qskjQgdzoUbRoUdJRgAIUoAAFKEABClDA5QXkM82QEGXoVr7MmbGuShWXXz8XSAEKOLaABJHGS0jps3DSlL8//3eG3ktOxuPERDyRsNNnryfPQk/ln3Xhp3rjSuipLvxUNlICFCGojq3F6ijgPgJqYajymV6MyjXK7NmzY2fUQffBsdFKDYVkVqnmjblLluquG9WtWllzw6d6vg3x6+w/0lzxxvXr8NVnvVWPTwnzlOvW9byras4RENQME6ZMTXMN+gcaChiVcCUJWZJracH+jSEPvGq14iVKYGVoWLo27GTAqMVOq8kDyUa0Dap7qz4UmTJIUHALjPtlksljsiMFKEABCthHoEOrFjh5XBkmunVvJHLlzm2fovRmTUxM1P2sJUH7+u3YsWMMz3CIs+QeRSxcuBDvvvuuYrGDhg3HO53edw8EJ1nliWNHdWGj69euwcXz561adWhoKJo2bWrVOTg4BShAAQpQgAIUcBcB+b2vbdu2WLduneaSp8yYCd/Gfu5CwnVSQCHw87ixkGs0+k2eXWrevDnkeSc26wls3boVd1Seoy1RogSqV69udGJjAaNyvVd+x5TrwWlprhowGhcXp9uAUy2Ys2XLlul6RjotzqYes2zZMkVXblZiqh77UYACFKAABShAAQpQgAKmCDBg1BQl9qEABSjgxALe3t44cOCAYgVTZ85Gg0aNnHhlLJ0CFDBXYPXyEAwdOABJiYkmHVqoSBF82L0HGvk3QUEzdiCLvncP27dswfw5f+Lof/+ZNFeGjBkxYdIU+AcGmtTf3E72CBiVGsV8cP+vjJYr4aqLV65GmXLljPZlBwpQwL4CT2Jj0bZ5M1y9ctlihcjujBLex0YBClDAHgKyQ7HsHnv9+nWD05cqVQrVqlWzR4mckwIUoAAFKEABClCAAjYTiI2NVX0QpYynJxZWrGizOjgRBShAAWcQSNQLJJWAUnNDTxX9n40R+yz09Glysi4Q9XkAalKSLvQ09SslADUpOdkZ2FgjBewucPDUGbvX4GoFzPvrT4z7bpTqsqpVr46/Fi3RvffFJx9jS3iYaj/Z+FPCX9O6AeiIwd9g2eJFqmNPmv677pq/tGrlymhuSlrdpyb+WLDQYqfHUMBojZq1MHv+At1cUrfUb6hJ8KkEoKa1MWA0rXJpP27pwgUYNXSI6gCZMmfG+MmT4deEIUtpF+aRFKAABWwnMHRAf6xUedB9yKjv0OEdZZCi7Sr7/5kOHYjC+x3eVJ1aLVTAHjVyTvcQkBCRxo0bKxabOXNmhKwPRbHixd0DwslWefbMaYRt2KALHJXgUUu3WrVqYc+ePZYeluNRgAIUoAAFKEABtxN49OiRLhxx+/btmmv/rN+X6PZpT7ez4YIpkFpANpxr1rghHty/r4Dhs0vW/1rZvHkz7t27p5ioZMmSkGf9jTVjAaNyvDx/JucyLc1VA0bFIjw8HPdVvu4l2FUCXh2tyUaMy5cvV5QVGBiIDRs2OFq5rIcCFKAABShAAQpQgAIUcFIBBow66Ylj2RSgAAVMFShUqJBqUAwfGjFVkP0o4FoCu3ft1D24JAF55rRSZcqgfsNGKFCgAHJ4eSFnjpzIlj07Hj9+jIcPHuDBg/u4c/s29kZE4MjhQ5oPJanNKTvgjfnpZwS1aGFOSWb1tVfAqBTZq9tH2LF1q9F6Xy1ZEktWreFOgEal2IEC9hc4cfwYOrZ9AxLKZ6nm7++PXLlyWWo4jkMBClDAbIFjx45BXoaal5eX7mEYCUdnowAFKEABClCAAhSggCsK3L17F1u2bFEsrXbOnJhatqwrLplrogAFKOAyAkmAMuBULfT02b+T8FKtgNPUYamqwampjpXw0yepx3r29wQGnrrM15arLYT3ilj+jE7+aQJm/jpNdeDUQZohSxZj+DeDNAtIz0bBgb71cUNlEykJMtqxPwoenp66eRvXrol7d++q1lCiZCmsCN1oMSBDAaOly5bFsrXrdXMlJiYiqKEvbt28oTl36v5pKZABo2lRS98xnd96EwejolQH2b5vP3Lyumj6gHk0BShAARsK/P3nH/jx++8UM8q9fuN+nmTDSrSnmv37dPzy4zhFh9GjR2PQIO2fvxyieBbhUgInT55E+fLlDf5c612jBt54swMqVqrMey8c8OxfuXxJFzQqgaMSXmyptnLlSrRq1cpSw3EcClCAAhSgAAUo4HYC0dHRCAgIwP79+zXX3n/wEHT64EO3s+GCKaAmYGgTMD67ZN2vmbCwMDx48EAxiSUDRrNnzw4JoUxLc+WAUflc5r///lOwFCxYEPXq1UsLl1WPiY+Px6pVqxRzvPHGGwgJCbHq3BycAhSgAAUoQAEKUIACFHAfAQaMus+55kopQAE3FJCdtyX4RX8H7mrVq+OvRUvcUIRLpgAFRODi+fPo17snTp04YXeQHDlz4rtxP6JxkwCr1mLPgNG7d+7gjaBA3L8fbXSNHd7tiCEjRxntxw4UoID9BZYsmI/vvh1qsULy5MmjC+1jowAFKGBPgRs3bmDv3r2QmxW0WqZMmeDn54ccOXLYs1TOTQEKUIACFKAABShAAasIXL16Fbt371aM3eqVVzCsRAmrzMlBKUABClDAdQWMhZOmBJym9LNU6OnzcZOSIGPrXkkSwcrm9gIvvYSDJ0+7PYOlAUYM/gbLFi9SHbZ2vXr4/a+5uvei793TBXzq38OTcmDHzl0wYOi3Zpd39sxptG0WpHpc3Qa++O2PP5+/1yawKc6fO6va18srF7ZFaj+cbW5hhgJG8+UvgLCdu54POe+vPzHuO8PXyafMmAXfNF5LY8CouWcvff0llCnYT/2655rwzShavHj6JuDRFKAABShgU4HIvXvQ9b2OijlLliqN5RtCbVqL1mS9u3fFdpVNg3bu3OmQ4QEOgcYirCLw8OFD5MyZ06Sxs3h4oHLVqqjuUxPVfXxQtXoNZM2a1aRj2ck2ArIJQtj6DYiOvmfyhL9NVg9erlq1Kg4cOGDyOOxIAQpQgAIUoAAFKPD/AhKGJ/ctHz16VJXlpZdewvDRP+iC/NkoQIH/Cci1qHbBzXD2tPK6oJeXF5o0aUIqKwls2LABjx49UoxeqlQpVKtWzeisO3bsgHzfM9Zq166NIkWKGOumeN+VA0YfP36M9ev/t8Fh6pYhQwbdph+SteBILTY2FuvWrVOU9O6772L+/PmOVCproQAFKEABClCAAhSgAAWcWIABo0588lg6BShAAWMCEg4ju+votyaBQfhp6jRjh/N9ClDAhQUSEhIwfcpk/DVzBp4+fWqXldapVx/fj5+AvPnyWX1+ewaMyuLWrV6FgX37mLTOKTNmwrexn0l92YkCFLCvQJ9PP8bmsDCLFVGpUiWUK1fOYuNxIApQgAJpEZAbWnbt2gV58EWryc14cmORqQ/GpKUOHkMBLQG56U12dpaHqzJnzkwoClCAAhSgAAUoYFGBs2fPqj7k+3HhwuheqJBF5+JgFKAABShAAVsLJDwLG00JINUPOE0diPrC358FlZra32C/VKGnScnJtiZw+/kyZ34ZkUePub2DpQE+/7gHtm4KVx22fsOGmCnQeSgAACAASURBVDbrj+fvdXqzPQ4fVA+VKV6iBFZtVB/HUM2Gwjm/HjIU73X54Pnhnd96EwejojSHO3DyNOTzX0s0QwGj2bJnx66og8+nefrkCZrUr4uHDx5oTv3a669j4fKVaSqNAaNpYkvzQVMm/oQZ06Yqjs+XPz/CdkakeVweSAEKUIAC9hF4EhuL2lUqKSb39PTE7kP/2aeoVLMmJSWhvndVSIBA6ubh4aG75i0baLJRwJYC2bNnVw0SMVZDhowZUb5CBXjX8EH1mjXhU6s2cufJY+wwvu9gAtHR0QhsUE/1vuzFixejQweGXjnYKWM5FKAABShAAQo4uMDFixfRuHFjnDt3TrVSCY377sfxaNG6jYOvhOVRwPYCWpvGSCW1atVC0aJFbV+Ui88o97hLwKUER+o3SweMynMcAQEBZou6csCo+K9du1b1d/I6deqgcOHCZntZ84CYmBiEhio3cOratStmzpxpzak5NgUoQAEKUIACFKAABSjgRgIMGHWjk82lUoAC7idw8OBB1V2N3un0PgYNG+5+IFwxBSigEJAdtidNGI/VK1YgKTHRJkIlS5VG3wED0Mjfdrvd2TtgVGD79vwEmzZuNGqc08tL9+BYrty5jfZlBwpQwL4CEsL3ZotgXL1y2SKFyA0ubdq0sdiDmxYpioNQgAJuKSBh9Hv37sX169c11y8PYrVs2RLyvYuNArYUkAcBNz77uVoCRrNly6YLG5VX6r8zgNSWZ4VzUYACFKAABVxH4MiRIzhx4oRiQd+XLIkgPsztOieaK6EABShAAYcQSAIQpxdeak6I6dPkZJjTX0JTUwen6h8b7waBp8VefRWrwzY5xPl3pSIMhYY2bhKAX36b/ny5Eroo4YtaLXT7ThRQ2UjYkFevbh9hx9atql3WbNqCosWKPX/PUF/pFL4rAnnz5bfI6TEUMCqfK0edOPXCPMZspPOMOX+jVt26ZtfHgFGzydJ8gDy82bRBfci9KPqtR69e6NWnX5rH5oEUoAAFKGA/gWC/xrhy+ZKigP3HTtg9wPPYkSN4543WitokYCHlmqL95DizOwr4+vpix44dFll6iZKl8Nsff6JQkSIWGY+D2Ebg53FjIb8P6bcKFSpArkHwPhvbnAfOQgEKUIACFKCA8wucOnVKFy569epV1cXIfczjJ0+FXxoC9pxfhyuggGkCvbt3xfYtWxSdZWOWZs2a8fcT0xhN7pWYmIgNGzbgyZMnimNKliwJb29vo2PJZwoSApq6SZjoA5VN+tISmunKAaNiFhUVpRpKXbx4cfj4+Bj1t2WH+/fvIzxcufnkZ599hkmTJtmyFM5FAQpQgAIUoAAFKEABCriwAANGXfjkcmkUoAAFZLej5s2bKyB69e2HHj17EYgCFKDAc4Hz585i2i8/I3TtWsgDH5ZuL730Eur5+uLt9zrBt7GfzS9AOULA6P370WjVpAnkT2OtTr36mP7XHGPd+D4FKOAAAieOH0PHtm9Awvgs0UqXLo2qVataYiiOQQEKUCDdAseOHYO8tFpad75Nd2EcwK0Frly5gj179phkoBVAmhJEKjeYslGAAhSgAAUoQIHUAvv378eFCxcUKPNeew3ls2YlFgUoQAEKUIACLiwgV0gtElj6LDTVUJhp6ve0+kn4qqVbpSpVMO+fEEsP6/bjaQVuCUyrtm3x3bjxz41OnTiBN1sGa5p9M3yE7pq6qS0uLg71vatC/tRvxUuU0G1smboN6PsF1q9erTn84lWrUb7Ca6ZOb7CfoYBROXD3ocPw9Pz/n7EfP36MJnVrQ/7UajXr1MHMufPMro8Bo2aTpfmAPbt2oUeX9xXHyz0jkUeP2z2ELs0L44EUoAAF3FygX6+eCA/doFD4+dff4BfQ1K46c/+YjfGjv1fUMGrUKAwZMsSutXFy9xX4999/sWjRIsyfPx+XL6dv4+qmzZpj/OQp7ovphCuPjo5Gs4a+iI1V/m4zZ84cvP++8udlJ1wmS6YABShAAQpQgAJWFTh06BD8/f1x584d1XmyeHhg8vQZqF2vnlXr4OAUcHaBixcuoE1QUyQlJiqW8tprr0FebJYTiI+PR2hoKJ4+faoYtFSpUqhWrZrRydQCRuW4AwcOKI7NlSuX7nulOc3VA0ZjYmJ050C/yTMFLVu2hFyvcpR29+5dbFEJAP76668xduxYRymTdVCAAhSgAAUoQAEKUIACTi7AgFEnP4EsnwIUoIAhgT///BMffvihosuw70ej3VtvE48CFKCAQuD2rVvYsXWLbne6/w4dxPVr19KlVLBQIbRp/6bue4783V7NEQJGZe2bNm5E356fmMTQf/AQdPpA+T3cpIPZiQIUsKnAonl/Y/TwYRaZUy5WtmrVig/XWUSTg1CAApYQuHHjBnbu3Kk5lKm76VqiFo5BAREwFnxrjtLLL7+MrFmz6l4poaOp/84AUnM02ZcCFKAABSjgGgJqN2nLynZ4e8MjQwbXWCRXQQEKUIACFKCA0wjEJyenKfQ04v59bLx3T7FO2QhyyoyZTrN+Zym0xmvlNTeie7dzZwwc+uI1pID69XDr5g3V5TX088fk32eYvPTdu3bi4y6dVfu/1+UDfD1k6AvvjRo6BEsXLtAcXzbBlM0wLdGMBYxui9wPL69cL0z1y/gfMXv6bwan/2vRElSrXt2sEhkwahZXujoP7v8VVi9XBhkz4DhdrDyYAhSggN0Ffp86BVN/nqio462O72HwiJF2rU/uxZN78vTb9u3b0aBBA7vWxskpIAJ79+7VhY0uXLgQV69eTRPK3CVLUaWad5qO5UH2EZgy8SfMmDZVMbkEypw8eRIZM2a0T2GclQIUoAAFKEABCjiBwO7duxEUFIQHDx6oVpste3b89sef/BnZCc4lS3QMgTEjR2DB3DmKYjJkyIDmzZsjS5YsjlGoC1Tx5MkThIWFqW4MWLFiRVSoUMHoKtXuXWvUqBGioqJUvy/Wq1cPBQsWNDpuSgdXDxiVda5Zs0Y15NXX1xf58uUz2craHW/dugX5DFO/DR8+HMOGWeYZRWuvgeNTgAIUoAAFKEABClCAAo4vwIBRxz9HrJACFKBAmgXGjBmDQYMGKY6XhxHkoQQ2ClCAAsYEHsXE4NiRIzh96iROnzyJc2fO4O6dO7h79w7uR0cjOTlZN4Tc7PZqiZIoU64cypYvj7LlK6BchfIoUrSYsSn4PgUoQAGXEOjz6cfYHBZmkbUUKVIEtWvXtshYHIQCFKCAJQS0bl5IGVu+Z8n3LjYK2EJgz549uHLlii2mQkoAqVr4qASRMoDUJqeBk1CAAhSgAAVsKiA3ees/pPISgH01ati0Dk5GAQpQgAIUoAAF0iMQeu8evjl7VjFE2w4dMHz0mPQMzWP1BGJjH6NOlcqaLj169UavPn1feH/MqBFYMEf5IKd08vTMil1RB5DBxLCZiWPH4M+Z6oGk8oB13Qa+L8z9y4/jMPv36Zr1/vDTRAS3am2R82wsYDRs5y7ky1/ghbnu3b2Lpg3qIT4+XrOGBo0aYerM2WbVyIBRs7jS3Fn+e2hU00f1oc3f58xF7br10jw2D6QABShAAfsKbNu8CZ/16K4oomLlyliwbLldi2voUwP370e/UIOHhwcePnzIa3l2PTOcXE3g+PHjuuAICQuRP8+dO2cSVIWKFbFoxSqT+rKTYwjEPHwI2VxCfkbWb7///ju6d1d+T3WMylkFBShAAQpQgAIUsK9AeHg4WrVqhdjYWNVCcuXKhRlz56GcCSF99l0JZ6eA4wg8uH8fzRr54tGjR4qiihcvDh8fH8cp1skriYmJwebNm1Wvc1WvXh0lSpQwukK1gFF5VkOe4ZVNTPSbfF/09zc9K8AdAkZ37dqF69evK6zKlCmDKlWqGD0HtuogNUqt+m3s2LH4+uuvbVUG56EABShAAQpQgAIUoAAFXFyAAaMufoK5PApQwL0F+vTpg19++UWBsCBkBSpWquTeOFw9BShAAQpQgAIUsKCAXGz/+ovPIDcHJyQkIiEhHomJiUiIT0BiYgLiExKe/z0hIQGJCQmqF+hTSgoODoY88MBGAQpQwFEEbty4gZ07d6qW89JLL+l2C5fARTYKWFtg48aNugcCHaExgNQRzgJroAAFKEABClhWYNWqVYqbvF/OkAG7vL0tOxFHowAFKEABClCAAlYUWHTzJn68dEkxw8e9P0PPL/pYcWb3G/rK5UsI9musufAvBw5C567dXng/YucOfPJBF81jpv81B3Xq1TcJs0OrFjh5/Liir4enJ3bsj0LmzJlfeG/Wb79i0oTxmmP3HzwEnT740KS5jXUyFjC6ZtMWFC2m3LB0zMgRWDBXPYA1Zc6Fy1fitddfN1bC8/cZMGoyVbo6Lv9nKYYNHKAYQ64dRBw8nK6xeTAFKEABCthX4Mb16wj0Vf58ktPLC9sj/7VbcbJhevsWzRXzS6iChNKwUcDRBa5evaoLG00JHD1w4IBmyd+NG49Wbds6+pJYXyqB6VMmY9ovPytMihUrhtOnT+s2PGWjAAUoQAEKUIACFPh/gRUrVqBDhw6aG1DJhlWz581HcRMC+uhKAQq8KDB39iyM/2G0Kot8jiIhlWzpF4iOjsa2bdsgz4ylbvKsRZ06dVCoUCGjk6gFjEooZunSpSH30EuIqX5r0KAB8ufPb3Rs6eAOAaOnTp3C4cPK61LZs2dHYGCgSU626HTlyhXs2bNHMdXkyZPRu3dvW5TAOShAAQpQgAIUoAAFKEABNxBgwKgbnGQukQIUcF+Bd955B4sWLVIAbNyxC/kLFHBfGK6cAhSgAAUoQAEKOICAPHTaMqAJkhITFdW88soraNSokQNUyRIoQAEK/L/A0aNHcVzlYXXpIQ+qt2jRAhkyZCAZBawmkJSUBLmJVHZhdoYmDwRly5ZNF74rr9R/l3/OlCmTMyyDNVKAAhSgAAXcRkB+xggJCVGs1ytTJoRXreo2DlwoBShAAQpQgALOLzDt6lXMvnZNsZDhP4xB2zc7OP8CHWgFhw5E4f0Ob2pWNHz0D2jb4a0X3pfrQnW9q+JJbKzqcRJIKsGkxtrdO3fgV6eWardG/k0wafrvivcWz5+H74d9qzl0t0974rN+Xxqb2qT3jQWMhqzfgFKlyyjGunXzBoIa+uo28tNq/oGBmDj1V5PqkE4MGDWZKl0du77XEZF7lQ9CtmjzBkaPn5CusXkwBShAAQrYX6BBDW88fPDghUIkHOHAydN2K27RvL8xevgwxfwjRozAt99q/8xjt4I5MQU0BB4/foy1a9di5syZ2LBhg2ovCVNau3kLQymd6KsoNvYxAurX021Yrt8mTZqEzz77zIlWw1IpQAEKUIACFKCAdQWWLFkCeQ5W7hFVa0WKFsOsefNRqHBh6xbC0SngogISeNkywB/XrlxRrDBnzpwICAhw0ZXbdlm3bt3Crl27FNe45DM0eT4sT548RgtSCxgtW7YsKleujAsXLmD//v2KMWTcxo21N0RMfYA7BIxqrVHOQ1sH2rzl4sWLiIyMVJxP+Xyoa9euRr9W2IECFKAABShAAQpQgAIUoIApAgwYNUWJfShAAQo4qYB86Cg7HqVu8iFY1IlTkD/ZKEABClCAAhSgAAXsK/Ddt0OxZMF81SLkIr1crGejAAUo4EgCO3fuxI0bN1RLyp07N/z8/BypXNbiYgL3799HeHi4YlUS3Ck7O8v78nr48CHkIawnT57odrN31EDS1AGk+uGj8s8ZM2Z0sTPI5VCAAhSgAAUcW+DRo0eqD28XyZIFKypVcuziWR0FKEABClCAAhRIJfD9hQsIuX1bYTLr7/nwqV2bVhYU2BIehi8++VhzxPGTp6Bps+aK9/t/8TlC165RPa502bJYtna90SpXLluGoQP6q/YbMnIUOrzbUfFe6Lq16P+5dohNu7fexrDvRxud25QOxgJGl6xag3IVKqgONWzgACz/Z6nmNHLP08rQMBQvUcKUUhgwapJS+jpJMKyEJ6m18Ig9yJs3b/om4NEUoAAFKGB3gU8+6IKInTsUdfy9dBkq22lzHq2fqbZs2cJNfe3+FcMCjAmkhIpKkNKqVasQq7EBQepxPv38C3zy2efGhub7DiQw67dfMWnCeNWKLl++jCJFijhQtSyFAhSgAAUoQAEK2Edg9uzZ6Natm+Z9nvI58F8LFyPPK6/Yp0DOSgEXEdi0cSP69vxEdTW1a9fm7ycWOM/Xrl3Dnj17FGHJcj94kyZNkD17dqOzqAWMFi9eHD4+Prrvk+vWrdPdH6/ffH19kS9fPqPju0PAqNwDuHHjRtXQ6ubNm8PT09Ooky06nDt3DlFRUYqp5s+fj3fffdcWJXAOClCAAhSgAAUoQAEKUMANBBgw6gYnmUukAAXcV6B8+fI4efLkCwC58+TBlj373BeFK6cABShAAQpQgAIOJHDn9m3411V/mDdHjhxo2rSpA1XLUihAAQpAF9YoAY/ysItaK1euHCoxfIlfKlYSuHTpEvbtU36mIQ/dyM1tWk2+buVmoZQA0piYGN0/P3361KEDSLNkyYKsWbPqXgwgtdIXFYelAAUoQAEKpBK4ffu2YtM2efv1bNnwl0bwEQEpQAEKUIACFKCAIwp8eeYMtkZHK0oL3xmBvPnzO2LJTlvTssWLMGLwN5r1z5jzN2rVrat4f82K5fjmqy81jwvdvhMFChY06DKwbx+sW71Ktc/GHbuQv0ABxXuRe/agaydl8GhKx8ZNAvDLb9Mtcj6MBYwuCFmBihqfJV88fx5tgpqqPviXUlxwq9b44aeJJtX6wbtvIyoyUrOvlpdJg7OTTuC3yZPw66RfFBpFihbF2s1bqUQBClCAAi4gMHHsGPw5c4ZiJT169UavPn3tssKGPjVw//6LP/d6eHjoNiPMlCmTXWripBQwJJCWUNHU48kGlms3b0G+/Mqf9SnvmAKxsY/RrKEvolV+Ry9VqhQkOKZQoUKOWTyrogAFKEABClCAAjYQ+Pnnn9G3r/bvlLJJ1Yy585ArVy4bVMMpKOD6Al3f64jIvXsUC5X7lSV4MUOGDK6PYMUVXrhwQRcYmZSU9MIsEjDarFkziLOxphYwKr831n12vfHMmTM4ePCgYhgJF5WQUWPNHQJG4+LidM+7qG3m0rhxY+TJk8cYk03eP3XqFA4fPqyYa/ny5WjTpo1NauAkFKAABShAAQpQgAIUoIDrCzBg1PXPMVdIAQq4sYCXlxcePHjwgkDZ8uWxdPVaN1bh0ilAAQpQgAIUoIDjCMiFy5qvv6ZZkCNdvHQcNVZCAQrYW0BCGjdv3qz5cHf9+vVRQOXhdXvXzfmdX+DIkSM4ceKEYiGVK1dG2bJl07xA/QBSeehQHu5ylgDS1OGjqf8uN6SxUYACFKAABShgusDly5exd+9exQGNvLwwoUwZ0wdiTwpQgAIUoAAFKGBngQ+PH8fhR48UVRw8dcbOlbne9DOmTcWUiT9pLkzuz5H7dPTbo5gY1K9eDcnJyarHfvvd92j/9jua48pxvj7V8VDvniA5oEy5cvhnzTrVY8+cOoV2wc00x63q7Y05i5da5EQZCxidu2QpqlTz1pyr/+efIXSd9v1N8pDr2k1bUKhIEaP1MmDUKFG6OwT7NcaVy5cU4/QbOAhdunZL9/gcgAIUoAAF7C8gweYScK7fJExdQtVt3S6cO4fWgQGKaRs1aoQtW7bYuhzORwGdwJMnTyBhIufPn9e9Uv89MjJSt/llelrhIkUxYOhQyMYAbM4j8NfMGfhp7BjVgosWLYrt27ejRIkSzrMgVkoBClCAAhSgAAUsJDB48GCMHj1aczT5/Pi3P/5EtuzZLTQjh6EABc6ePq27TqR2fapmzZooVqwYkdIhcPr0aV1gpL6vbITTokULmHJft1rAaP78+dGgQQNdZRJeunbtWsizaPrNlOfP3CFgNCEhQbfJuNpmH7Vq1YL8Lu4I7fjx4zh69KiilA0bNiAwMNARSmQNFKAABShAAQpQgAIUoIALCDBg1AVOIpdAAQpQQE1AbkKSnYr1W936DfDbn38RjQIUoAAFKEABClDAAQRClizG8G8GqVby0ksvITg42KRdKh1gKSyBAhRwMwF5GObff//V/P4lu+x6enq6mQqXa22BiIgIXLt2TTFNkyZNIJusWKvJTVgSOCo3GknAbkxMDANIrYXNcSlAAQpQgAJ2FJCbvA8dOqSo4M18+TCweHE7VsapKUABClCAAhSggHkCbf77D1eePn3hIAljjDpxyryB2NuowNhRIzF/jvY9OGE7dyFf/gKq43zU8V3s36cMuJfO/oGBmDj1V835j/73H95t20b1/Q+790Cfrweovnf3zh341amlOW6x4sWxOnyz0XWb0iG9AaOnT55E+xbNDU71xpsdMOIH9aCe1AcyYNSUM5b2Pv9G7sOH7yoDceVB2cijxyHff9goQAEKUMD5Bc6dPYM3gpQPtufLnx9hOyNsvsBlixdhxOBvFPMOGzYMw4cPt3k9nNC9BDZt2oSTJ08qgkSvX79ucQjZQKBJYBCaBAWhfAXtTawtPjEHtJiAbGwa2KCearCJTCJBMWFhYZCNVdkoQAEKUIACFKCAOwhI8F6vXr3w66/an4HXrlcPk6fPQBYPD3cg4RopYFOBoQP6Y+WyZYo55T5suR+bLe0Cx44dg4RG6geMynP+EjAqz4gZa2oBo3ny5IGEh6Y0+Uziv//+UwxVoEAB1K9f3+AU7hAwKiGs+/btw5UrVxQW8rt32bJljZ0Gm7x/5MgRnDhxQjGXbESSEihrk0I4CQUoQAEKUIACFKAABSjg0gIMGHXp08vFUYAC7ixw7tw5lCpVSkHQ8o22+P7H8e5Mw7VTgAIUoAAFKEABhxFo2zwIsguoWitSpAhq167tMLWyEApQgAL6ApGRkbh48aIqjDk3wlCWAqYKyI68jx49UnRv166dqUNYpZ9+AOnDhw8RGxsLeVBINoBR2+nbKoWYOWiWLFmQLVs2ZM2aVfdK/Xf5Z1N2yjZzSnanAAUoQAEKOLTA4cOHceqUMnTr86JF0bmAeiiUQy+IxVGAAhSgAAUo4LYCDaOi8Dgp6YX1y0O4ew8fcVsTay18QN8vsH71as3hJVwxc+bMqu/PmTUTE8b8oPqep2dW7Io6gAwZM6q+P/PXaZj80wTV92bNmw+fWurXl+RzKu/yZTU/r5LPh3YdUIbup8XPWMDoX4uWoFr16gaH7tXtI+zYulWzj3x+Fbp9B/Lmy29wHAaMpuUMmn6MbKYomyrqN/k6lK9HNgpQgAIUcA0BeTC/5uuvISEh4YUFZcqUCfuPKR+Et/aqv/nqS6xZsVwxjQQ/+vn5WXt6ju/GAjNnzkT37t2tJiBhI69XrqILFG3arDlkEwA25xeQTSJ6dHkfDx88UF1Mjhw5dCGjtWppbwjh/ApcAQUoQAEKUIACFADkd8vOnTtj3rx5mhx+AQEYP3kq5PdNNgpQwPICWpvIyEzNmjXT3U/MZr6A3C9+9OhRnDlzRnGwh4cHgoODTRpULWA0V65c8Pf3f368fD63bt063T3q+k36SX+t5g4Bo7J2ORcS9qrfSpcujapVq5p0LqzdSTZClw3R9Zs8o1OjRg1rT8/xKUABClCAAhSgAAUoQAE3EWDAqJucaC6TAhRwP4GIiAjUq1dPsfAPu/dAn68HuB8IV0wBClCAAhSgAAUcTODA/v3o8s5bmlU1bNgQefPmdbCqWQ4FKECB/xeQG/02b96M+/fvq7IUL14cPj4+JKOARQTk6235cuVDgnITaevWrS0yh7UGkQBSCUaNjo7W/fcSExOjCyB98uSJ7iFMRw0glRvatMJHGUBqra8WjksBClCAAvYU2LdvHy5duqQoYULp0mhk4MZre9bMuSlAAQpQgAIUoIC+wP2EBDQ5eFAB45UrF7bt208wCwt0e/897Nu9W3VUY2GdVy5fQrBfY82KZs9fgBo11cNlPur4Lvbv26s41sPTExFRBzWDSeWARjVr6D6n0moSEGaJB7eNBYz+uWARvI18fnzg33/R5e0OBs/a2+91wjfDRxjsw4BRC3/hpxpONllqVNMHsbGPFZPMXbwUVby9rTc5R6YABShAAZsLvN/hTRw6EKWYN2xnBPLlNxz4belim9Sri9u3br4wrPwMIxsByjUuNgpYQ0Duj2jatCkSExMtOrxsLFCjZk00aRqEgGZByJefG15ZFNhBBpNNyLt26oi7d+6oVuTp6Yk1a9YwJNlBzhfLoAAFKEABClDA8gIShNehQwesWLFCc/AWrdvgux/HI0OGDJYvgCNSgALPBfp/8TlC165RiLz66qsMNkzj14ncE37w4EFcuXJFMYJcMwwKCjJpZLWA0Zw5cyIgIOCF448dOwZ56beCBQuq5gqk9LN2wGiFChWQL18+k9ZqqJNsFK52PdPU5+wuX76MvXuV11ILFy6MOnXqpLs+SwwQFRWFc+fOKYaScNTXXnvNElNwDApQgAIUoAAFKEABClCAAmDAKL8IKEABCriowLJly9C+fXvF6r76ZjDe//AjF101l0UBClCAAhSgAAWcR2Bg3z5Yt3qVasFqF4CdZ2WslAIUcCeBx48fY/369apLLlSoEOrWretOHFyrFQXu3bunC7TVbzly5NA9xOXMLSWAVNb44MED3YOPEkAqD+c7YwCp3AgnAaS8ydeZvypZOwUoQAH3FNi2bRtu376tWHzI66+jGEMJ3POLgqumAAUoQAEKOJlAXFIS3j56FJeePlVUXqhwEazfus3JVuT45bYLboYzp06pFlqkaDGs3bzF4CLaBDbF+XNnVft89PEn+OKr/or3JMixvnc11VCjps2aY/zkKQbnfCMoEOfOntHss2HbDhQsVCjd+MYCRg0FqKae/MN338G/kfs068mcOTMk1CxX7tyafRgwmu7TqTnAmpUr8M2X/RTv58iZEzv27LAO5wAAIABJREFUKwPorFcJR6YABShAAVsIfPftUCxZMF8x1YCh36Jj5y62KEE3x7UrV9CscUPFfL6+vpDP+NgoYA0BCXyoVq2a7nquJdrLL7+M2vXqIyAoCH5Nm8LLK5clhuUYDi4gG010eftt3Lp5Q7VS+f1GngFp2bKlg6+E5VGAAhSgAAUoQAHzBOR+yFatWiE8PFzzwLc6vqfbTOqll14yb3D2pgAFzBbYtX0bPv3oQ8VxsnlL69atzR6PBwDyTIUEWt69e1fBkTt3bpM3kzA1YFRCm9euXat6vVDCSOWZNLVm7YBRa38tmBowev/+fdX/5+TKlQv+/v7WLtOk8SMjI3Hx4kVFX/kMqkSJEiaNwU4UoAAFKEABClCAAhSgAAWMCTBg1JgQ36cABSjgpALTpk1Dr169FNWPmfgzmrds5aSrYtkUoAAFKEABClDANQRu37qFQN/6qhdzZYXe3t4oWbKkayyWq6AABVxaIDk5GSEhIaprLFu2LCpXruzS6+fibCdw4cIF7N+/XzFhkSJFULt2bdsVYoeZJIA0JiZGtxOz3PAkf3emANKUwFEJHZUXA0jt8EXEKSlAAQpQwCSB0NBQ3f9n9dt2b294Zshg0hjsRAEKUIACFKAABewlkJScjM9Pn8ZujbCb8hUqYPGqNfYqz2XnbVy7Ju6pPCgoC369cmXMX7bc4Np/GjsGf82codqn/GsVsXilcqO6LeFh+OKTj1WPGTl2HNq0U25GnLrzRx3fxf59ezXrWhCyAhUrVUr3OTMWMPrHgoWo7lPT6DxaD7mmPvD9j7riq0HfaI5lLKR0445dyF+ggNFa2EEp8MkHXRCxc4fijQ7vdsSQkaNIRgEKUIACLiawdOFCjBo6WLGqJoFB+GnqNJutdlVICIZ8/ZViviFDhmDUKP7/x2Ynwo0mklBRHx8fnNLYXMAUCrlGWqBQIZQtXx5+AU3RyL+J7topm/sJXLt6FV3f6wgJG1VrspHn7Nmz0aWL7YKb3e8scMUUoAAFKEABCthSQH6eDgoKwu7duzWn1dpwy5Z1ci4KuJOA3P/ftEF91c0P6tevjwK8ZmL2l4PccybhoBI0qt/y58+PBg0amDSmWsBojhw50LRpU8Xx//33H06ePKn494ULF0adOnVU53OXgNGnT5/qAljlaz11y5IlC1q0aGHSubB2p02bNumeDdBvN27cgHzNsFGAAhSgAAUoQAEKUIACFLCEAANGLaHIMShAAQo4oMC3336reqPcrL/nw8fFgzcc8HSwJApQgAIUoAAFKPCCwO9Tp2DqzxNVVTJnzozg4GBkzJiRahSgAAUcXuDhw4fYuHGjap3VqlVDqVKlHH4NLNA5BA4fPqz6wFalSpVQrlw551iElapMCSC9d++eLoD00aNHThlAqh9EKg9OsVGAAhSgAAVsKbBixQrFRiAvAdhXo4Yty+BcFKAABShAAQpQwGwBeSxqyLlz2KARdCkDduzcBQOGfmv22DxAW0AeSPMuX1bxYFrKEfUbNsS0WX8YJPw3ch8k/FKrbdmzD7nz5Hnh7dHDh2HRvL9VD1Hrr9+xb69PsSk0VHPOqTNno0GjRuk+9ZYKGJVC2rdojtMqD0imFJnFwwPhOyOQI2dO1bqNhaoyYDRtp/vWzRu6B5D1H86U0bbt2w+vXLnSNjCPogAFKEABhxU4cugQOrZvq6iv2KuvYnXYJpvV3ayRLySgT7+FhYWhSZMmNquDE7mHQFJSEgICArB582bNBUs4RYGCBXUBogV1r8LPXin/XAjZc+RwDzCu0iSBu3fuoGunjjh7+rRm/8mTJ6N3794mjcdOFKAABShAAQpQwFEF7ty5A39/fxw6dEizxP6Dh6DTBx866hJYFwVcVmDqxJ/w+7SpivXly5cPvr6+Lrtuay1M7t/evn075J5u/Va0aFHUqlXLpKnNCRiVuSREUz670G/yWUZOletm7hIwKiarVq1S3AsoTm3btsVLL8ldgfZt8lmT3Puv32JjY+Hh4WHf4jg7BShAAQpQgAIUoAAFKOAyAgwYdZlTyYVQgAIUeFGgR48emDFjhoJl+YZQlCxVmlwUoAAFKEABClCAAnYSkAuVTRvUw+1bt1QrKFOmDKpUqWKn6jgtBShAAfMELl++jL1796oexB2MzbNkb8MCO3fuhOzIq9/kIUEvLy/yGRCQXZhlZ2zZ5TglgFR2yJYbyxISEjRDMOyNKjdHpQ4dZQCpvc8I56cABSjg2gLx8fG6m4r1W5YMGbDT29u1F8/VUYACFKAABSjg9AI/XLyIfzSuOcjiKlSsiDmLl0JCb9gsJ3Dn9m34162tOWCL1m0wesJPBieUYMb61avhUUyMar+RY8ehTbv2L7zXsokfLl28qOhfsVIlLAhZYXSBw78ZhJAlizX7fTduPFq1VQaHGR1Yr4MlA0bDNqzHl717GSyhe89e6N23n2ofCe6J3LNH83gGjJp7dv/Xf9Zvv2LShPGKg+W+NLk/jY0CFKAABVxPQK4r1Xz9NUVogYR97z18xCYLlo326lVT3lOTKVMmyOaYfPjeJqfBrSb5/PPPIUGPWm3t5i0oUrSYW5lwsZYRePjgAXp0eR9H//tPc8AhQ4Zg1KhRlpmQo1CAAhSgAAUoQAEbC1y9ehWNGzdW3VheSpFwt2+Gj8BbHd+zcWWcjgIUEIGrVy6jeWPlhnPy32ZwcDCvK5r5ZSJBkdu2bVMNtCxVqhSqVatm0ojmBIzKgAcOHMDZs2cVY2uFmrpLwKiArF69WjXwNTAwENmzZzfpfFiz08qVK3X38aduJUqUwLlz56w5LcemAAUoQAEKUIACFKAABdxMgAGjbnbCuVwKUMB9BFq3bq36MOyO/VHIobLzkPvIcKUUoAAFKEABClDAvgKh69ai/+efaRYRFBSkC9NiowAFKOAMAkePHsXx48dVS3WUmy+cwZE1GhdYt24dZEde/dauXTvjB7OHQYGUAFK5ue3Bgwe6MFKxdvQAUk9PT2TNmlX30g8flX+XIUMGnnkKUIACFKCAyQISPrBx40ZF/1yZMiGsalWTx2FHClCAAhSgAAUoYGuBGdeuYfrVq5rTlixdBgtDlsPD09PWpbn8fKdOnMCbLYM119mxcxcMGPqtUYfB/b/C6uUhqv2CWrTAuJ8nPX/vxvXrCPStr9q3R6/e6NWnr9H5fh43FhL+qdX6DRiILt26Gx3HWAdLBoxKEGvrwABcPH9ec1r5PCg8Yo/usyL91u3997Bv927NYxkwauxsqr8f7NcYVy5fUrw5/Icf0PbNt9I2KI+iAAUoQAGHF2gX3AxnTp1S1LnvyDG8/PLLVq9/9vTf8Mv4HxXzNGrUCFu2bLH6/JzAvQRmzpyJ7t3VfzbOnScPFi5fiYKFCrkXCldrUYHY2Mfo+dFH+Ddyn+a48jU4ffp0XQAXGwUoQAEKUIACFHAWgYsXL6JBgwa4dEn5+aGsQe7t++7H8ZCNutgoQAH7CWht0Fa2bFlUrlzZfoU54cy3b9/G9u3bIde09FuFChVQsWJFk1ZlbsDokydPIPfY688rv0M2bdpUEaRp7YDRggULInfu3Cat1VCny5cv6zYT0m8NGzZE3rx5TRp/w4YNkM2K9JuEr8rXt9yHbq8mdUl9+k1yIVasML6hpL3q5rwUoAAFKEABClCAAhSggPMJMGDU+c4ZK6YABShgkkDNmjURGRn5Ql/ZoXv/sRMmHc9OFKAABShAAQpQgALWEej6XkdE7t2jOniBAgVQv776g6HWqYajUoACFEifQEREBK5du6Y6SNu2bfmAQ/p4efQzAdmdV3bp1W/yOYfcSMNmXQEJIJWbtKKjo18IIJV/n5iYqHoznHUrMj663Bjn4eGhGkAqYaRyUxgDSI07sgcFKEABdxLQunm6WJYsCKlUyZ0ouFYKUIACFKAABZxI4J9bt/DDxYuaFRcuUgT/rF2vGrjoRMt02FJ379qJj7t01qyv5xd98HFv7Q3nUg40tDFd9hw5IBsJpwTJLJ4/D98PUw8tnbtkKapU8zbqZSz484Nu3dF3wECj4xjrYGyePxYsRHWfmsaGef7+ymXLMHRAf4P9e/Xthx49eyn6dO/cCXsjIjSPZcCoyafhecfDBw+g05vtFQdmypQZ+44c5Wdv5pPyCApQgAJOI/DNl/2wZqXyIfexP09CsxYtrLoOuS4VUL8u7t65o5hn6dKlaN9e+f8mqxbEwV1aYOfOnZDgWvm6029ynXrOoiV4vUoVlzbg4mwjIBt/9u7eFXt27dKc8J133sHcuXMhX3tsFKAABShAAQpQwNEFTp06hcaNG+OqxuZo8jPN+MlT4RcQ4OhLYX0UcHkB2QBPNsLTb1myZEELK3/O42q4N27cgHyWoNaqVKmCMmXKmLRkcwNGZdD9+/fjwoULivGLFy8OHx+fF/69BKFu27ZN0bdu3booZMYmKhIAunfvXsU43t7eKFmypElrNdRpz549uHLliqKLOQGjshnR3bt3NafJkSMHJBBVnuOT0FJb3lcu/4/crbI54pAhQzBq1Kh0+3EAClCAAhSgAAUoQAEKUIACKQIMGOXXAgUoQAEXFShWrBjkQ7rUrXCRoli3ZauLrpjLogAFKEABClCAAo4vcPb0abRtHqRZaL169XQXKNkoQAEKOIuA1s6uWbNmRbNmzZxlGazTwQXu3LmDrVuVn2dkz54dgYGBDl6965eXEkB67949XQCp7Kr8+PFjyINQzhBAKoGj8j0r5cUAUtf/muUKKUABCqgJXLx4UbFpm/SrnC0b/qhQgWgUoAAFKEABClDA4QQ23buHAWfPIlmjsnz582P5+lBIQCWbdQTWrlqJQf36ag4+aNhwvNPpfaOTP4mNRV3vqkhSCS6Sg+csXoqq3v8LDu3z6cfYHBamGFM/iNTQpMsWL8KIwd9odmnTrj1Gjh1ntG5jHSwdMCqfMwU19MWtmzc0p86RMyfCd0Ygi4fHC30kCFYCYbUaA0aNnU3l+999OxRLFsxXvNGgUSNMnTnb/AF5BAUoQAEKOI3AnFkzMWHMD4p62775Fob/oPz3llzY8qVLMGyQMghdQgtOnz5t0xAAS66LYzmewLlz51CjRg3I9U+1Nnr8BLRo84bjFc6KnFZANl396rNeqr/vpSyqV69emDJlitOukYVTgAIUoAAFKOAeAocOHYK/vz/knk+1Jp/dTp4+A7Xr1XMPEK6SAg4uIPf/1qpUUbVKPz8/5M6d28FX4DjlXbt2DREam91JyKeEfZrS0hIwGhMTg40bNyI5+cUrx7KBYVBQ0AubUUZHR2PTpk2KUlwxYDQyMhJyT6ApLWPGjMiXL5/ueT55yT3l1mzHjh2DvPTb4sWL0aFDB2tOzbEpQAEKUIACFKAABShAATcTYMCom51wLpcCFHAfgZdffhnx8fEvLLhKNW/MXbLUfRC4UgpQgAIUoAAFKOBgAqOGDsHShQtUq/L09ETz5s0drGKWQwEKUEBbQB5wWPl/7N0HfE33/z/wV21qi1F7xd5brIgRxGxR1dIaUUUR1CwtWtUqiqK1955BEAlBY4/YBLFXjYggdv+P9/n+4p/cc25ybu69yR2vz+ORR9vcz/mc9+d5b5Obez7n9fH11eyQI0cO1K5dm3wUsIiA3MB1/Phx1ViyU7IsaGKzbQFZgCjBo7IoLSIiQgkgjYqKsosAUq3wUVk0Ju/bEnOnatt+hlkdBShAAccQuHDhAs6cOaOaTP3MmTGhSBHHmCRnQQEKUIACFKCAwwjsCA/HsLAwo/PJmCkTtu7azXBRKz/jSxbMx4SffzJ6ll8nT0GT5s11VdHzqy+xP/gfzb49evdB7/4+ykYutSpWQFTUc1U/CTeSkCM9bae/P3x6f2O0ax13d/w5e66eoeLsY+mAUTnZiiWL8cvoH+M874AhQ/Fld+9Yffr1/BpBgepg1uhODBg17emWawPu1asi8skT1YGrNm1G8RIlTRuQvSlAAQpQwK4EDu3fD+/OX6hqLl6yJFb5brbaXCQgobVnY1y9on4fLIF7ErzHRgFLCMh1TQn+uHjxouZwX3X3hs8QddCtJc7NMZxb4N27d/j+u0HY4rtRE6JLly6YN49h/s79KuHsKUABClCAArYtcODAASXITt5Ta7UP06fHX/MXQO5vZaMABWxHoLyr9rqo0qVLo3jx4rZTqI1XcvPmTRw6dEhVpQRXVq9eXQmt1NMSEjAq48q5pQbDVrBgQVSqVOn9tyMjI5UwUsPmiAGjxu4/0PM8pE+fXnnOcubMqQSPWnrN+MGDB3Hr1i1VKefPn+f/d3qeIPahAAUoQAEKUIACFKAABXQLMGBUNxU7UoACFLAfAdnlzcXFRVWwR6NGmDzjL/uZCCulAAUoQAEKUIACDiTw7OlTeLjVwIuoKM1ZlS1bFq6urg40Y06FAhRwdIFHjx4hKChIc5qFChVCxYpcBOjor4HEmt+JEydw+fJl1elKlSqFEiVKJFYZPI+VBF68ePE+gFQWF8cMIJWwAltssqt3mjRpYCyAVEJIpQ8bBShAAQrYj4Cx9xsdcuTAoHz57GcirJQCFKAABShAAYcWeP7uHX69fh1bHj40Os906T6EX1AQsmTJ6tAWtjC5qRN/x9y/Zhot5a8FC1Gzlr5NmJYvXoTxY0ZrjlW6XDksW7seRw8fQteOn2n2GT/5DzRt3kIXy5FDB9Ht845G+5YuWxbL1m3QNVZcnawRMCobLTeq7YbwR4+MnjpzliwICN6PlClTvu8zfOAAoyE90okBo6Y93f5b/fBd329VB2XJmhVBBw+bNhh7U4ACFKCA3QlIwHTtyurrwOkzZEDwsRCrzWdv0C708e6u/v2TJYtyM75sDsdGAUsIzJkzB97esQPro8d1q1MXM+bO43VAS0BzDE0BCVP28qiPWzdvqB4fNWoURo/W/ruRnBSgAAUoQAEKUCCpBfbu3auEi8rG41otc+bMmL14KYpxvWdSP1U8PwVUArUqVcDTyEjV9ytUqIDChQtTTKfA1atXcezYMVVvWWssAaPZsmXTNVJCA0Zl/XVAgHqzPVnLLD+fZV2zNPk5vXXrVlUtjhgwKuvT/fz8dLnH1UlCYiWvITpwVMJHzW3+/v54+vRprGFSpUqlPD+WDjM1t1YeTwEKUIACFKAABShAAQrYtwADRu37+WP1FKAABTQFzpw5gzJlyqgea9/xc4wYPYZqFKAABShAAQpQgAJJILB04QL89tNYzTPLBUAvL69YNzsmQYk8JQUoQAGTBOLa1VX+Ji1WrJhJ47EzBYwJyOLT+/fvqx6uX78+smTJQjgHFzAMIJUFVfK9V69ewZYDSOVGVlmQJ1+GQaQMIHXwFy2nRwEK2KXAwYMHlSACwzYgXz50zJHDLufEoilAAQpQgAIUcCyB0KgoDL58GTdfvjQ6sVSpU2NL4C7kyJnTsSZvo7P5YdhQbFiz2mh1KzduQolSpXRVf//fe2hYy02zr9z498/R41gwZzZmz5iu6hP9uIR66WmXQkPxiVdTo10/yp0b23bv1TNUnH2sETAqJ4xvXOkzdNQP+KxT5/f1/fzDKKxattRovQwYNe3plnA3CXkzbF9194bPkKGmDcbeFKAABShglwJN6tXBndu3Y9Uu70lCQi9ZbT4SkC5B6YZt5MiRGDOG66KtBu+EAw8ePBgTJkxQzVz+ztroH/A+kMMJaTjlRBJYt2olRo8Yrjrb7Nmz0b27Omg5kcriaShAAQpQgAIUoECcAhMnTsSgQYM0+2TPkRPzli5D/oIFqUgBCtiYgGwkU6dKJchmBzGbYSiljZVtk+WEhYUhJES9+U6GDBmUgNGMGTPqqjuhAaMy+L59+3D37l3VeQoVKoSKFf+3YZCsu/b19VX1ccSAUZmkrDm/c+cObt68icePH6te67qeFINOsiY8Omw0e/bskABSU5qx56By5co4cuSIKUOxLwUoQAEKUIACFKAABShAgXgFGDAaLxE7UIACFLA/AdlpqFGjRqrCe/Xrj6/7fGt/E2LFFKAABShAAQpQwM4F5IJ7i4YeuHH9uuZMChYsiEqVKtn5LFk+BSjgbAInTpzA5cuXNactC2Hy5MnjbCScr5UENm/erIRJGrY2bdpAFrGxObeAhI1GREQoC79kB+5nz57ZVQCpYfio/LeEk/K17dyva86eAhRIfIGgoCA8evRIdeI/ihZF7UyZEr8gnpECFKAABShAAQr8n4Dczrfs3j1Mu3ULbwxu7ouJlCJlSqzd4oeChQrTLpEEvu3hjT27dho9m4R0Slin3tauhRdCz5/X7D5u4iQsXTAfZ06dUj1eoVIlLFxpPOjU8IAH9/9FA7eaRstKkSIFjp67oLdso/3iCwKdv3wFKlWpavJ5nj9/jsZ1akFuejXWXLLngP/ef97f0PfHb78qwaTGGgNG9T8N4Y8ewaNmdbx79y7WQfJZ1t4jx5BB5w2y+s/InhSgAAUoYIsC/Xp+jaDAAFVpc5cuQ5Vq1S1e8pmTJ9HxkzaqcVOlSoUbN24gBzcIsri5Mw/YunVrbNy4UUUwb9lyVK5azZlpOPdEEpg5dQr+mjZVdbZt27bB09MzkargaShAAQpQgAIUoIBpAnPnzjUahm7qZ+WmnZm9KUABcwS2bt6EoT79VUPItaKWLVuaM7TTHRsaGorTp0+r5p0tWzbUqlULYqqnmRMwKuuod+5UX7tMliwZmjRpgjRp0iglrFu3TlWKowaMxpzo27dv34eNPnjwQPPeBD3PUcw+McNb9R4raxRlraJh69KlC+bNm6d3GPajAAUoQAEKUIACFKAABSigS4ABo7qY2IkCFKCAfQksWbIEnTp1UhU9cuzPaNuhg31NhtVSgAIUoAAFKEABBxDY/89e9OzyldGZNGzYUPeOlA7AwSlQgAIOIrBnzx7I4gqt5uHhgcyZMzvITDmNpBR4+fIltmzZoiqBi9eS8lmxr3NHB5CGh4cjMjJS2Y1aviehtbJYzBabBDJIyGi6dOkQM4A0+t8ZQGqLzxprogAF7F1AbsyVoCLDtqhECZT68EN7nx7rpwAFKEABClDATgUev3mD769cwYE4ghRlamnTpcOS1WtRtFgxO52pfZb9+Scf4/TJE0aLP3DyFNKmTad7ctMnT8KsGdM1+9et74G9QbsgG9oZtj4+A+Ddq7fu87x+/RpVSpWIs//+E6eUzyXMadYKGJWapv8xGbOm/xlneT+O+wVt2rVX+oir+BprDBjV/0wvmjsHE8f/ojqgWIkSWL1J/Tmu/pHZkwIUoAAF7EnAWPjdV9494DN4iMWn8l3fb+G/1U81rre3N2bNMh4ibvFCYgwo15oknEFCTtkcS6BUqVI4d+5crEnJ83z4TOzvOdasOZvEFJBr1AP79MKl0FCUKVcepcuVQ9ly5VGyTBmkTp0aPwwbig1r1JtInDlzBvL6ZKMABShAAQpQgAK2KLB27Vq0bdtWVVrXHl+j33eDbbFk1kQBCgD4fvAgbFq/XmWRNWtWuLu708gEAQkXlZBRw5Y7d27UqFFD90jmBIzKSfbu3Yv79++rzlekSBGUL19e+b6sy5f1+TGbMwSMGqI8e/bsfeCorDHXug4b3xPn4uKCunXrxtct1uNXr17FsWPHVMdMnjwZ/furA39NGpydKUABClCAAhSgAAUoQAEKGAgwYJQvCQpQgAIOKPD777/ju+++U81syl9/w71BQwecMadEAQpQgAIUoAAFbFug79c9sHtnoGaRsiNlvXr1bHsCrI4CFKCAhoCvry/evHmjadOiRQukTJmSbhQwW0AWOcliJ8MmQYuenp5mj88BKCA3gMqu3fL15MkTyIIxewkgjRk+GjOMlAGkfF1TgAIUMF1g/fr1mouEN5Uti48YEmA6KI+gAAUoQAEKUMBsgSORkRgeFoZHRj5/iz6BhJHMW7ZcCSFhS1yBJu51cefWLc2TymejR86eN6kgCSuV0FJT28qNm1DCxJCZGuXKIipKHbAffe4tO4OQN18+U0uJ1d+aAaORT56gQa2aePnihdEaP8qTB347g5Tgr2WLFuLXsWOM9mXAqP6nurVnY1wJu6w6oGChQli2bgM+TJ9e/2DsSQEKUIACdiuwKyAA/b/5WlV/pSpVMX/5CovO69bNG2jewAPv3r2LNa5s1iYhkMWLF7fo+fQMtmbNGvj4+GDatGlo3bq1nkPYJwkF5LrfihUrIEEfEyZMgLx24mqy0aXhJoWymcPaLVuTcBY8taMIyBqbfj174J/du1VTSpY8OVxdi+HCee0wW9kkTa4Ds1GAAhSgAAUoQAFbFAgMDETDhup7Vnv390GP3n1ssWTWRAEKAHCvXhXhjx6pLMqUKYNi3NjQpNfI8ePHceXKFdUxMYM99QxobsCosXX3cr2sWbNmymY5O3bsQGRkZKxynDFgNCaAfBZ0584d3Lp1Cw8ePFAFsBp77uQavZeXl56n9n2fEydO4PJl9bU2+V3q4eFh0ljsTAEKUIACFKAABShAAQpQID4BBozGJ8THKUABCtihwKBBgzBx4kRV5cvWrld2uWWjAAUoQAEKUIACFEg8gbt37qCpe13VzQ7RFVSrVg158+ZNvIJ4JgpQgAIWEIiKisLWrdo30MjCk+bNm1vgLByCAlAW0MhCGsOWK1cuuLm5kYgCVheQmw5lZ2oJIJUFdfYaQBozjJQBpFZ/2fAEFKCAnQm8fPkSW7Zs0az6QKVKSBHPDed2Nl2WSwEKUIACFKCAjQu8+e8/zLx9G4vu3sV/cdQqoThyY653r942PiPHLa9yyeJGN2DKniMnAoL3mTz5etWq4HF4uO7jsmTNiqCDh3X3j+7YpF4d3Ll92+hxS9asRdnyFUweN+YB1gwYlfP8Pu5nLJ4/L84ax02cBK+WrbDFdyOGDxxgtC8DRvU91efPnsWnrVoY7Syf2c5esgz5CxTQNyB7UYACFKBjp0GCAAAgAElEQVSA3QpIyLqErRu2bC4u2Ln/oEXn9cvoH7FiyWLVmC1btsTGjRsteq74Bjt//jy6d++O4OBgpWvHjh2xdOnS+A7j40kkcPHiRfz111+YN2+ecp1PWocOHbBkyRIkT55cs6qwsDBI8Idha+jZBBP/nJ5EM+FpHUXg1atX6OPdDQf3mf63YqZMmd6/jh3Fg/OgAAUoQAEKUMCxBI4ePYoqVaqoJtWpazcMGjbcsSbL2VDAQQQunDuL9i3Vn/nLNci6desiW7ZsDjLTxJnG4cOHcePGDdXJSpcubdIGOeYGjEoBO3fu1Pwb0tXVFWXLlsXu3bvx8OHDWLU6e8Co4RMn98pI2OjNmzeVNeT//Wf8yr18Tikb1uhte/bsUUJMDdujR4+QJUsWvcOwHwUoQAEKUIACFKAABShAAV0CDBjVxcROFKAABexL4IsvvtBctLZ9zz/I9dFH9jUZVksBClCAAhSgAAXsXOCP336F3ESp1WS3QtkFUi7Cs1GAAhSwJ4F79+69v3HKsG5Z2FC/fn17mg5rtWEBYzs6lyxZEvLFRoGkFpBFZHJTonw9efIEz58/h4SSyg1isqO1LTZ575kuXbpYX9EBpPLPNGnS8P2pLT5xrIkCFLCaQEREBAIDA1XjS7CoBIyyUYACFKAABShAgcQSuP3qFYZcvoxzz5/HeUr5223ukmUoWaZMYpXG8xgIyN//NcuXNeriWrw41mz2M9lt9IjhWLdqpe7j2rRrjx/H/aK7f3RHuWFUbhw11qb+PQv1PBqYPG7MA6wdMHr/33to6l4Pr1+/Nlpn/oIF4esfgAPB/6Bnl6+M9mPAqL6nevrkSZg1I+5grVSpU2ParNmo4VZL36DsRQEKUIACditQu3JFRD55Eqt+CW08dj7UYnN6EhGBhrXd8PLFC9WYciN+nTp1LHauuAaSa0A//vgj/vzzz1jXfmRDN/lsMWXKlIlSB08Sv4Bcm/P19cXMmTOxY8cOzQPatGmD1atXa4aMbtu2DU2bNlUd1/2bXvh2wMD4C2APChgRkJ9j8jfJsSOmbxAhQ0ogzenTp+lLAQpQgAIUoAAFbFZANpIvWrSoqr7Wbdth9C/jbbZuFkYBZxaY9/dfmPL7BBVB+vTplfsA+HmHaa+OAwcO4LbG5n6VK1dGARM2ZrNEwOjdu3exT2NzC/nsTj73kFDoO3fuxJogA0aNP9+yefnevXuVNeJazd3dHVmzZtX9gpHPrt68eROrv2ziZ/ic6B6QHSlAAQpQgAIUoAAFKEABCsQhwIBRvjwoQAEKOKBAw4YNNW+GPXrugkk74TggDadEAQpQgAIUoAAFElVAgqUautVERMRjzfMyHC1Rnw6ejAIUsKBAaGio0ZsX8ubNi2rVqlnwbBzKngQkXEECaGVxkuzYK68FFxeXBE9Ba5dkGaxevXrcHTvBqjwwsQRkx2oJG5X/F+Tm08jISDx79kz5noRf2GoAabJkySA3xUoIaXTwaHQgKQNIE+vVw/NQgAKJKWAsPD9D8uTYVaFCYpbCc1GAAhSgAAUo4OQCTU+exP04whKFp1zFipi3ZBlSpkrl5FpJO/0b16+jeQPjmyxVqV5dCYE1te3eGYi+X/fQfdik6TPQoLGn7v7RHXt82QkHNW4sjH5cQkslvNScZu2AUaltzPcjsHblijjLnPjndOQvUBDtWngZ7ceAUX3PtIQi/Th8GPw2+cZ5gGxu802//vi6dx99A7MXBShAAQrYpYB35y9waP9+Ve3bgvbgozx5LDKnWdP/xPQ/JqvGqlq1Kg4dOmSRc8Q1yLt37zBv3jwMGzYMDx480Oy6fv16tG7d2uq18ARxC0gAw5w5c/DXX39phnkYHm0sZHTq1Kno16+f6mQ//fY7WrRpw6eBAgkSiIp6jh6dO+NkyPEEHS8HNWnSBFu3bk3w8TyQAhSgAAUoQAEKWFvg4cOHmutE5fNr+RybjQIUsD2Bbl90xJGDB1WFSVhwuXLlbK9gG68oODhYWT9v2GrVqoWcOXPqrt4SAaNysoCAAM1AzGLFiinrl69cuRKrJgaMxv0UyXrwoKAgZT24YTMlRDYqKkrz7/vGjRtj+/btul8n7EgBClCAAhSgAAUoQAEKUECvAANG9UqxHwUoQAE7EpBdas+ePRur4kyZMmPPkaN2NAuWSgEKUIACFKAABexfYOO6tRg1ZLDmROTmumbNmiF16tT2P1HOgAIUcDqBw4cP48aNG5rzLlGiBEqVKuV0Js46YdmVV27YunXrFh49eqQsOorZZAdr2cladrROSNPapVfGadmyJTdRSQgoj7EpAVlwJovFZMFZRESE3QeQRoeRpkmTBvJel40CFKCAvQhcvXoVx44dU5WbO3Vq+JYpYy/TYJ0UoAAFKEABCjiAQOMTJ/DozRvNmcjfWf0HD8ZX3fWHTzoAic1O4cTx4+jcvq3R+hp6NoEEW5ra5LO1muXLqj5j0xonWfLk2H/8BNKkTWvqafBd32/hv9XP6HF9Bw5Ct57fmDxuzAMSI2D0zq1baObhDgn/MtaKuLpi9qIl8KhZ3WgfBoya9lRLqOv4MaMhGy3G1WrXrYdJM2byWqhpvOxNAQpQwG4Efv9lHBbPm6uq12fwUHzl7W32POR9kfz+fhIRoRpr1apVaNeundnniG8ACfSL78b+jh07YunSpfENxcetJLBr1y7MmDEDGzZswBsjf0sZO7VWyGjv3r2V8QzbkjVrUbY8N6Oy0tPo0MM+e/oU3Tt9jrOnT5s1T29vb8yaNcusMXgwBShAAQpQgAIUsKaArIOTTa0NW7WaNZXPZ9koQAHbEpCNEGpVrIC3b9+qCvPw8EDmzJltq2A7qGbv3r24f/++2Z6WChi9efOm5gY9KVKkQKFChXDx4sVYtTJgNP4XWUhICMLCwlQdJbS1jM41hnfv3sU+jU0gBw0ahAkTJsRfBHtQgAIUoAAFKEABClCAAhQwUYABoyaCsTsFKEABexDIli2bEuoRs8mC+XV+2+yhfNZIAQpQgAIUoAAFHEagQ+uWOHfmjOZ88ubNi2rVqjnMXDkRClDAuQQCAwOVMDytJn+T1qtXz7lAnGi2cjOfhInKl4QixncTudCkS5cODRo0gISNmtKM7dKbPHlytGrVypSh2JcCdikQM4D08ePHSgDp8+fP8eLFCyVoRGtxpy1MVBaLp02bFtGBo/IzQL6i/1seY6MABShgSwLnzp2DfBm20h9+iIUlSthSqayFAhSgAAUoQAEHF2hx6hTuGAnsW7HBFyVLl3ZwAfuZ3q6AAPT/5mujBbft0AEjx/6coAn1/boHdu8MjPfYqjVqYM7ihIVZ/TRqJFYvX2b0HJ26dMWg4SPirSGuDokRMCrnHzbAB36bfOOsddqs2fDp9Y3R0CkGjJr+VF+8cAH9en6NWze1NyKLHjFvvnxYsGIlsufIafpJeAQFKEABCti0wJaNGzB80EBVjXU9PDDt79lm175mxXKMHfm9ahwJQLh06ZJmcI3ZJ40xgIRMSthkfE2uech1c1Ovg8Y3Lh+PW+DQoUPo3LkzLly4YBaVhIxKYK2Ea0hr1KgRAgICVGPuCzmpXOdio4CpAnNmzsC0SRM1D5OfG8uWLUPGjBmxf/9+JWDkwIEDePLkiar/mDFjMHLkSFNPz/4UoAAFKEABClAgUQUyZMiAp0+fxjqnXNeQ6xtsFKCAbQkYu84lGx62bNkSsk6bTb+ArPXdvXu36p5+GcHT09OkzxQsFTAqNe3YsUP1c1lqkp/Xsh45ZmPAaPzPt7HQ1o8++gjip6fJZ1lnNO4xXLRoETp16qRnCPahAAUoQAEKUIACFKAABShgkgADRk3iYmcKUIACti8g4QKpUqVSFVrdzQ2zFi62/QmwQgpQgAIUoAAFKOAgAqdOhOCLtp8YnY2E70kIHxsFKEABexOQBScbNmyA/FOryU1dFStWtLdpsV4jAm/evIEsiDElUFRrqKxZs6Ju3bom3ex37949BAcHq4aToMImTZrwOaOA0wtEB5DKRkNy86rcbCYBpC9fvlTCf9+9e2eTRhJAGh06ahg+Kv/NAFKbfNpYFAUcWuD48eO4cuWKao7umTPj9yJFHHrunBwFKEABClCAArYl0PbMGVx98UJVVI9evdHbZ4BtFevk1axZsQJjRxoP4Oz+TS98O0AduKWHbe3KFRjzffzhngOGDMWX3b31DKnq8+fkSZg9Y7rRY71atsK4iZMSNHb0QYkVMHopNBRtmzcz+nm11CM3sUc8jsDtWzc158SA0YQ91c+ePcPgft/in9274xwgTZo0mL1oCcrxukHCoHkUBShAARsVkN/Bn3g1VVWXJ29e+O2K+3dDfFOS6x9eHvU1g6ynTZuGPn36xDeEWY9fu3YNpUuXhvyu09PWr1+P1q1b6+nKPhYS8PHxwR9//GGR0T799FOsWLFCGatAgQK4fv16rHGzZsuGXQcOWeRcHMT5BORvkKbu2hv0+vr6okWLFrFQ5Pru2bNn3weOSvCohI/Mnz8fX331lfMBcsYUoAAFKEABCtiVQL58+ZS1pjGbbEC0ZWeQXc2DxVLAGQR+/mEUVi1Tb2Inm2tIICabaQJv375VAkYfP36sOrBZs2aQ6yR6m6UCRuV88hnX0aNHdZ2aAaPxM8lnhdu3b1d1lMBW2bRGT5NNcwx/V8pxISEhKF++vJ4h2IcCFKAABShAAQpQgAIUoIBJAgwYNYmLnSlAAQrYvsCNGzeQP39+VaGWWPxv+7NnhRSgAAUoQAEKUMB2BIYPGogtGzdoFpQxY0Y0bNjQdoplJRSgAAVMEJAAu4CAAKNHZMmSBfXr1zdhRHa1JQFZ5HTnzh1cvXpVWegkIYWWarKAtGrVqrqHu3jxIk6dOqXqnzNnTtSqVUv3OOxIAWcVkBtwJXA0PDxc+f9ZdhyX/37x4gVkkyJ7DCCVBaymLLZ01uee86YABUwTkBt05f2PYfs0Rw58ly+faYOxNwUoQAEKUIACFDBD4PNz53Dh+XPVCBJUKYGVbLYjMGvGdEyfbDyAc9Cw4ejUtVuCCn4cHo561arEe+z6bdtRuEjRePtpdVg8by5+/2Wc0WNr1qqNvxYsTNDY0QclVsConK9fz68RFGj8M2vpkzZtOkRFqf//kscYMGrWU42Fc2bjj98n4N3bt0YH+uCDDzBo+Ah88VUX807GoylAAQpQwGYE5BpD1dIlIZsVxmypUqXC4TPnzKpzp78/fHp/oxpDrkPLpojW3qisTp06kDAHve2zzz7DsmXL9HZnPwsIVKtWDYcPH45zpJQpU6JRk6b49ItOiHwSgT7e3TX7ywbRQUFByrUzef1qtRMXL1ugag7hrAJfffYpjh85opr+woUL0blz53hZZLNJeT8tPwPZKEABClCAAhSggC0LlC1bFqdPn45VYqZMmbHniL5wO1ueG2ujgKMJNK5TC/fu3lVNS+5Lr1Il/mtUjuZh7nzkMwUJGJV7LGI2+VuuefPmkM8o9DZLBozKGuKtW7cqa4bjawwYjU8IyuegmzZtUm16KM+zbD4k/4yvyT04hq+TZMmSISoqyujnUvGNyccpQAEKUIACFKAABShAAQrEJcCAUb4+KEABCjiYgCyYkoVThu3L7t4YMGSog82W06EABShAAQpQgAK2KSABTh41qkFC2rRapUqVULBgQdssnlVRgAIUiEdAbto6ePCg0V6yyKFVq1a6FkkQ2/YEjO2Ma6lKS5cujeLFi+saTnZNlt2TDZscL+OwUYAC5glEB5DKTWny/vXp06d2GUAqoaPp0qVTvhhAat5rgkdTwFkFdu7cqfwcNGz98uZFp5w5nZWF86YABShAAQpQIAkEup4/j5PPnqnOzIDRJHgy4jnl+LGjsXzRIqO9xv46AS0//jjBhXf8pA3OnDxp9PgcOXMqoZgJbb7r1mHkkO+MHl68ZCms8t2U0OGV4xIzYPTs6dP4rE2rBNfLgNEE070/MOTYMQzo/Q0ePngQ52ANPZtgwpSpSJY8ufkn5QgUoAAFKJDkAsbeswQfD0H69BkSXJ+xcUeMGIGffvopwePqOXDmzJno1Us73D9FihSqQFUZM3PmzMpmb2yJIyChGBkyZNB8LqSCXB99hLYdPkO7zzoic4xAxi8/bQd5z2LYxowZg5EjRyrflgBHw8+K06RNi4MnY4ckJc5MeRZHEdiwZjV+GKa+hyM63NZR5sl5UIACFKAABShAAa3NGiRsLST0EnEoQAEbErh25QpaNm6oWVHu3LmVgFH5DIRNv4CEQ+7ZswfPDK7zJuSeCksGjMoMwsLCEBISEu9kGDAaL5ESLOrr66t5n2CjRo2Uz6viarJh08aNG1UBpXJPhGFAd/zVsAcFKEABClCAAhSgAAUoQAF9AgwY1efEXhSgAAXsRkA+oJIgF8M2cOgwdO6mvfuy3UyOhVKAAhSgAAUoQAE7EZgzcwamTZqoWa3sPunl5QW5WMxGAQpQwB4F5IYd2c1WFkkYaw0aNECmTJnscXpOX3NgYCAiIiIS5CCLQeWmKwnYjmsMNzc35MqVK95z7Nq1S/NmvNq1ayNHjhzxHs8OFKCAeQLyc15CR+WmWPl/Wv5dFkC+fPkSsuO6LHazxSbvs2MGjhr+e5o0aWyxbNZEAQokoYCfnx/kPa5hG12wILyyZUvCynhqClCAAhSgAAWcTeCb0FAcjoxUTZsBo7b3SviuX1/4+20xWti0WbNRt75Hggtft2oltmzcaPT4WvXqoWuPrxM8/u6dgej7dQ+jx2fPkRMBwQkPMJWBEzNgVM7n3fkLHNq/P0EmDBhNEJvqoPBHjzDo2z44csj4BmVyUN58+bB8/UZk5DUEy8BzFApQgAJJKDDm+xFYu3KFqgJzwtYlAFKCIA1bqlSpcOPGDateI5SND+WGfsMwCKmlWIkSWLHBF5VKFFPVJtc979y5k4TPhHOdevfu3XB3d9ec9OQZf8G9QQPNNVk9vuyEg/vU73GDg4Mh16+lNWnSBNu3b1eNvdF/BwoWKuxc0JytxQSiop6jXtUqyjVWw3blyhVuUm4xaQ5EAQpQgAIUoEBSC7Ro0QKbN29WleG/Nxg5dawXTer6eX4KOIuAbKAnG+kZaxIuWqhQIbi6uoJrLfW9KiIjIyHBoBI0GrOJZcuWLfUN8n+9LB0wKut8ZW3cq1ev4qyDAaP6nqZt27bh+fPnqs56/GRTG9kI3bB99tlnWLZsmb4C2IsCFKAABShAAQpQgAIUoICJAgwYNRGM3SlAAQrYusCsWbPw9dfqmwjGTZwEr5bq4FFbnw/rowAFKEABClCAAvYmIBdgG9V2w4P79zVLlwvtZcuWtbdpsV4KUIACsQT27duHu3fvGlWpVKkSb4Kw09fMhg0bdIcGSqCoBMlmz55duZkvW7Zs73etlhthjh8/rqkgx3l4eMQbQmusFgnqTp06tZ0Ks2wKOI5AzABSWfgmAaSycM5eAkg//PDD90GkEkIa/d9cFOs4r1HOhAJ6BdatW6fZdWrRonBj4I1eRvajAAUoQAEKUMACAv0vXcI/Ghu/fNO3L3p+288CZ+AQlhLo9kVHHDloPERx0ao1KF+xoqVOZ/FxjAV3RZ9IPr8LCb1k1nkTO2BUwqIkNCohjQGjCVHTPkauk86cOgWzZ0yPc5Oy1GnSYMGKlShVuozlTs6RKEABClAg0QVWLVuKn38YpTpv89Zt8POE3xNUj0+vnti5Y4fq2O7du2P27NkJGlPvQXXq1FHCIAxb8uTJsWaLHwoXKQq3CuVUAaSyBujkyZN6T8N+ZgqMGzcOI0aMUI0y7Icf0eEL7feDskFmjXJlVGEacm1IrnFJ4Ie0YcOGYfz48aqxf508BU2aNzezch7uzAKjhgzGxnVrVQTyWv7pp5+cmYZzpwAFKEABClDAgQQ6deqEJUuWqGbk3qAhpvz1twPNlFOhgH0L9PHuhr1BQfFOQq4V5c2bF8WLF0fGjBnj7e/MHR49eoQDBw6oNriWDXOam/h5gqUDRuV5CQ0NxenTp+N8ivQEZMYc4ObNmzh06JBqzIoVKyoBtea2gwcP4tatW6ph6tatCxcXF3OHT/DxsvHNw4cPVceXKVMGxYqpNyaK2VE2Nzp69Kjq2F9++QVDhw5NcE08kAIUoAAFKEABClCAAhSgQFwCDBjl64MCFKCAgwmMGTMGP/zwg2pWsxYuRvX/22HZwabM6VCAAhSgAAUoQAGbEjhx/Dg6t29rtKamTZsibdq0NlUzi6EABShgqoAs2JCFG8Za4cKFUaFCBVOHZf8kFpBgQNlZN64mi8SiA0VlgU7KlCmNdj916hQuXryo+bjciOfp6Wl0d+tnz55h+/btqmNlwVqbNm2SWIqnpwAF9AhIAKnszB4eHo6IiAjl32WHdlsPIJWfTxI4GvMrZhgpA0j1PPvsQwH7EZCfS1u3btUseHHJkiiZLp39TIaVUoACFKAABShg9wJDwsIQGB6umkehwoWxYbs6ZMnuJ2zHE2jT1BNhl4wHcPr6B6CABW6esxbR1SthaNW4UZzD/3P0ODKYccNoYgeMymQ+a9MKZ+O5QVJr0gwYtfwr7cC+YAzu2xcREY+NDi6fwRw6ffZ9oJflq+CIFKAABShgbQFj62OKFiuGtVu0P3OLq6ZbN2/Ay6O+KqRarg+eO3dOCbSwVvv777/Rs2dPzeF79euPr/t8i9evX6NKqRKqPrKxYmBgoLVK47gGAhLMsWXLFpXLKt9NKF6ylKaXbA4gmwQYNtnYcvPmze+/vXr1arRv317Vr4t3D/QfPITPBQUSLHD08CF07fiZ6vjcuXNDQlnk5xwbBShAAQpQgAIUsHeBgQMHYtKkSZrTmDB1Gho3bWbvU2T9FHAIge/6fgv/rX4mzUXWjbu6uiJXrlwmHecsne/cuaMER7569SrWlGUNapMmTUxisEbAqGy84ufnp3y2ZawxYFTf0xQSEoKwsDBV5wIFCqBy5cpxDmLsvgr5nKtZM/6O1PcMsBcFKEABClCAAhSgAAUoYKoAA0ZNFWN/ClCAAjYu0KtXL8ycOVNV5fqt21G4aFEbr57lUYACFKAABShAAfsXmPf3X5jy+wTNicgFdTeGvtv/k8wZUIACePfunbLQxHAhTDRNlixZUL9+fUrZmcC9e/cQHBxstGq5WUt2UzalyY7Mt2/f1jwkQ4YMaNRIO8hAFlvt379fdZyEdEtYNxsFKGD/AjEDSB8/foynT59Cgo4lgPTNmzfK7xpbbIYBpDHDR+XfU6dObYtlsyYKUMCIgIQg79q1S/PRzWXLIpeJ730ITQEKUIACFKAABcwRGHX1KvwePtQcIvhYCNJnyGDO8DzWggL1qlaG/C1rrO0+fBSZM2e24BktO1T4o0dwr141zkHNDUlNioDRXQEB6P/N1yZjMWDUZDJdB/x77x769+qJMydPGu0/b+lyVK5WTdd47EQBClCAArYn8CIqCtXLlVEVlu7DD7E/xPjPf2MzGTtyBNasWKF6WK5Rbtq0yWoAsrmmhJfKBoiGrViJElixwRdybeDe3btoXKeWqs+nn36KFRp1W61gJx9YNsSUTe1iNrk2c+DkaSRLlkxTZ/rkSZg1Y7rqscmTJ6N///7vv3/p0iUlMMWw1axVG38tWOjk8py+uQJN3evh9q2bqmFkEzRTA2fMrYXHU4ACFKAABShAAWsIyJrP0qVLK5tRG7YP06eHr/8OuGTPYY1Tc0wKUMBEgcsXL2LR3DnYvHGDslZTb5O/yYsWLYr8+fMb/Rtc71iO1O/KlSs4ffq0KsBTvBo2bGjSVCMiIlT3Z6RIkQJyb4Y57cmTJ8raXGMtU6ZMJt0jIGPJmIZN7g1IkyaNOaUqxxqrV66/pkyZ0uzxEzrA9evXceTIEdXhWbNmhbu7e5zDaoXHygE3btxA3rx5E1oSj6MABShAAQpQgAIUoAAFKBCnAANG+QKhAAUo4GACH3/8MdavX6+a1Z4jR5Epk+3evOBgTwOnQwEKUIACFKCAEwv06tYFwXv2aArUqlULOXPmdGIdTp0CFHAkAWO7qMoc5cadVq1a4YMPPjBpyhI2J6GSd+/eNem4mJ1lEU2OHDlQvnx5SBglm34BuWHqpJGbvUuWLAn5MrVJQGBQUJDRwIU2bdpovk4uXLiAM2fOqE4nu2DXqVPH1DLYnwIUsEMB+Z0giwRl0bksmmQAqR0+iSyZAnYgYCzUXEo/UKkSUpj4ftYOpswSKUABClCAAhSwYYHfrl/Hqvv3NSv0bOaF36ZMteHqnac0+Xu1YnFXyD+1mnwmevzCRZM/G01MQam9QrG4NylesHwlKlapkuCykiJgVObVtnkzXAoNNaluBoyaxGVSZ7kxeeIv47BskXYgV6cuXTFo+AiTxmRnClCAAhSwLYHWno1xJeyyqih5P2Qs7FFrBo8ePlTCO1+/fq16WK411qtXz2oTl6CHwMBA1fgSKrpmix8KF/nf+6bzZ8/i01YtVP2+/fZbTJ3K9+pWe4JiDHz27FklsMiw1XCrhb8XLjJawpeftkPIsWOqx+XaeNmyZWN9XzaTkw3xYrYMGTPin6PHE2OKPIcDC0jIrYTdGrZ27dph1apVDjxzTo0CFKAABShAAWcSkM0hWrZsqTll+dtq/bbtzsTBuVLA5gUe3L+P5YsXYcWSxXhqsJlHXMXLRh9FihRRvpIy7NEWgOXa1Llz53Dx4kW8ffs2VknZsmWz6mdatjB/Z6tB1jPv3r0bcn+EYZPNQ9KlS2eURH5HGn72KZ9DydpoNgpQgAIUoAAFKEABClCAAtYSYMCotWQ5LgUoQIEkEqhduzaCg4NVZz9xUb2AL4lK5GkpQAEKUIACFKCAwwrIRcJaFcurFprLhOXCn6enp8POnROjAAWcT0AWM/j7+xudeIMGDSC72eptlggXNTyX7AZbsWJFk+rQW68j9jt+/DhkF99VrHkAACAASURBVGWtVq1atQTvjvvq1Sts3rxZc9zGjRsjffr0qscOHz6s7Mhr2IoVK4YyZco4Ij/nRAEKmCgg770jIyPx6NGj9wGkUVFRyi7rEl6htYDPxFNYpbvckCyLCOVL/kYw/HdZfMtGAQoknkBYWBhCQkJUJ0z1wQfYV6lS4hXCM1GAAhSgAAUoQAEAt16+xCdnzuCNkeDKuUuXoUq16rRKYgG52bKBWw2jVcjmv7IJsK232pUrIvLJE6NlTpo+Aw0aJ/y6VlIEjMpk/Db5YtgAH5P4GTBqEleCOndu3xYnjqtDuUqVKYvl6zckaEweRAEKUIACtiEwxKcftmlcB+zWsyf6DvxOd5HT/5iMWdP/VPUvV64cTpw4oXscUzvOnj0bPXr00Dysj88AePfq/f6x/f/sRc8uX6n6jhkzBiNHjjT11OyfAIE5c+bA29tbdWTPb/vim779NEeUsNDalSqoQj6yZMmiXGMybBJmu0djY2n/vcHImStXAqrmIRT4n8D9f++hUe1amptV7Nq1C+7u7qSiAAUoQAEKUIACDiHQtWtXzJ8/3+hcJkyZioZNmpq0KYVDwHASFLBhgaio59iweg0WzpuDO7du6a40RYoUKFq0KFxdXZ02aFTWqcpnV1rr73PlygU3Nzfdnuxo+wIvXrxAQEAA5N4IrZY/f37IvQ4ZM2aM9bAc5+fnpzqkbt26SmApGwUoQAEKUIACFKAABShAAWsJMGDUWrIclwIUoEASCdSqVQv79u2LdXbZBerI2fNJVBFPSwEKUIACFKAABZxH4MypU+j4cWvNCTMQzXleB5wpBZxJICgoSPOmGzGoVKkSChYsqItDwkXlb9l79+7p6m9qpwwZMqBs2bKQhTq20mTOslNx9Fd0GJ78twSjfvDBB4le6t69e3H//n3N8zZs2FC12MWUAg8ePIhbGovO5HOMnDlzqoaSxTdPNAIOZKGVLT2PphiwLwUokLgCsnBTfo7IjuERERHKLt9yE6ks7LO3ANKYQaQMIE3c1xHP5vgCZ8+exfnz6usnLilTYlu5co4PwBlSgAIUoAAFKGBzAtNu3cLCu3c163LJnh1bg/YgVapUNle3MxV04fw5tG/R3OiUCxQqBF//AJsn8fJwx02NDX6iCx859ie07fBZgueRVAGj8nlAMw93k26AZcBogp9m3Qce2r8f3p2/UPWXjVf2nzilexx2pAAFKEAB2xOI63d+2w4dMOyH0ZCwibjayxcv0LC2G55ERKi6rVy5Eu3bt7fKxOXaZfHixfHs2TPV+MVKlMDKjZtiBd5s8d2I4QMHqPrOnDkTPXv2tEqNHDS2QJcuXbBgwQIVy18LFqJmrdqaXP/s3o3e3buqHuvQoQOWL1+u+v4nn3yCdevWqb7/98JFqOFWi08JBcwSkJBiCSvWagMGDMBPP/2EtGnTmnUOHkwBClCAAhSgAAWSWkD+xpLNImTDV2Mtd568+Pyrr/Bx+0+VzZnZKEAB2xCQayyB/tsxf9bfkHuj9Db57KdIkSJKsKLcy+5MTdb9Hz16FDdv3lRNW8Imq1Sp4kwcTjHXwMBAZU1yXO2jjz5SPneUe0KkyT0ywcHBqkP69OmDadOmOYUbJ0kBClCAAhSgAAUoQAEKJI0AA0aTxp1npQAFKGA1gQYNGmDnzp2q8U9cvGy1c3JgClCAAhSgAAUoQIH/CSyaOwcTx/+iydGsWTOkSZOGVBSgAAUcSuDq1as4duyY5pwKFy6MChUqxDtfCdqUBRP//vtvvH3N7SA/h0uWLIkCBQqYvfu5BNRdunRJCa6ToDqZhyysMvZPw8ekn7EmC60KFSqk7OqcmDePyM64skOuYZOw01atWpllZuy1Ur58eWVRWcwmNhs2bFAsDZunpyckaI+NAhSggLkC8nNZFvnJz3EJIo2MjERUVBRevnz5/ue6ueewxvHJkydXfg7K4vroLwaQWkOaYzqLgCzwvnbtmmq6rmnTYnmpUs7CwHlSgAIUoAAFKGBDAi/evUPr06fx4PVrzaq+6u4NnyFDbahi5yvl/NmzmPDzT0YnXqhIEXw/ZqzNw4wdOQJXw64YrfPj9u3h1Up7Uz09k9u2eTNWL19mtOvQUT/AtXhxPUOZ3Gf7li1YtWyp7uMm/jkdmbNk0d2fHU0XkOC4amVLax64+9AR+ptOyiMoQAEK2IyABOVJYJ6xlr9AQfy9cCEkPMZYW754EcaPGa16OE+ePLh+/bpZ1yjjgpINFiUQwLBJEMaqTZtRuEjRWA8tWTBf833gmjVrIKGUbNYXkKCSixcvxjpRsmTJcODkaRjboE3Wccl6LsM2e/ZsdO/eXfX9UaNGYexY9fv5CVOmonEzL+tPkmdwaAH5O2mITz+jc5S1LIsXL0adOnUc2oGTowAFKEABClDA8QVkXXHVqlWVNbVxtfQZMqDtpx3wRZcuyJ5DvVG940txhhSwXYGQo0excO5s7AoI0FzPrVV5rly54ObmZruTskJlcg/BwYMHlQBJw6b3XgorlMUhrSggz7dsXKSnubi4KMG7sj75lEZo76xZs+Dt7a1nKPahAAUoQAEKUIACFKAABSiQIAEGjCaIjQdRgAIUsF0BLy8vSCCIYTt06gxSM9DKdp84VkYBClCAAhSggEMI9P26B3bvVN98kClTJkgQPBsFKEABRxOQRTFbtmyB7L5r2DJmzAi5KSuulpjhojHrkABPCe90dXU1aafkx48fK7uq3717VzOI0xrPb/bs2ZVaZdGVBH1aq8lz6evrqzl8+vTp0bhxY7NO/eDBA+zZs0c1hgSpVqxYMdb3ZRHNjh07VH1l/m3atDGrDh5MAQpQQK9AdADpo0ePlADSp0+f2kUAqfyOMxY+KkGkqVKl0kvAfhRwCgEJutda4O2WMSOmuro6hQEnSQEKUIACFKCA7QkEhodjSFiYZmEfJEuGtZv9UITvVWzviWNFFKBAnAKtGjfC1Svqn20Tpv6Jxk2bUo8CFKAABexUIPLJE9SuHPtan+FUJLBz0vQZqFvfQzVL+Sy+eQMP3Lp5Q/XYlClT0LdvX6vIzJkzx+jN+30HDkK3nt+ozjtt0kTMmTlD9X25BsowQKs8TbEGffjwISSUwbAVL1kKq3w3GS3g01YtIJsEGDbZeCp//vyq7y9btgyff/656vsjx/6Mth06WH+iPINDC8i6DPfqVSE/O401WRch4SK///47MmTI4NAenBwFKEABClCAAo4t8OOPP2L0aPVmElqzlvVO8l7pk087IHuOHPHCyBqozt3UGwbEeyA7UIACJgtcv3YNS+bPw4a1ayCbicXV5O+Z1q1bW3W9u8kTsPIBr1+/hqw/k3Wmhq1kyZKQLzbHEpC1xPJ54It4/n/QM+sDBw6gevXqerqyDwUoQAEKUIACFKAABShAgQQJMGA0QWw8iAIUoIDtCsgu2OvWrVMVuPfIMWTMlMl2C2dlFKAABShAAQpQwM4F5KaHWhXL4/nz56qZlCtXTgmHY6MABSjgiAJHjx6F3Hxj2OJbJCThovv27dMMdEosJ6mxQIECys6wEqJp2CRQ7v79+8ous7LwJ77d1K1Zd+rUqSE7GUsgZxorbCASHh6OXbt2aU4hd+7cqFGjhlnTk0U0WhuiZM2aFe7u7rHGFm/Z3dewybybNWtmVh08mAIUoIClBOR3ggRPy8/PiIgIPHv2TPlb4NWrV8qCd/k9Z4vNWACpLLyXYFIGkNris8aarCkQEBCghAgbtpYuLhhVoIA1T82xKUABClCAAhSgQJwCvUJDcSgyUrNP4aJFlZDRZMmTU5ECFKCA3QiM+G4QNm9Yr6q3eevW+HnCRLuZBwulAAUoQAG1wB+//Yr5s2fFS9OmfXt8P3os5HPq6ObvtwXf9VOHiGbJkkW5Rps2bdp4xzW1g4xbvHhx5XN9w1asRAms3LgJyZIlUz3W/5uvsSsgQPX9c+fOoUSJEqaWwf4mCmzcuFEJKTFsHb7ohGE//Kg52pWwy2jtqd5IU665y8aiWk2uaXt5eamf/8FD0MW7h4lVszsF1AJLFy7A77+MwzuNjXxj9v7oo4+UDX8NN2ylKQUoQAEKUIACFLAXAVlb5enpCVmXYenmkj07AvcdsPSwHI8CFIhDQNZKrlq6BLNnTFfWSBprNWvWhPw94yxNLHbv3o1Ig+u6co+C3EdWpEgRZ6FwunneuXMHZ8+eVdYPJ7SdP39e+ZySjQIUoAAFKEABClCAAhSggLUEGDBqLVmOSwEKUCCJBGTXZNk92bAF7tsPl+zx7+CWRGXztBSgAAUoQAEKUMDuBS6cO4v2LVtozkPC0KwRBmf3aJwABSjgEAIPHz5UFsZotfr160Nu/jJsEromu/X++++/Rg3kpi3ZkTVHjhxKSJt8yYJDrX9Gf+/t27fKjWYSCqoVFBUXeM6cOSFfsqBHjpfaJCDO1prUlytXLiVoVP5pqXb9+nUcOXJEczhZuFK6dGmzT7VhwwZVSKsEpxreoCU34cmXYcuWLRvq1atndh0cgAIUoEBiCMjvLAkflS/5nSS7lkdFRdlVAGl06KgEjzKANDFeNTxHUghs3rxZc9H7l7ly4ds8eZKiJJ6TAhSgAAUoQAEKKAK3Xr7EJ2fO4I2RzQuyZM2KoIOHqUUBClDAbgSWL1qE8WNHq+rNX7AgNu0ItJt5sFAKUIACFNAW2Bu0C4P79dXclDfmEUVcXbFo5Wqkz5BB+Xa7Fl4IPX9eNejw4cPx888/W4W7YcOGCAxU/+5JmTIlVm3ajMJFtDcQLu+qHQjx4MEDyHVMNusKDB48GBMmTFCd5JdJk9GsRUvNk48eMRzrVq1UPebt7Y1Zs7RDcWWT1Fq1aqmO6dbzG/QdOMi6k+ToTiMQdukShg8agHNnzsQ554IFC+LkyZPI8H8/M50GiBOlAAUoQAEKUMChBPbu3YvJkydD1o9aasNmBow61EuEk7Ezgaio59iwZg3Gj1F/3i9TyZ07N2rUqGFns0p4uS9fvsSuXbtUn4nJfRBVq1ZFHq4/SziunRwpnw3KfQ9y/4kpTdblyn04vNfQFDX2pQAFKEABClCAAhSgAAVMFWDAqKli7E8BClDAxgW6deuGefPmqar02xWEPHnz2Xj1LI8CFKAABShAAQrYr8DShQvw209jVROQi35NmjSx34mxcgpQgAI6BPz9/ZXgNMMmAZhubm6xvi0LBP/55584F1EkT54csoOxhIsmtElA6MWLF3Hv3r2EDmHzx6VNmxaFCxdWwkZTpUplVr1nzpzBhQsXNMeQBU758pn/mcLOnTshO1gbtjZt2ijBrtHt4MGDSlCsYZNdnMuXL2/WPHkwBShAAVsRkFDsmAGkz549s9sA0phBpOb+PrKV54d1OIeAvC9dv3695mR98ubF5zlzOgcEZ0kBClCAAhSggM0K/HnrFhbcvWu0vuputTBt1mzIBi5sFKAABWxd4GTIcXRq11ZVZrLkyXH07HnIzbZsFKAABShg3wK3b91E/549ceG8eiPBmDPLlCkzVm/eghvXr6Hb5x1Vk5bPmW/cuGHWtWJjkrK+WtZZa7V+3w1G1x5faz4WcuwYvvy0neqxFClSKBsYxbzWad/Pou1WX7t2bWUTU8O2LWgPPtII67h25QpaN/XEu7dvVcesXLkS7du315zs2bNnNTffbN/xc4wYPcZ2gViZ3QnIZoWrly/DH7/9Gmc4s6ynWLdund3NjwVTgAIUoAAFKEABQ4GwsDBMnToVc+fO1VxvbIoYA0ZN0WJfClhH4M6tW2jiXlfzcx0vLy+n+axENp2XgNEXL17EspCNbCRoNXv27NZ5AjiqzQlEREQo92LIPRB6ArXLlCmDU6dO2dw8WBAFKEABClCAAhSgAAUo4FgCDBh1rOeTs6EABSiA3r17Y8aMGSqJ9du2G91Vm2wUoAAFKEABClCAAuYL+PT+Bjv9/VUDFS1aFOXKlTP/BByBAhSggA0LhIaG4vTp05oVuru7I2vWrMpjslhCdiOXnVqNNbkJS24Oij7G3Gk/efJECRqVm9DkBo3EbhKWavglc4z+Xsx/v337trLASM+ikpjzkBvWZMdnCRpNaCjrgQMHIOfXah4eHsicObPZdIcOHcLNmzdV4zRq1AgZMmR4//0dO3YgMjJS1a969ercydnsZ4EDUIAC9iJgGEAqQd7yO0J2vJfHTP1dkVjzlt9rsslCzNDR6H+Xf8rCWTYK2IqABPtu375ds5wxBQuiWbZstlIq66AABShAAQpQwEkFXrx7h9anT+PB69dGBXLnyYOla9cjK9+7OOmrhNOmgP0IvHnzBlVLl9T8nH7NZj+4Fi9uP5NhpRSgAAUoYFTg9evXmPzreMgmvXG1FClTKtc1b2tsOti1a1clcMbSTW7uL126NORmf8NWulw5LFm91mjg9VCf/ti6eZPquHbt2mHVqlWWLpXjGQjI+wjZfFP+GbNlz5ETAcH7NL0G9O6FQH/1578FCxbEpUuXlOv1Wk2umefRCCxt2rwFxk/+g88NBSwu8OD+v/j1p5/g77fF6Nhz5swxGo5s8YI4IAUoQAEKUIACFLCygPxNJu9v/vjjD831pHpOz4BRPUrsQwHrC7Ro6IHr166pTtS4cWOkT5/e+gXYwBlk/ZkEjMoGNDGbfI5Rt25dZR0lm3MJyFpfuXfl2rVrcd670q9fP+V3IRsFKEABClCAAhSgAAUoQAFrCjBg1Jq6HJsCFKBAEggMHDgQkyZNUp155cZNKFGqVBJUxFNSgAIUoAAFKEAB5xCoW6UyIiIeqybr6enJi8LO8RJI0Cy3bduG58+fGz22WrVqyJs3b4LGjnmQBAcaLlowZVAJL5RFDrLAQb5kwYeEDSZLlsyUYdjXgQXk9bVlyxbNsDN5/Ugw5EcffYQ9e/bg4cOHRiUkdKxOnToWCbM0PImEsl2+fBmyC7rc2GaJJv8/yM7CEqSWM2dO5SYkw/DQhJxHjKROucnN1FBU+f9TboqSsNH4QtxkbDnXo0ePcObMGaOltm7d2iL/v589exbnz59XncfNzQ25cuVSvi81bdy4UfO11LBhQ2TMmDEhpDyGAhSggMMJSMio/PwODw9XQpllUWJUVJTyns+WA0jld5P83oz+Mgwije93l8M9kZxQkgrI+6Ddu3dr1jDN1RU1+b4jSZ8fnpwCFKAABShAgf8J7AwPx+CwsDg50qZLh8Wr1jCcjy8aClDA5gU6tG6JcxqfRQ8dOQqfdf7S5utngRSgAAUooF9gb9AuDB3gg6camwrGNYpcWz537hyKWyF4Wq41BgYGqk4vn0uv3+aPfPnza5b28MEDNKrtpnz2btjk+rdc32azrsC+fftQq1Yt1UkaN/PChClTVd8/e/o0PmvTSrMoCYSVYFhjTdbwaIV/1K5XD9PnzLPuRDm6Uwvs27sH33TtommQJk0anDx5Eq6urk5txMlTgAIUoAAFKOBYAvI31tq1azFhwgQcOXLEpMkxYNQkLnamgNUExo8ZjeWLF6nGL1WqFEqUKGG189rSwLJuUwJGDe9NkPX88pmR3IPD5pwCcu+K/C1/8+ZNTQD5Hfjxxx87Jw5nTQEKUIACFKAABShAAQokmgADRhONmieiAAUokDgCI0aMwLhx41QnW7RqDcpXrJg4RfAsFKAABShAAQpQwMkELl+8iI+bNVHNWm5CaNGihZNpcLqmCCRWwKgEP758+dKU0uLtK+GimTJlQtasWeHi4oIcOXLEG2YY76DsYNcC+/fvx507dxI8h1SpUik79Vo7QPLNmzfKjrCyM2xcAb9aE5FFPhIoGv0l4WjWbPL/7ZUrV5SwUVlkYkqT/0fz5MmjBLvKzSYSQic7v0sInYwlAXR6wkvl5ikJy7ZEE/ejR4+qhipXrhyKFi2qfF9q1LqxTx6zVNCpJebCMShAAQrYuoD8vpOf/Y8fP8aTJ0/w7Nkzuw4gjQ4iZQCprb/y7Ks+CXM/ePCgZtFLSpZECSu/17MvLVZLAQpQgAIUoEBSCqy6fx+/37iBd//9Z7SMZMmT45eJk9HEyyspS+W5KUABCsQpMHbk91izYrmqT+167pg+Zy71KEABClDAwQTu3rkDn149IWGPepuXlxc2b96st7vufgsWLECXLtrBfT5DhuKr7t5Gx/r7z2mYMeUP1eMSlhHXJo66i2PHeAV+//13fPfdd6p+Q0aOQkeNkPIvP22HkGPHVP0rVaqkeb3asKNca//P4O8vWYMva/HZKGBNgVMnQtC5fTvNtRzyM0fWW8j6DzYKUIACFKAABSjgaAIhISHKGietVr9+fdW3GTDqaK8AzsdeBfbs2olve6g/U8mSJQu0/t+113nGVbesy9+5c6dqYxq5H6JBgwaQzXTYnFNAPls6ffq0cs+KVpPvR98/4ZxCnDUFKEABClCAAhSgAAUokBgCDBhNDGWegwIUoEAiCowdOxajRo1SnXHO4qWoWqNGIlbCU1GAAhSgAAUoQAHnEVi5dAnG/fiDasK5cuWCm5ub80BwpiYL2HPAqOFkZfFDtmzZlDDD/PnzI3Xq1CZ78AD7FoiKikJQUJASXmZqkxsgJFxUdutNrCaLNiRUKjQ01OjCRKkrZqCohJslRZNa7969qwSN3rt3L1FLsOTvMgm6k9eIYStYsCDkZi5p169f19yNXn6myA2FbBSgAAUoYBmB169fvw8glUWuT58+fR9A/fbtW9WNs5Y5q/mjSMCoBHzLV3ToaMx/ZwCp+cbONMKlS5dw8uRJzSn7lS2LHKlSORMH50oBClCAAhSggI0LHIuMxKDLl/Hk7ds4K/2yuzcGDBlq47NheRSggLMKrF+9Cj8OH6aafjYXF+zcr70BhLNacd4UoAAFHEVANsP647dfsXj+PF1T2rVrF9zd3XX11dtJrgmXLl1a2ejQsJUuVw5L16wzGvYgn5c3qu2Ghw8eqI6dM2cOunXrprcM9jNDoE2bNtiwYYNqhOXrN6JUmTKxvv/P7t3o3b2r5tmCg4N1reOSDXbv378fa4zCRYpi/bbtZsyCh1JAn4AEGkuwsVbr2bMnZs6cqW8g9qIABShAAQpQgAIOIlCiRAlcuHAh1mwYMOogTy6nYfcCUVHPUatiBVW4pmzc0bp1a7ufn54JyObvgYGBqvWWmTNnhoeHh54h2MdBBZ49e4b9+/dDXiOGTe5RScg9Nw5KxWlRgAIUoAAFKEABClCAAlYUYMCoFXE5NAUoQIGkEJgwYQIGDx6sOvX0OfNQu169pCiJ56QABShAAQpQgAIOL/Bdv77w99uimmfNmjWVsEU2ChgTcKSA0ZhzlLDRnDlzolChQvx/wMle/rIQQgIkX758qXvmadOmRb169ZSgsKRqDx48UHaHlQDM6EBRFxcXZMiQIalKMnpeCYCToNFr165BwuGs3YoVK4YyBjdlJfScr169wubNm1WHZ82a9f2NgmfOnFEtBpUDYvZJ6Pl5HAUoQAEK6BeIDiANDw+HBJDK7/gXL15AfpbbQwCpVviovNdgAKn+14Az9Dx9+rQSNq/VDlSqhBQffOAMDJwjBShAAQpQgAJ2JHD71Sv0vXgRV1+8iLPqajVqYsa8+Xz/a0fPLUulgLMIhJ4/j3Yt1BtJyXWlgydPI3WaNM5CwXlSgAIUcDqBvUG7MHSAD55GRhqde6pUqUy6zqwXsWHDhkrQg2GTz4vXb/NHvvz5jQ4la4FkTZBhk2uXt2/f5sarep8EM/tlzJhRuVYRs8kGlQdOnoaElsRsbZs3w0WD8CF5XDaz1LpWrVWaXCOX9QMxm0v2HAjct9/MmfBwCsQv8O7dO3Ru3w6nToRodl63bh0kdJeNAhSgAAUoQAEKOIsAA0ad5ZnmPO1VoMeXnXBw3z5V+XXr1oWsxXf0JhvaaH3ulC1bNuX+CDbnFbh58yYOHz6sCp+V+wwHDRqEjz/+2HlxOHMKUIACFKAABShAAQpQINEEGDCaaNQ8EQUoQIHEEZg2bRr69lUvZps8fSY8GjdOnCJ4FgpQgAIUoAAFKOBkAnWrVEZExONYs5Yb4WTXTfknGwWMCThqwGjM+UrQaOXKlSG7bLI5h4Dc2LN7924lgCy+lj59esgCIr4+4pNSPy7hbjdu3MDly5chi5Os1eT/3wIFClhseF9fX7x580Y1XvQimX379uHu3buqxwsXLowKFSpYrA4ORAEKUIAC5gnI73kJ5n78+LGyw/rz58/tMoA0ZhApA0jNe03Y49GygFfeTxm2dMmTYw/fd9jjU8qaKUABClCAAk4h8PzdOwwLC0NwPJ8H5cmXD0tWr0XWbNmcwoWTpAAF7ENAwpJqlC+LlxpByXMWL0XVGjXsYyKskgIUoAAFEiRw984d+PTqibOnT2se3759e6xcuTJBYxs7aOHChfjqq680Hx44dBg6d+se5/m6fNYBx44cVvUZPHgwfv31V4vWysHUAvL57cCBA7F69WrVg/K+Qd4/xGxbNm7A8EEDVX0lhPTcuXOQ4FA9rVq1akoARMwmQeiHTp3Rczj7UMBsAfl5+XFTT2UDQMMmG+WePXsWefPmNfs8HIACFKAABShAAQrYg4DWvRgu2bMjcN8BeyifNVLA4QUWzpmNSb+OV80zf/78qFKlisPPX9ZP7ty5UzXPHDlyoHbt2g4/f07QuICxtYlTpkzRzICgJQUoQAEKUIACFKAABShAAWsIMGDUGqockwIUoEASCsyePRs9evRQVTB+8h9o2rxFElbGU1OAAhSgAAUoQAHHFLh6JQytGjdSTU5C8xoz4N0xn3QLzsoZAkaFK0WKFEowoCwUYXMOAQm83LNnD16/fm10wpkyZUKdOnWQKlUq50Cx4iwl4C0sLAyy063coG2JJv/fStCa3DyVMWNGSwypjLFr1y6Eh4erxpOfDxJmun37diWkzrBZOujUYhPiQBSgAAUooCkgAaQPHz5UAkglfFxugHzx4oXy5XgWTgAAIABJREFU3kBCsv/77z+blEuZMiViho4a/rv8fmRzHIG9e/fi/v37qgnlTZ0aG8qUcZyJciYUoAAFKEABCjicgHz6M/3WLSzU2KQl5mTTpk2HxavXwLV4cYcz4IQoQAH7FZDrqnJ91bB59+qFPj7qQDD7nSkrpwAFKEABLYHTJ0/g808+Vj0kgTH//vsvXFxcLAYn40mgpNZmjaXLlcPSNevi3DQ47NIltGnqqapHwiqvXr2KfPnyWaxWDvT/BeT6QUBAAKZPn45NmzYZvf7do1dv9PYZ8P5A2eSyqXtd/HvvnoqzS5cumDdvnm5mWe+1Y8cOVf+Q0EvcaFq3IjuaKxCwfRsG9umtOYys4wgODlbWY7FRgAIUoAAFKEABRxYIDQ1FcY1rHAwYdeRnnXOzN4FLoaH4xKupquy0adOiaVP19+1tfvHVK2viZW28YcuTJw+qV68e3+F83EEF5H6OLVu2qO6lkc8V5Z6PAgUKOOjMOS0KUIACFKAABShAAQpQwNYEGDBqa88I66EABShgpsDixYvRuXNn1Sijx/+K1p+0NXN0Hk4BClCAAhSgAAUoYCiwZsUKjB05QgUjNymUYSAJXzDxCDhLwGg0Q6lSpVCiRAm+LpxEQALFdu/erYSIGbbMmTMr4aIS4sVmOQEJc5Ob2WThiVZIZ8wzSbCrBIga+7JW8Kux3XiltqxZs0LCUrWau7u78jgbBShAAQo4hsDLly+Vn/mGAaTyu0zrvYOtzDrm70+tIFLeyGkrz5S+Ovz9/fH06VNV57Iffoj5/LtFHyJ7UYACFKAABSiQpAIB4eEYeeUKXscR4C83KY2bOBlNmzdP0lp5cgpQgALRAuVdi2hilKtQAYtXryUUBShAAQo4uMD3gwdh0/r1qllWrVoVhw4dsujsvby84OfnpxozderUWOu3Dfni2SB19IjhWLdqper41q1bY73GHCxavBMOJtcLFixYgBkzZuDixYvxCsyYOx+16tZ932/pwgX47aexquPSpEmDS5cuQYI99Lb27dtj9erVqu67DhxC1mzZ9A7DfhQwW8DYzyEZeOjQofjll1/MPgcHoAAFKEABClCAArYs0KJFC2zevFlVYpVq1TF36TJbLp21UcCpBNyrV0W4xvrv5s2bw1rr0W0FWDZhl/slDJsESFauXNlWymQdiSwga2ODgoJUZ3V1dYWEZ7NRgAIUoAAFKEABClCAAhRILAEGjCaWNM9DAQpQIJEEZEGTLGwybCNGj0H7jp8nUhU8DQUoQAEKUIACFHAegWEDfOC3yVc14Xr16iEbF5U7zwshgTO1lYDR8uXLo0gR7Rs6o6f2+vVrvHjxQgktlAve8vXgwQOTA6CKFi2KcuXKJVCMh9mbgLxGgoODY71OXFxc4ObmBgZwWe/Z/O+//3Dv3j1cu3YNEiJhGCIqgWjy/aRo586dg3yZ2lq2bMnXjKlo7E8BClDAjgXkfWfMAFJ5Dyrfs8cA0phBpHz/Y1svyo0bN2r+PVM3c2ZMiufvI9uaCauhAAUoQAEKUMCZBc4+e4b+ly7h0Zs3cTJ07tYdA4cOc2Yqzp0CFLABgbBLl9CmqadmJcVLlsQqX3VYgA2UzRIoQAEKUMBCAhERj9HQrabyOa9h279/P2rUqGGhMwGLFy9G586dNccbNHwEOnXpGue5nj19CgnH0Ko1MDAQHh4eFqvV2QcKCQlRQkWXLFmCqKgo3Rz7Qk5CPn+XFhX1HJ516kBeY4ZtyJAhGD9+vO5xpWOPHj0we/Zs1TG+/gEoUKiQSWOxMwXMEZAN+9q18MK1K1dUw3zwwQfYsWMHGjRoYM4peCwFKEABClCAAhSwWQFZe1y7dm3N+hYsX4mKVarYbO0sjALOJvDDsKHYsEa9UYcEbErQpiO3+/fvY+/evaopFi5cGBUqVHDkqXNucQicOnVKcwMdHx8fTJo0iXYUoAAFKEABClCAAhSgAAUSTYABo4lGzRNRgAIUSByBTZs2QUI3DNugYcPRqWu3xCmCZ6EABShAAQpQgAJOJNDArQYe3L8fa8aygLd169aQf7JRIC4BewoY1ZrH27dvcfv2bSXE8N9//9X9ZDNkVDeVQ3SU18a+ffvw7t075MiRQwkXTapwS4cAtfNJSFixLPyU0Di9LWXKlJCd6NkoQAEKUIAC0QKGAaTPnj1TAkjl94y8R7XVlipVKiX4O2boKANIk+bZevPmDXx91ZuFSDWtXFww0sEXtyeNOs9KAQpQgAIUoIC1BO6/fq2EjF54/jzOU1StXgMz5y+AfNbCRgEKUCApBLp2/AxHDx/SPPW6rdtRpGjRpCiL56QABShAgUQSmPvXTEyd+LvqbHny5MHNmzctVoVcny5WrBgiIiJUY5YuVw5L16yLdz3PorlzMHH8L6rjS5UqhTNnzlisVmcdSIJb16xZg+nTpytrCUxtlapUxfzlK94fNv2PyZg1/U/VMFmzZsWVK1eQMWNGk04xePBgTJgwQXXM0rXrUKZceZPGYmcKmCtwKTQUHVq3VK6BGTbZ4PfixYvInDmzuafh8RSgAAUoQAEKUMDmBKpUqYKjR4+q6qrjXh9/zp5jc/WyIAo4s4D/Vj981/dbFUGuXLmU+wYcud27d09ZF2/YXF1dUbZsWUeeOudmROD58+fKayIyMjJWj7Rp02L9+vXw9NTeiI+gFKAABShAAQpQgAIUoAAFrCHAgFFrqHJMClCAAkkoEBAQgEaNGqkq+HbAQHT/plcSVsZTU4ACFKAABShAAccTuHnjBrw83FUTy5YtG+rVq+d4E+aMLC5g7wGjMUEeP36MEydO4OHDh7qcatSogdy5c+vqy072L3D37l1cvXoV1apVY7io/T+dZs9AwmaPHDmi+0ZBuRnGw8PD7PNyAApQgAIUcB6BqKgoJcxabiB/8uQJZNGmPQaQxgwflWDSFClSOM+TaOWZygLeHTt2aJ6lS65c6J0nj5Ur4PAUoAAFKEABClDAsgKv3r3DqKtXERAeHufAH+XJg2Vr1yNrtmyWLYCjUYACFIhHYKe/P3x6f6PZq1adupgxbz4NKUABClDAgQXk+mBT97q4e+eOapbz5s1Dly5dLDZ7Ly8v+Pn5qcZLnTo11vptQ778+eM813///Ycm9epo1jpz5kz07NnTYrU620Dyuf3EiRMxa9YsPHjwwKTpywZeDRp74pNPO6BqjRqxjv3y03YIOXZMNd6kSZPg4+Nj0nmk87hx4zBixAjVcX/NX4CateuYPB4PoIC5AssWLcSvY8doDnPw4EFlLQ4bBShAAQpQgAIUcCSBTZs2oWXLlppTWrPZD67FizvSdDkXCti9QOSTJ6hTpRLkM5WYLXny5GjVqpXdzy+uCcg9ElqbpxQvXhylS5d26LlzctoCd+7cwf79+1UPyr0Qq1evhmyIw0YBClCAAhSgAAUoQAEKUCCxBBgwmljSPA8FKECBRBL4559/UKeOevFSj9590Lu/6YukEqlsnoYCFKAABShAAQrYpcCGNavxw7ChqtpLlSqFEiVK2OWcWHTiCjhSwKjIyaKQU6dO4dKlS/FCyoIRuUieIUOGePuyAwUo4JgC58+fx9mzZ+OdXMGCBVGpUqV4+7EDBShAAQpQQK+ABJBKML4EkErQ5LNnz/Dy5Uu8fv0ab9++1TtMoveTG6hjho4a/ru8x2bTJ3D//n3s3btXs/OAvHnRMWdOfQOxFwUoQAEKUIACFLAxgQV372L6rVuIffte7CLTpEmDxavXohivY9jYs8dyKOC4Am/evEHzBvVx5/Zt1STlb9m9R48rf++yUYACFKCA4woYC5rOmTOnsimhpTZXWrJkCTp16qQJOWTkKHTs/GW8yHuDdqGPd3dVv4wZM0ICAmQzKDbTBeRzeFnffvz4cZMOLly0KD5u/ylaf9IWGTJm1DzWWMDoq1evkDJlSpPOJ51nzJiB3r17q46bMGUqGjfzMnk8HkABSwiUdy2iOczu3btRt25dS5yCY1CAAhSgAAUoQAGbEJANKkqWLInQ0FBVPV4tW2HcxEk2USeLoAAFYgt0bt8WJzT+5m/QoAEyZcrksFy3b9/GgQMHVPMrU6YMihUr5rDz5sSMC8hGILdu3VJ1mDZtGvr06UM6ClCAAhSgAAUoQAEKUIACiSrAgNFE5ebJKEABClhf4MiRI6hatarqRF9194bPEHX4lfUr4hkoQAEKUIACFKCA4woMHzQQWzZuUE1QFu26uLg47sQ5M4sJOFrAaDRMWFgYQkJC4nWSG3AaNmwYbz92oAAFHFdAFlYdPnw4zjC3/Pnzo0qVKo6LwJlRgAIUoIDNCciNzuHh4Xj8+LESQPr8+XO8ePECEohiywGkqVOnVm5ul6+Y4aPR/80A0v//Urt+/TrkeopWG1uoEJpmzWpzr0sWRAEKUIACFKAABfQKBEdEYFhYGJ6/e2f0kGTJkmH85CnwbNZM77DsRwEKUCDBAvNm/Y0pE37TPL7r1z3Rb9B3CR6bB1KAAhSggH0IeHf+Aof271cV++OPP+KHH36wyCT+/fdfJbhBNpYybBUqV8aC5SvxwQcfxHuuXt26IHjPHlU/Hx8fTJrEIJt4ATU6yGfrnp6e2Llzp67DU6dJo/yt8kn7DpDnLr6mFTAqwaISMJqQtmzZMnz++eeqQ0eO/RltO3RIyJA8hgJmC0wc/wsWzZ2jGsff3x+NGjUye3wOQAEKUIACFKAABWxFYNGiRfjyS/XmEMmSJ8f/Y+8+oKK6tj6A/xVQUFDsvYAiBhVRiQ2sIBYERGNvMfbYYu8mxprYErsxlmgsibFXUOxBsTcsFIO9o4CK3W+deS/vE+6dYYa5A1P+Zy2X72XO3Wfv3x0pd+7dZ8e+MBQrXsJYUmUeFKDAJwJL5s/Dwp9/kpiUKVMGlStXNlsrsXHOiRMnJPV5eHjA2dnZbOtmYfIC4t7SnTt3qu4zTT1iYmIg/j1wUIACFKAABShAAQpQgAIUyEgBNhjNSG2uRQEKUCADBC5duoRKlSpJVmrfpQtGjVfmJrwMKINLUIACFKAABShAAZMQaFirBp48fpwiV/FQblBQkFYPJZhEkUzSoALm2mBUoIkPwC9cuJCmX/Xq1VG8ePE053ECBShgvgKiedvRo0fVPuAlrnO4uLiYLwArowAFKEABkxMQDUjj4+NVD6p/2oD07du3+KChiVNmFyrXgPTTRqSW1IA0KioK4vMUuTHfxQU1c+XK7NPF9SlAAQpQgAIUoIBeAnGvXmFgdDTuptFQp8tX3TF09Bi91uLBFKAABTQJPI2PR5P6dfEqOVkyzd7BAUdOnoZoDsBBAQpQgALmK3Dr5k0092kgKdDa2hqiCUOhQoUUKd7f3x+7du2SxBLXRbeG7EWRYsXSXEfkGuDbEB8/fkwxVzQmjY6OZhOANAWlE4Rl27ZtsWHDhjSPdi3/GVq1a4fmLYJVm2hpO5RuMCreR+L9lHp8M2IkuvXspW1anEcBRQVEc1HRZDT12LZtGwICAhRdi8EoQAEKUIACFKBAZgmI+26cnJxw584dSQrtO3fBqAl8Njazzg3XpUBaApcunEfHVi0l0+zt7eHn55fW4Sb7elxcHM6cOSPJv1q1aihVqpTJ1sXE0ycgnp8Sz1GlHuJ7W2xsLJ8zTB8rj6IABShAAQpQgAIUoAAF9BBgg1E98HgoBShAAWMUEBef5JputGrbDhMmTzHGlJkTBShAAQpQgAIUMEmBm3FxCGjkI8m9YMGC8Pb2NsmamHTGC5hzg1Ghefz4cdy9e1cjrHgoRNw0Ih7I4aAABSxX4OXLlxBfE+VGw4YN4ejoaLk4rJwCFKAABUxO4Pnz5/9rQCr+t2hI+vr1a5hKA9JPm46aawNSdTfzijfb2s8+Q7kcOUzufceEKUABClCAAhSgQGqBxPfvMSw2FmeSkjTiVKteHUtWroKNjQ0RKUABCigu8N2Y0di84U/ZuHMWLkLDRub7YLHimAxIAQpQwEQFRg8ZjF3bt0my79ixI37//XdFqlq7di1EPLkhGtCIRjTajBlTJuP3lSskU0WzyR07dmgTgnNSCfTv3x8LFixQ65IjRw40DQhEqzZtUcHdPV1+SjcYDQ8Ph5eXlySX7n36YuDQYenKkQdRQF+BdatXYfr3EyVh/vzzT7Ru3Vrf8DyeAhSgAAUoQAEKGIXATz/9hMGDB0tysbPLgZAjR5A7N+8jNYoTxSQoICMgNhip41kVSYmJklcDAwMhNpoxx3H9+nWcO3dOUlrNmjVRtGhRcyyZNakRePr0KQ4cOCD76sCBA/Hzzz/TjgIUoAAFKEABClCAAhSgQIYLsMFohpNzQQpQgAKGFRC7eZcoUUKyiNjNecqMmYZdnNEpQAEKUIACFKCABQn8tX4dJo0fJ6nYzc0N5cuXtyAJlqqPgLk3GH3z5g1CQ0Mh/tY0PD09UbJkSX0oeSwFKGAGArt27cKrV68klbRsKd3R2gzKZQkUoAAFKGDBAklJSRA3lD579gyiAalotG0qDUjVNR8VD4FbWVmZzFmNiIjAnTt3ZPPd5e6OgmyuZTLnkolSgAIUoAAFKKBZ4MPHj5h84wa2PXmicWJZV1cs+30tN3nhG4oCFFBU4NqVy2gbFAjxYHHqUdrZGVtD9iq6HoNRgAIUoIDxCRwP/xu9u8o39xQbltaoUUPvpB89egRXV1fVNdfUw6NaNfy2Xr7Rdeq5r5KT0bB2Tbx4/lwSR9zb0bhxY71ztbQAkyZNwoQJE9SWHdiyJcZ+9z1s7ez0olG6wejly5dRoUIFSU5tOnTE2Inf65UrD6ZAegU2/fkHJo4dIzl89erV6NSpU3rD8jgKUIACFKAABShgNAJi815xL3l8fLwkp15f90O/wUOMJlcmQgEKyAuMGvwNdu/YLnmxdu3aKFy4sFmyxcTEQGx0nXqIjUsKFSpkljWzKKnAhw8fcOjQIdnrk3ny5MHmzZtRr1490lGAAhSgAAUoQAEKUIACFMhwATYYzXByLkgBClDAsAKPHz9GgQIFJIv4NW2GGXPnGXZxRqcABShAAQpQgAIWJDDim4EI2blTUrH40C9fvnwWJMFS9REw9wajwiY6OhoXL17UyJQ3b17Ur19fH0oeSwEKmLiAeMB8y5YtkgfNRaOyoKAgE6+O6VOAAhSgAAW0FxDfE0XTUfHAREJCAkQz0uTkZJNrQPppI1LRfNTYGpCKG3qfqGmydbxqVVhnyaL9SeNMClCAAhSgAAUoYAICfz16hB9v3YJoOKpudO3RE0NGjjKBapgiBShgKgIdW7XEpQvnZdPdtDsEZcqWNZVSmCcFKEABCqRDICw0BCMGDcS7d+8kR1epUgVnzpxJR1TpIU2aNEFISIjkhezZs6uaWRcpVkyrdTasW4vJE8ZL5pYpU0Z130MWXjPUyvHfScuWLUOPHj1kj8maNSvmLFyE+j6+OsVU+7tM29Y4l+r9ZGNjk+ZmuOri3b17F8Vk3jdNmwdg+pyfFMmZQSigq8DOrVswZthQyWFLly5V+29N1zU4nwIUoAAFKEABCmSmwNSpUzF27FjZFI5fuAg7uxyZmR7XpgAFtBDYtmkTxo8cLpkpmgd7enpqEcH0pkRFReHSpUuSxMWzMeIZGQ7zFxDNRU+ePKl2s/M+ffpg0aJF5g/BCilAAQpQgAIUoAAFKEABoxRgg1GjPC1MigIUoED6BcSDxw4ODpIA9Rr6YO6SX9IfmEdSgAIUoAAFKEABCqQQqONZFYkJCSn+m7gBXjRB40MFfLNoK2AJDUbfvn2LnTt3Qnxwrmk0a9YMtra22tJxHgUoYGYConna3r17JVWJ5mSNGzc2s2pZDgUoQAEKUCD9AqIBqfi++W8DUvGZgGhA+urVK9WD+mn93J3+lfU/Uvy8/2+z0dQNSMX/F79TZ9RQ97uYvZUVDnp4ZFQaXIcCFKAABShAAQpkqMCZpCT0iopSu2bdBg0x75elGZoTF6MABcxXIHT3LgwfOEC2wLoNGmDeL7+ab/GsjAIUoAAFsPGP9Zg0fpxkc8F/aVatWoXOnTvrLfXLL7+gd+/esnHGfDcRbTt20nqN4KaNcT0mRjJ/7ty5GDBA/nua1sEtbOK2bdsQHBys9nr1d1OnIbh1G8VUuircYPTly5cQ16xTD+969bDg1+WK5c1AFNBFQN3P1/PmzUP//v11CcW5FKAABShAAQpQwCgFpk+fjtGjR0tyE5tG7Dl42ChzZlIUoEBKgafx8ahf43MJS7Zs2dC8eXOz5Lp69SouX74sqc3Hxwe5c+c2y5pZ1P8LvHjxQtVcVNzLKTfKly+v2mTJzs6ObBSgAAUoQAEKUIACFKAABTJFgA1GM4Wdi1KAAhQwnIB4gFjsupx61PLyxuKVvxluYUamAAUoQAEKUIACFiQgHigQDxakHoUKFYKXl5cFSbBUfQUsocGoMBIfisfFxWnkcnd3R9myZfUl5fEUoICJCty9exfHjx/n91YTPX9MmwIUoAAFjEdANCBNTEzE06dPkZCQANGAVDwM/fr1a5NpQCrXfFQ0JlWyAenmzZtlmxuUyJ4dmytWNJ4TykwoQAEKUIACFKCAwgLhiYkYGB0tG7VkqVLYvm+/wisyHAUoYIkCb968QWAjH9y7e1dSvpWVFY6cPivbtMsSrVgzBShAAXMUWDT3ZyyeN1dtaRUqVMC5c+dgbW2tV/k3b96Em5sbxIP8qYdn9RpYtmat1vFPRUSge6cOkvniuuSjR49UGydxaCdw9OhRiCYa4ucBudFnwED0HThIu2BazlK6wahYVlyPFtfbPx2Vq1TBqj//0jIrTqOAsgKH9odhYO9ekqAzZ87E0KFDlV2M0ShAAQpQgAIUoEAmCBw6dAj169eXrNyoSVPMnDc/EzLikhSgQHoE2gQG4NoVacPNRo0awcHBIT0hjfqYixcvIlrms1c/Pz/Y29sbde5MLv0C4prRP//8gytXrqjuy5QbefLkwfr16yHeCxwUoAAFKEABClCAAhSgAAUyS4ANRjNLnutSgAIUMKBAlixZJNGren6OFevWG3BVhqYABShAAQpQgAKWI7D+99WYNvE7ScEVK1ZEuXLlLAeCleotYCkNRh88eIC///5bo1e+fPlQr149vU0ZgAIUME2Ba9euITIyUpK8q6srxEOGHBSgAAUoQAEKKCPw4cMHJCUlIT4+/n8NSJOTk1U3ur59+1a26aYyK+sfxdbWVvUg/6cNSD/939o2IBUPtu/YsUM2IXd7eyx3ddU/WUagAAUoQAEKUIACRirw4eNH1Dx7FuLv1COrlRVOR16B+JuDAhSggD4CSxcuwPw5s2VD9Py6H/oPHqJPeB5LAQpQgAJGKiCuPU6eMB4b/1B/r3L16tUREhICR0dHvaoQD/F7e3sjPDxcEsfOLgc27wlBkaJFtV5jaP9+2BeyRzK/X79+mD+fjWy0hbx06RJq166tugYtN4Jbt8F3U6dpG07reYZoMFqgQAE8fvw4RQ7OZcqq3lscFMgMgWNHj6BPty8lS0+ePBljx47NjJS4JgUoQAEKUIACFFBU4NWrV6r7QcTvlp+OYsVLYNeBg4quxWAUoIDhBH6eOQPLlyyWLPDZZ59B/DG3cfbsWVWjydSjSZMm3LDG3E42APG96saNG4iJiVHbWPTfsufNm4f+/fuboQJLogAFKEABClCAAhSgAAVMSYANRk3pbDFXClCAAloKiJ2NUu/IXcHdHWs3btYyAqdRgAIUoAAFKEABCmgSGNLva4SFSm8Yb9CgAcQugxwU0FbAUhqMvn//Htu2bUuzWVFAQABsbGy05eM8ClDAjAROnTqFmzdvSioSD6AVLlzYjCplKRSgAAUoQAHjFhAPaiQmJuLp06cm2YBUXfNR0Zj03wakor59+/bJnoh6jo6YVaaMcZ8kZkcBClCAAhSgAAX0FGhz+TKuJyfLRtm8OwTOZcvquQIPpwAFLFngaXw8mtSvi1cyX2ccHBxw5PRZyG2ebclmrJ0CFKCAOQiITX1Ek87DB/arLcfPzw9btmyBnZ2d3iVPnz4do0ePlo0jGliKRpbajiePH8PXq5akiY04XjQLKMPrhVpRxsbGwsvLC2IDWrlR38cXcxYu+t91Wq2CajlJ6Qajp0+fhqenp2T1/AUKIiz8mJZZcRoFlBU4ffIEvurQXhJ0/Pjx+P7775VdjNEoQAEKUIACFKBAJgmIn8PFz+Opx6ETp+DIZzQy6axwWQroJnAqIgLdO3WQHCSesxLPW5nbOHPmDOLi4iRlNWvWDGIzbQ7zEBAbuEdHR+PWrVtpNhb9t+K2bdti/Xr1GzGZhwyroAAFKEABClCAAhSgAAWMXYANRo39DDE/ClCAAukQyJ8/P548eZLiSBdXV/y1Y1c6ovEQClCAAhSgAAUoQIHUAnU8qyIxISHFf7a2tkZgYCCxKKCTgKU0GBUohw4dkvyekhqrfv36yJs3r06GnEwBCpiHwIEDB1SNzFKP4OBgPmxuHqeYVVCAAhSggJkIiM0DEhIS8OzZM0kD0nfv3qW5qUBmMoibtkUD0qSkJIiGB3IjOH9+jC1VKjPT5NoUoAAFKEABClDA4AIjr19HmMx1GLHw7AUL4ePX2OA5cAEKUMB8BcaPHI5tmzbJFvjz4iUQzcU4KEABClDAvARevHiBr7t3wzmZJjD/Vtq1a1f8+uuvEPfW6DsuXLiAatWqQVyPTD1q16mLRctX6LTE/DmzsXThAskxjRo1QmhoqE6xLHly2bJlIZqMyo2K7pWxcv0fBttwVqkGo6I56siRI7Fq1SrZa93ZbW1x4mKkJZ9m1p6JApcunEfHVi0lGQwfPhw//vhjJmbGpSlAAQpQgAIUoIByAgMGDMD8+fMlAecsXIyGjRoptxAjUYACBhMQ95Z5VfFAcvLLFGuIjaGDgoLM7p7wU6dO4ebNmxLP5s2bI1u2bAZzZuCMEYiPj8e1a9dYGZAkAAAgAElEQVRUG+qIjdt1GTY2NtiwYYPqfc9BAQpQgAIUoAAFKEABClAgswTYYDSz5LkuBShAAQMKFC9eHHfu3EmxQsnSpbF9b5gBV2VoClCAAhSgAAUoYBkC165eQZuA5pJiCxcujNq1a1sGAqtUTMCSGoxGRkaqPlzXNKpWrYrSpUsr5stAFKCA6Qhs27ZN8hCguJmsRYsWplMEM6UABShAAQpQAKbcgFScvq8KF8bXxYrxTFKAAhSgAAUoQAGzFlhy9y6W3rsnW+OAIUPRo+/XZl0/i6MABQwncO3KZbQJDJBdwLlsWWzeHWK4xRmZAhSgAAUyRSD+yRP06toZ0RruBRANG6dPn65IfmLjoMqVK+Pq1auSeLly58a20H3Io8OmpuJ6ZoMa1ZGQ8EwST3x+GRAg/31NkWLMKEhcXBycnJxkKyrt5Izf/9oIh1y5DFaxvg1G3759i3nz5mHChAkQDXM1jXNRMWbXDMVgJ4aBFRVQd8+iaMI1d+5cRddiMApQgAIUoAAFKJBZAmvXrkXHjh0lywe3boPvpk7LrLS4LgUooKPAN31748C+fZKjvL29UbBgQR2jGff0EydO4Pbt25Ik2WDUuM9bWtk9evQI4vmnp0+f6rXhung2KiIiwuze92n58XUKUIACFKAABShAAQpQwHgE2GDUeM4FM6EABSigmIDcLtCFixRByOGjiq3BQBSgAAUoQAEKUMBSBX5fuQIzpkyWlF+pUiW4uLhYKgvrTqeAJTUYvXHjBk6fPq1RSvwu4+7unk5NHkYBCpiqwKtXr7Br1y5J+ra2tmjWrJmplsW8KUABClCAAhSQEXj37h0SEhLw7Nkz1d/Pnz+H+Fng9evXqmbjHz9+zFS3oSVKoL2Z3cieqaBcnAIUoAAFKEABoxQIjY/HmH/+kc2teYtgTJkx0yjzZlIUoIDxC0waPw5/rV8nm+j2fftRslQp4y+CGVKAAhSggNYC4lpeK/+miI2Olj0mS5YsqqZ3/fv31zpmWhNFs9Iff/xRdtpPi5agga9vWiFSvL5jy2aMHT5MckyJEiUg7nEQNXCkLbBjxw61zVj3/R2OAgULpR1Ejxn6NBg9dOgQevbsiWg17+NP08qWLRsOHD8BewcHPbLloRRIn0DcP9cR5NdIcnCvXr2wZMmS9AXlURSgAAUoQAEKUMDIBP755x84OzvLZnXi0mVkz57dyDJmOhSggJzAhnVrMXnCeMlL5visyPHjx3H37l1JrWwwanr/Nj58+ACxiU5UVBRevnypVQEFCxVChUqVUKWap+rzsZs3bkiOExvaTJw4Uat4nEQBClCAAhSgAAUoQAEKUEBpATYYVVqU8ShAAQoYgUDFihVVu+N8Ohzz5MGhE6eMIDumQAEKUIACFKAABUxbYFCf3jgYJt1Ns2HDhnB0dDTt4ph9hgtYUoPRx48f4/DhwxqNCxUqBC8vrww/D1yQAhTIXAGxy++RI0ckSeTLlw/16tXL3OS4OgUoQAEKUIACGSogmoyK5qPiT2JioqoBaXJyMt68eZMhDUi/LFwY/YsVy9CauRgFKEABClCAAhTIaIHo5GS0v3xZdtmK7pWxZuOmjE6J61GAAmYiMP37iVi3epVsNeejY82kSpZBAQpQgAL/Chw5eAD9e/aQBbGxscGqVavQrl07xcDCw8Ph7e0tu0lRY39//PjTXJ3X6tiqJS5dOC85bubMmRg6dKjO8Sz1gOnTp2P06NGS8nv1649+3ww2OEt6GoyKhhHiHG/apN3vPz5+jTF8zFgU4fVjg59PLiAvcO/OHTSpX1fyYpcuXfDbb7+RjQIUoAAFKEABCpiNQIECBSDuOU892nToiLETvzebOlkIBcxZ4MH9+/CrI30mJGfOnGjcuLHZlC423xHXqx48eCCpic+Xmc5pFvcrigbXYvMZsVG6NsO5bFm069QZAcEtkSNHDtUhCQnP8N3oUdi/d2+KELlz58bGjRvh4+OjTWjOoQAFKEABClCAAhSgAAUooKgAG4wqyslgFKAABYxDwNPTE6dPn06RjLhIdez8ReNIkFlQgAIUoAAFKEABExUQHwDX9nCX7EZobW2NwMBAE62KaWemgCU1GBVNgXbv3q2RW/ze0qRJk8w8JVybAhTIBIHr16/j3LlzkpWdnJxQpUqVTMiIS1KAAhSgAAUoYKwCb9++RUJCgqoBqfj7xYsXqgakr1+/xvv372WbC+hSi02WLJjr4oLPHRx0OYxzKUABClCAAhSggEkJvP34EbXOnJHNmfeWmNSpZLIUMDqBn2f8iOW/LJHkFdAiGJNnzDS6fJkQBShAAQroJ9Cjc0ecPH5cEsTW1ha7du1CgwYN9Fvgk6PFdUA3NzfcvHlTEjNP3rzYFroPuXLn1mm9q5cvo21QgOQY8TPxvXv3kCtXLp3iWfLkTp06Yc2aNRKCP7fvgGv5zwxOo0uDUXE9+YcffoBoiiquK6c1yri4YMx3E+FZvUZaU/k6BQwq8PjRI/jUrilZo23btli/fr1B12ZwClCAAhSgAAUokJECX331FVasWCG75KLlK1C7jrTpekbmx7UoQAHtBAL9fHHjn38kk/39/ZE9e3btghj5LPF82ZEjR2SbIpcsWRLiOX8O4xUQ9xpGRkZCPMfw4cOHNBMVzw1WrlIVTQMC0MDXF/kLFJQcI5rrimumN+PiUrxWrlw5REREwNHRMc11OIECFKAABShAAQpQgAIUoICSAmwwqqQmY1GAAhQwEoE6derg6NGjKbKxsrLCmatRRpIh06AABShAAQpQgAKmKRB58SI6tGwhSb5o0aKoWVN6A69pVsmsM1LAkhqMCtctW7Zo/PDdxsYGAQHSB3gy8pxwLQpQIOMFzp8/j9jYWMnC4sYqcYMVBwUoQAEKUIACFNBW4M2bN7INSMV/16UB6ZJy5VCNTUa1Zec8ClCAAhSgAAVMUCD40iXcUtNMJyz8mOwDUSZYJlOmAAUyWOCXBfOx4Kc5klWDWrXC99N/zOBsuBwFKEABChhSIOrqVbQO8JddYt++ffDx8VF0+V69emHp0qWyMdPbYGbciGHYvnmzJKZYa8kSacNsRQsys2AeHh4Qn/mmHhEXLsHWzs7g1WrbYHTTpk0YNGgQbt++nWZOjnnyoP/gIWjVth2yZs2a5nxOoIChBZISE+FdTbpBa1BQkOp+LA4KUIACFKAABShgLgJPnz6Fq6srHj16JCkpvRtMmIsN66CAKQn8MOl7rF31myRlcQ3B2dnZlErRmOuJEydkrzNkyZJF1WC0RIkSZlOrORUiNjkPCwvDy5cv0yxLnEvvevXwZc9eWm1As3nDn/huzGhJ3KFDh2LmTG7GlyY4J1CAAhSgAAUoQAEKUIACigqwwaiinAxGAQpQwDgEGjVqBHGDXupxPlrarMM4MmYWFKAABShAAQpQwDQEVv66FHN+mC5JtnLlyihTpoxpFMEsjUrA0hqM7tixA6Kxj7ohPnwPDg42qnPEZChAAcMLiE1SHj58KFkoMDAQYrdfDgpQgAIUoAAFKKCUgPh9JCQkBOImYU3DNmtWzHNxQRV7e6WWZhwKUIACFKAABShgVAJDYmNx+Nkz2Zx+Xb0Gn3NTNaM6X0yGAqYisHr5MsycNlWSbrPAIEybNdtUymCeFKAABSighcDoIYOxa/s2yczevXtj8eLFWkTQfoq4ntekSRPZA1q2aYtvp0i/96QVPSHhGXxr15K9fyEyMhJubm5pheDr/xX48OED7OzsZC2/7NETg0eOMrhVWg1Go6Oj0bNnTxw6dCjNXKysrNC+cxf0HTgI9tyEKk0vTsg4gdevX6N6RenXpsaNG0Pcf8ZBAQpQgAIUoAAFzElA0++BDXx98dMibgphTuebtZinwNFDh9Cvx1eS4goVKgQvLy+zKVo0Qxb3wX/8+FFSk7jG4O/vz3vhjexsi3P1999/yz678Gmq4rqQTyM/BLZsBfcqVZAtWzatKhFNS0d+MwiHD+xPMT9XrlxYtWoVxEYhHBSgAAUoQAEKUIACFKAABTJKgA1GM0qa61CAAhTIQIGAgACIxj2px/ELF2FnlyMDM+FSFKAABShAAQpQwLwExAfc4oPu1MPX1xfiwz4OCugqYGkNRnfv3o3k5GSNTOIDc3EzBQcFKGA5AnJfG9hw2HLOPyulAAUoQAEKZKTAu3fvsG2btPHBvzkcqVIFd16/xsM3b/Do7VsE5c+fkelxLQpQgAIUoAAFKJBhAvPu3MFv9+/Lrjfu+0lo3b5DhuXChShAAfMR+Gv9OkwaP05SkF/TZpgxd575FMpKKEABCli4wMMHD9CkXh28f/8+hYT4fC82NhZOTk6KCT19+hSurq4QzRpSjyJFi2LznpB03Re9bPEizJ01UxKzfv36OHDggGL5W0Ig0fSwfPnyiIuLky134bIV8Kpb16AU6hqMPn78GBMnTsTcuXMhrg2nNWrUro1xEyehZOnSaU3l6xTIFIHKLtIN0Pl1K1NOBRelAAUoQAEKUCADBLp3747ly5fLrjRlxkw0bxGcAVlwCQpQIL0CYhNoryqVJRuSiOdEzKnBomhWeerUKdy6dUuWKk+ePKhXrx6yZs2aXkoep7CAuIZ15swZtVFz5Mih+h7TudtX6b5GdO/OHTT3bSi5HuXi4oJLly5p3axU4dIZjgIUoAAFKEABClCAAhSwQAE2GLXAk86SKUAB8xdo3bo1/vrrL0mhh06ehqOjo/kDsEIKUIACFKAABShgAAHxYIR3VQ+I3QQ/HTY2NhAN3jkokB4BS2swGhoaiufPn2ukEru0Zs+ePT2cPIYCFDBBgQ8fPmDLli2SzMUuv82bNzfBipgyBShAAQpQgALGLPDixQuEhITIpuhgZYUDHh7GnD5zowAFKEABClCAAooJ7HzyBN+qaQDUseuXGDFuvGJrMRAFKGA5Aju2bMbY4cMkBTfwbYSfFi22HAhWSgEKUMDMBWZNn4ZVy36VVCk+29u+fbui1bdo0QJbt26VxBTNTFeu/xMeVavqvJ74fLJp/bq4f++e5NiNGzeiZcuWOse09APOnTuHGjVqSJqGCBeHXLnw57btKFqsuMGY5BqM6rJYaSdnDBszFnXq19flMM6lQIYLeLqVx9u3b1OsW7NmTRw7dizDc+GCFKAABShAAQpQwNAC4v4ONzc33Lx5U7JUTnt7bAvdi/wFCho6DcanAAX0EOjzZVcc+/uoJILYKCFv3rx6RDauQ8WmJkeOHIHYKEdulC5dGlXTcQ3LuKo0j2zE79TiGa7Uv1uL6sT1xk7dvkLvfv1V17P0HYvm/ozF8+ZKwvzwww8YMWKEvuF5PAUoQAEKUIACFKAABShAAa0E2GBUKyZOogAFKGBaAp07d8bvv/8uSXrv0XAULFTItIphthSgAAUoQAEKUMBIBM6fPYsubb6QZFOsWDHVTfIcFEiPgKU1GA0LC0NCQoJGKj8/P9jb26eHk8dQgAImKPDs2TPs379fknnu3Lnh4+NjghUxZQpQgAIUoAAFjFkgPj4eBw8elE2xpK0tNlWoYMzpMzcKUIACFKAABSigmMDlly/R5coV2Xi169TFouUrFFuLgShAAcsRCAsNwZB+X0sKFs265i9dZjkQrJQCFKCAGQuIBi+NvGpB/J16iM/8GjRooFj14j5ocT+03Oj0ZTcMHzsuXWvtDw3F4H59JceWKFECcXFxyJo1a7riWvpBc+fOxaBBg2QZXMt/hrWbt8Da2togTOltMGrv4IA+AwaiQ5eusLKyMkhuDEoBJQVqe7hLvv56eHjg7NmzSi7DWBSgAAUoQAEKUMBoBMLDw+Ht7Y2PHz9KcvKsUQO/rl6jagjHQQEKGKfA6uXLMHPaVEly5cuXVzUQNqfx+PFjRERE4PXr15KyxLWmunXrmlVTVVM8d+J7ycmTJ3H79m3Z9CdOm44WX7RWrLQ3b96gX4+vcCLVpiDiGQmxyRGfk1CMmoEoQAEKUIACFKAABShAAQ0CbDDKtwcFKEABMxTo2bMnfv1Vujv4jrADKFGypBlWzJIoQAEKUIACFKCA4QV+XbQQ82bPkiwkbtJ1dnY2fAJcwSwFLK3B6IEDB9TuzPrvCfb19UUuBXb8NMs3DIuigBkK3Lp1S3WzTupRvHhxVK9e3QwrZkkUoAAFKEABCmSmwL1793As1U27/+ZT2d4ey1xdMzM9rk0BClCAAhSgAAUyTODlhw+oq6YBSZFixbDn4OEMy4ULUYAC5iMQfuQw+n7VTVJQTS8vLFm5ynwKZSUUoAAFLFhAXWMId3d3nD9/XjEZcR1PNJtITEyUxBT3QW/eEwobG5t0rVfTvRKSk19Kjp02bRpGjRqVrpg86D8C/v7+2LVrlyzH4VOnkTu3o0GodG0wKhp7tGzTBgOGDINjnjwGyYlBKWAIgfo1PsfT+PgUoT/77DNcvnzZEMsxJgUoQAEKUIACFDAKgSFDhmDOnDmyuQwbPQadv+puFHkyCQpQQCpwPSYGwU0bS14Qz4qIZ0bMbdy/fx+iMbLccHR0RMOGDc2tZJOqJzY2Vu31y3HfT0Lr9h0Ur+d6bAy6tGmNpFTXOCtUqKB6fsLOzk7xNRmQAhSgAAUoQAEKUIACFKDApwJsMMr3AwUoQAEzFBgwYADmz58vqWzTrj0o4+JihhWzJApQgAIUoAAFKGB4gd5du+B4+N+ShRo1agQHBwfDJ8AVzFLA0hqM7t27F0lJSRrPZbNmzWBra2uW55tFUYACUgHxoMvVq1clL1SqVAkuvIbBtwwFKEABClCAAgoLxMXF4cyZM7JRGzg6YkaZMgqvyHAUoAAFKEABClDAeAWaX7yI+2/eSBLMli0bTkZeMd7EmRkFKGC0AmdPncKX7dtK8vOsXh3L1qwz2ryZGAUoQAEKaCfw4cMHNK7rjYcPHkgOWL16NTp16qRdIC1mNWjQAAcPHpTMFI0h12zcDLeKFbWIIp1y7O+j6PNlV8kL2bNnx927d5E3b950xeVB/xEQm0uWLFlSwlHayRlbQ/cajEmXBqMe1aphwqQpvJ/eYGeDgQ0pIL4G3793L8USTk5OuH79uiGXZWwKUIACFKAABSiQqQJv3rxB5cqVZe8zFRtPbNixE07OvNcjU08SF6eABgG/Ol54cP++ZEZAQEC6N48xZvBt27bh3bt3khTt7e0hnj3LkiWLMadvtrm9evUK4tktcX0z9eg/eAh6ft3PYLVPnzQR61ZJN+GbPXs2Bg8ebLB1GZgCFKAABShAAQpQgAIUoIAQYINRvg8oQAEKmKHA8OHDMXPmTEll6zZvTfdNdWbIxJIoQAEKUIACFKCA1gLv379HTfeKEDeofDrEAwb+/v5ax+FECqQWsLQGo2nVK3wCAwNhbW3NNwsFKGAhAhEREbhz546kWrEztdihmoMCFKAABShAAQooKXDt2jVERkbKhmyZPz/GlCql5HKMRQEKUIACFKAABYxaYEB0NI4lJkpyFNdnT1+5ZtS5MzkKUMA4Ba5evoy2QQGS5CpXqYpVf24wzqSZFQUoQAEKaC2we8d2jBr8jWR+wYIFVZ/3KfU5/7x58zBw4EDZvHr1649+36T/wfsubb7A+bNnJbG7deuG5cuXa23BifICW7duRYsWLSQvtmrbDhMmTzEYmzYNRosWK44ho0ahUZOmBsuDgSlgaIEA34a4eeNGimWKFi0qe8+FoXNhfApQgAIUoAAFKJCRAhcuXEC1atVkm/a5uLrij63bYWVllZEpcS0KUEBLge/HjcXGP9ZLZn/++ecoUaKEllFMZ5rYMCc+Pl6ScI4cOVQNRvm1KuPPpWgqGh4ejocPH0oWr+VdBwuXLYfY1MhQQzTYHdSnF66kumcxf/78WLduHcQzExwUoAAFKEABClCAAhSgAAUMJcAGo4aSZVwKUIACmSgwfvx4TJ48WZLBb+v/hNh5mYMCFKAABShAAQpQQDeBM6dOolv7dpKDxAfa4oNtDgqkVyCthpvVq1dH8eLF0xv+f8ft3LkTr1+/VhtH7Oxcpozhd2/esWOHpFFv6qRatmypd70MQAEKmI7Avn37kCjTyIJfC0znHDJTClCAAhSggCkJiIdOYmJiZFPuXqQI+hYtakrlMFcKUIACFKAABSigl8Ds27ex9sEDSYwsWbLgXJT8z0x6LciDKUABsxe48c8/CPSTPgjpVrES1m3eYvb1s0AKUIAC5i7QOsAfUVevSsqcPn06Ro4cqUj5p06dQp06dfDq1StJPH2bxpw6EYHuHTvI/vx76dIluLm5KVKDJQcZOnQoZs+eLSGYOnMW/IOkjUeVskpMSFA1jj17+hTOnT6NSxfO/+8eGTu7HOjepw+69uiJbNmyKbUk41AgUwRa+TdFTFRUirXz5s2LJ0+eZEo+XJQCFKAABShAAQpkpMDEiRPx3XffyS65fW8YSpYunZHpcC0KUEBLgX0hezC0fz/JbHN9FkvclybuT0s97O3t4ePjwwajWr5vlJwWFRUFce0v9bC1s8Pi5StRxdNTyeVkY509dQrdOrTDx48fU7zu7e2Nw4cPQ3w+z0EBClCAAhSgAAUoQAEKUMAQAmwwaghVxqQABSiQyQJTpkzBuHHjJFn88ttq1KhdO5Oz4/IUoAAFKEABClDA9AQWz5uLRXN/liRetWpVlObNKKZ3Qo0oY0trMLpp0yaN+uJhjubNmxvRGWIqFKCAIQXETTJbtmyR3CxjbW2NwMBAQy7N2BSgAAUoQAEKWKjAyZMncevWLdnqh5UogXYFC1qoDMumAAUoQAEKUMASBWbfuoW1Dx/Kln4+OtYSSVgzBSigp8DDBw/QyFt6b1q58uWxYftOPaPzcApQgAIUyEyBUxER6N5J2pzTzs4ODx48gIODg97piQYMLi4usnFsbGywYcdOODmnf+PUXl07IyI8XBJfbHy4ceNGvfNnAKg2aRZNYlOPPQcPo0ixYhlG9O7dO1yJvIRL5y+gUdMmyF+A130zDJ8LGVSgQ8sWiLx4McUaOXLkwIsXLwy6LoNTgAIUoAAFKEABYxD48OGD2sZ8h06ehqOjozGkyRwoQIFUAsnJL+FVxQPv379P8Yq41hMQEGB2Xnfu3EFERISkrly5cqFhw4bImjWr2dVszAW9ffsWu3fvhrhWlHqMGv8t2nfpkmHpfzt6FLb8tUGy3qJFi9CnT58My4MLUYACFKAABShAAQpQgAKWJcAGo5Z1vlktBShgIQKzZs3CsGHDJNXOX/or6tRvYCEKLJMCFKAABShAAQooJ9C9YwecOiH9kNfPzw9iJ0kOCqRXwJIajCYnJ6s+nNc0cubMicaNG6eXk8dRgAImJvD8+XOEhoZKsubXAhM7kUyXAhSgAAUoYEICR48exUM1TbSmOjnBL29eE6qGqVKAAhSgAAUoQAH9BEKfPsWY69dlg5y9Fs0H3PTj5dEUsEiBpMREeFerIqndqUwZbNkjvRZskUgsmgIUoICJCgzo1ROHD+yXZD9gwADMnTtX76rOnj2LRo0a4cmTJ7KxvhkxEt169kr3OufPnkWXNl/IHh8ZGQk3N7d0x+aB/xEQn/3mzp0bounPp0M09wwLP0YmClBAAYGu7drg3OnTkkhic1cOClCAAhSgAAUoYAkChQsXVm1ykXqci4pBlixZTJ5g7PBhuH/3rlZ1jBg3Dq6fGe532T5fdoVozCc3Krq7Y/DIUWnmOW3id4iJitI4r3mLFghu3SbNWEpOuBIZiZlTp2gM2bv/AFSvVUvJZS061pft2+KszIYkPj4+qmsJ5jTi4uJw5swZSUmiCXKDBg3M4muVKZ0vdfcKelSrhhVr1iGrlVWGlXPvzh306fYl4v5J+fl8gQIFsHXrVtTi15wMOxdciAIUoAAFKEABClCAApYkwAajlnS2WSsFKGAxAgsWLED//v0l9c6avwC+jZtYjAMLpQAFKEABClCAAkoIvHnzBjXdK0p2zMyePTv8/f2VWIIxLFjAkhqMPn36FAcOHNB4tvPly4d69epZ8DuCpVPAsgTu37+P8PBwSdGFChWCl5eXZWGwWgpQgAIUoAAFMkQgLCwMCQkJsmstLFcO1R0cMiQPLkIBClCAAhSgAAWMQSDs6VOMVNNg9MzVKFhl4ANVxuDBHChAAf0FxAPnnm7lJYFKlCyJHWGaPyPSf3VGoAAFKEABQwmIh95bNPZD6gZ2WbNmRUxMDJycnPRaWtxHEBAQgBcvXsjGcatYEWs3bdGrAUO/Hl/h6KFDkvhi3W3btumVPw/+j4C4/6Vp06YSDv+gFpg6cxaZKEABBQR6de2MCJl7LMTP4dbW1gqswBAUoAAFKEABClDAuAUqVKiAy5cvp0gyV+7cOHJK2szPuCuRzy7Ir5Gk8Zy6OsQzwuJZYUMNcZ1XXYPRWt51sHjFyjSX3h8aisH9+mqc55gnD0IPH0V2W9s04yk1Qd0mKv/GL16iBLbvDcvQxoNK1WascZYuXID5c2ZL0qtYsSLKlStnrGmnK6/Y2FicP39ecqx4TqZu3bp6Xd9KV0IWfNClS5cQJdPkOE/evJi75Be4e0g3zDM019+HD6N/z+6SDXrEcxOHDx/mBqCGPgGMTwEKUIACFKAABShAAQsUYINRCzzpLJkCFDB/gWXLlqFHjx6SQqfOmg3/wCDzB2CFFKAABShAAQpQQEGBE8eOoWeXTpKIJUuWhKenp4IrMZQlClhSg9Hbt2/jxIkTGk+zePCoSpWM/6DeEt97rJkCxiAQHR2NixcvSlJxdXWFuBGUgwIUoAAFKEABCigtsGvXLrx69Uo27Ho3N5S1s1N6ScajAAUoQAEKUIACRitw4NkzDI+Nlc3vZOQVZMuWzWhzZ2IUoIDxClRxdZE8GFm4SBGEHD5qvEkzMwpQgAIU0Cjw/bix2PjHesmc4OBgbNq0SS89cXy7du3UNi3JmTMn/ti2A6JZdXrH1cuX0TYoQPbwM2fO8C6FUmIAACAASURBVB6F9MKmOm706NGYPn26JNqEyVPQqm07hVZhGApYtkD/nj1w5KC0cf/z588hvl5yUIACFKAABShAAXMXKFKkCMTG9p8Oc9rcSJcGo1myZMG20H0oWbq0QU67Eg1GRWKtA/wRdfWqxhxHjBuPjl2/NEgdqYNqukbw71w+g638qYi8eBEdWraQBM6TJw8aNGig/IKZGFE0tBSNLVOPQoUKoXbt2mwwmkHn5sGDBwgPD5dsmCSW//6HHxHUslUGZSJdZlCf3jgYtk/ywsqVK9G1a9dMy4sLU4ACFKAABShAAQpQgALmKcAGo+Z5XlkVBShg4QJr1qxBp07SJljfTpmKlm3aWrgOy6cABShAAQpQgAK6CSyYMxu/LJTu7lqtWjWUKlVKt2CcTYFUApbUYPTKlSsQfzQNDw8PODs7831CAQpYiIB4YC8uLk5SrdiFV9xIxUEBClCAAhSgAAWUFtDU8CDE3R35bGyUXpLxKEABClCAAhSggNEKHH72DEPUNBg9cTES2W1tjTZ3JkYBChivgFdVDzxPSkqRYP78BRB27LjxJs3MKEABClBArUBiQgIa1qoh2wD06NGjEJ/rpXcsXboUvXv3ln3QX8R0dHTEkt9Wo7ybW3qXUB33Td/eOLBP+tB+kyZNsHv3br1i8+D/FxDvBdG4IfXYEhIKJ+cypKIABRQQGNLva4SFhkgiPX78GPny5VNgBYagAAUoQAEKUIACxi2QNWtWye+QFdzdsXbjZuNOXMvsdGkwKkL6B7XA1JmztIyu2zSlGoweO3oEfbppbh6av0BB7Dl0GDYZcM/OwN69cGh/mFoM8fvrpt17IN5rHMoJfPz4EXU8qyIpMTFFUNEoNyAgANbW1sotlsmRrl69isuXL0uyKF68OKpXr57J2Zn38uJ9JjYeP3bsGJ49eyZbbEM/P8xZsChTIWKiojD46z64eeNGijwKFiyIHTt24PPPP8/U/Lg4BShAAQpQgAIUoAAFKGBeAmwwal7nk9VQgAIUUAls3LgRX3zxhURj1IRv0b5zFypRgAIUoAAFKEABCugg0LVta5w7c0ZyhHjQIEeOHDpE4lQKSAUsqcFoREQE7ty5o/FtUK9ePd7wzn8oFLAggUOHDuHJkyeSilu0aMGb8yzofcBSKUABClCAAhkl8ObNG9VNuOrGyWrVkCWjkuE6FKAABShAAQpQwAgEjiYk4JuYGNlMjp2/yM9AjOAcMQUKmKKAr1dtPHr4IEXquR0dcfjkaVMshzlTgAIUsHiBhT//hCXz50kc3N3dcf78+XT7TJ48GePHj1d7fKHChfHr72tRUs+Nf6/HxKBlsyayTUxFM8xatWqluwYe+P8ConmDg4MD3r17l/JngNyOOHyKPwPwvUIBpQRGDxmMXdu3ScLdvn0bxYoVU2oZxqEABShAAQpQgAJGKfD8+XPV7x2ph1fduli4bIVR5qxrUro2GBVNMHftP4giBvhZUKkGo8Lgy/ZtcfbUKY0c476fhNbtO+hKptP8q5cvo21QgMZjflq0BA18fXWKy8naCYwZOgQ7t22VTBbXZooUKaJdEBOYJZqLiiajqYeTkxOqVKliAhWYXori+4P4vVg8q5SYmKh2M6OixYrj58VLUK58+Uwvct3qVZj+/URJHkOGDMGsWYZpHJ3pRTMBClCAAhSgAAUoQAEKUCBTBNhgNFPYuSgFKEABwwrs3LkTzZs3l15cGjkKXXv0NOzijE4BClCAAhSgAAXMSEA0H6npXhHv379PUZVoLCoajHJQQF8BS2owunv3biQnJ2skCwoKgpWVlb6sPJ4CFDARgW3btkkeMhM3PIoGoxwUoAAFKEABClBAaYGkpCTs3btXNmwua2vsr1xZ6SUZjwIUoAAFKEABChi1QHhiIgZGR8vmGH72PHLa2xt1/kyOAhQwToGARj64GReXIrkcOXPi2LkLxpkws6IABShAAbUCb9++RcNaNZCYkCCZs379erRt21ZnvY8fP6J3795YunSp2mOdnMvg199/R/4CBXWOn/qA4QMHIHT3Lkmchg0bIiwsTO/4DPAfgf3798PHx0fC4du4CWbNX0AmClBAIYFvR43Elo1/SaLFxsbC2dlZoVUYhgIUoAAFKEABChinwI0bN1C6dGlJcs0CAjFt9hzjTFrHrHRtMCrCt2rbDhMmT9FxpbSnK9lgNPLCBXRoFaxx0SJFi2Ln/oMGfY5gUJ/eOBi2T20eFdzdsXbj5rRxOCNdAju3bsGYYUMlx4rfZTw8PNIV0xgPunTpEqKioiSplS1bFmLDHg79BMS1RfGc36NHj1QNRR8/fqz6/+K/pzXmLvkF9RpKr1+ldZwhXhfXW+t4VpWEFk1oT506BfE8BQcFKEABClCAAhSgAAUoQAElBNhgVAlFxqAABShgZALqbtTqN3gIen3dz8iyZToUoAAFKEABClDAeAXCjxxG36+6SRIUN6dUrSr9MM94K2FmxipgKQ1Gxa6goaGhGk9Drly54Msdf431rcq8KKC4wOvXryE2SEk97Ozs0LRpU8XXY0AKUIACFKAABSggbig+fPiwLEQpW1tsrFCBSBSgAAUoQAEKUMCiBCISE9FPTYPRo6fPwiFXLovyYLEUoIAyAm2DAnD18uUUwWxsbHDq8lVlFmAUClCAAhTIMIG/1q/DpPHjJOsVK1YMN2/e1PlB93fv3qmakm7atEltDRXdK2PxipWK/Cx688YNBDbykW0wcPDgQdSrVy/DLM1tIdG04cqVKzh27Jjqz7Jly2RLHDl+Ajp06Wpu5bMeCmSawJRvJ+DPtWsk60dGRsLNzS3T8uLCFKAABShAAQpQICMEzp49K/v8RvvOXTBqwrcZkYLB10hPg1ErKyuEHjmqyCYdnxaoZINREbdfj69w9NAhjYYTp01Hiy9aG8RZXLMW1641jRXr1qOq5+cGWZ9Bgafx8ahfQ+pra2uLZs2amQ3RhQsXEBMTI6nH1dUVFXhvWrrPs3juQDQUFX+ePn0KcZ1Rl+Hj1xizFyzU5RCDzn3x/Dm8qnpIrlt+8cUX2LBhg0HXZnAKUIACFKAABShAAQpQwLIE2GDUss43q6UABSxEIDw8HF5eXpJqe37dD/0HD7EQBZZJAQpQgAIUoAAF9Bf4ecaPWP7LEkkgT09PlCxZUv8FGMHiBSylwWhsbCzOnz+v8Xx/9tlnEH84KEAByxBQ1+ArX758fJjPMt4CrJICFKAABSiQ4QLiBuOIiAjZdavY22Opq2uG58QFKUABClCAAhSgQGYKnExKQt+oKNkUDp08DUdHx8xMj2tTgAImKtC9Uweckvnd63x0rIlWxLQpQAEKWKaAaCDp37AB7ty+JQGYNWsWhgzR7V7k5ORktGjRQuPGpLW86+DnRYuR3dZWEfQxQ4dg57atkli1atWCuM+aQ3uBhIQE1bXVfxuKir8TExPTDPDH1u0oz6aHaTpxAgW0FZg5dQpWr1gumX769Glulq4tIudRgAIUoAAFKGCyAvv27UOjRo0k+fcZMBB9Bw4y2bo+TTw9DUbF8e27dMGo8co2WVW6wWjU1atoHeCv8TwVKVoUuw4c0nlDE21O/jd9e+PAvn1qp9aoXRu//LZam1Cco4dAuxaBuBIZKYng5+cHe3t7PSIbz6Hnzp3D9evXJQmJ5qKiyShH2gKieejLly/x6NEj3L17F+K61Nu3b2U3EUo7GuBdrx6+nTINBQsV0mZ6hsy5HhOD4KaNJWtt3rxZdQ2VgwIUoAAFKEABClCAAhSggFICbDCqlCTjUIACFDAigTNnzqBatWqSjLp074Gho0YbUaZMhQIUoAAFKEABChi3QMdWLXHpgrQpor+/P7Jnz27cyTM7kxCwlAajBw8eRHx8vMZz4uvri1y5cpnEeWOSFKCA/gJxcXEQ1y9SD2dnZ3h4eOi/ACNQgAIUoAAFKECBVALi5m1xE7fcaOjoiB/LlKEZBShAAQpQgAIUsCiBM0lJ6KWmwejBiJPIkzevRXmwWApQQBmBQX1642CY9EHt8LPnkdNMHhBWRopRKEABChi3gPhaLr6mpx4ODg4QG/mIv3UZkyZNwoQJE9Qe0qR5c0ydORtWVla6hFU79+aNGwjy88WHDx8kc0JDQ2Wb0iiysJkEEQ1h16xZg+PHj6uail65ckXnJg45cuTA32fPG6QxjJkwswwK6Czw88wZWL5kseQ40TRZNE/moAAFKEABClCAAuYqcPv2bYh7S0WDudRj5PgJ6NClq1mUnt4Go2KjjtDDR+GYJ49iDko3GBWJDe3fD/tC9mjMcerMWfAPUra5nrpGfp8msnbjZlRwd1fMj4HkBebNnoVfFy2UvOju7o6yZcuaBZu4N17cI596VKlSBU5OTmZRoyGKeP/+vep5o3v37uHhw4d4/vy57HU9bdYW1xfz5M2HcuXLw8evMZoGBCBnzpzaHJphc35ZMB8LfpqTYj1vb29s376dm4Bm2FngQhSgAAUoQAEKUIACFLAMATYYtYzzzCopQAELE7h8+TLEjkapR7tOnTH62+8sTIPlUoACFKAABShAgfQJiB0Pa3u4S26QFx8sNm4s3SkwfavwKEsXsIQGoy9evEBISIjGUy12nBU7z3JQgAKWI3Dx4kVER0dLCvb09ETJkiUtB4KVUoACFKAABSiQYQLiIXjxR260KlAAo/kzSIadCy5EAQpQgAIUoIBxCJx7/hw9rl2TTSYs/DjyFyhgHIkyCwpQwKQExgwbip1bt0hyDj3yNwoVLmxStTBZClCAApYs8FWH9jh98oSEYMiQIZg1a5bONKJJRGxsrOxx7Tt3gWgIkyVLFp3jqjvg21EjsWXjX5KXRTMHuU0QFVvYTALFxMTAxcVFr2rq1K+P+UuX6RWDB1OAAikFFs+bi0Vzf5aw7N+/Hw0aNCAXBShAAQpQgAIUMDsB8TzHjBkzMH36dLx69Uq2PkM0pMwsSHUNRsXzK+J+fE2jW89e+GbESMVSN0SD0X+ux6Jl0yYamwaWLFUKW0P3KbpZxeCv+2D/3r1qbRr4+uKnRUsUs2Mg9QJnTp1Et/btJBMKFCiAOnXqmAXdqVOncPPmzRS1iGteNWrUQNGiRc2iRiWKEF/TEhIScP/+fTx69Ahisxu5jYK0XUsYl3FxQX0fX9SoVRsVK1eG2PzGGMfNuDj069kd4u9Px/r169G2bVtjTJk5UYACFKAABShAAQpQgAImLMAGoyZ88pg6BShAAXUC169fR5kyZSQvB7dug++mTiMcBShAAQpQgAIUoIAWAocP7MeAXj0lM8WukeKBAw4KKCFgCQ1G1e3C+qmfm5sbypcvrwQpY1CAAiYiEB4erropKPVo2rQp7OzsTKQKpkkBClCAAhSggCkJnDt3DuLzE7nRo0gR9OFN3KZ0OpkrBShAAQpQgAIKCFx48QJfXb0qG2nf3+EoULCQAqswBAUoYGkCU7/7Fn+s+V1S9ubdIXAuW9bSOFgvBShAAZMUOBURge6dOkhyz5o1q6pBQrFixXSq6/Tp0xCbDMqNAUOGokffr3WKl9bke3fvwr9hfbx//14ydefOnWjWrFlaISz+dSUajA4aPgJf9ept8ZYEoICSAst/WYKfZ/woCbl79240adJEyaUYiwIUoAAFKEABCmSqwMePH7FmzRqMGDEC9+7d05jLgl+Xw7tevUzNV6nF1TUYdXR0hHuVqhDPt6gbopGe2OTJIVcuRdIxRINRkdi4EcOwffNmjTnO+Hku/Jr5K1LH9ZgYBDdtrDaWuNaxafceODlLn8VWJAEGSSEgrtV4VfFAcvLLFP9dnIfAwEBFG8tmFv3x48dx9+7dFMuL5pdeXl4oWLBgZqWV6euK5qHPnz/HgwcPVM8PiOaib9++hfh6r+sQnvYODihcpAhKOzmjiqcnKlWujJKlSiNX7txG/z6a88N0rPx1aYqynZ2dERUVBSsrK105OJ8CFKAABShAAQpQgAIUoIBGATYY5RuEAhSggBkKiAuQcjfw+QcGYeqs2WZYMUuiAAUoQAEKUIACygvMnDYVq5cvkwSuXr06ihcvrvyCjGiRAubeYFTsHB0SEqLxg38bGxuIhoLW1tYW+R5g0RSwVAHxtSH1jurihp/g4GBLJWHdFKAABShAAQoYWCAiIgJ37tyRXWVEiRJoY8E3cRuYnuEpQAEKUIACFDBSgcgXL9BVTYPRkMNHVQ9lcVCAAhTQVeDnmTOwfMliyWGrN/wFdw9u4qirJ+ebtsCu7duwcf16tUUULloUU2bMVLzI78aMxq0bNzTG7dG3L2p511F87aH9++HZ06eycUs7O2P8pMlar9mzSyd8eP9B7fxJP/6IosV474bWoDpMbBMYgGtXLkuOaNu2LdZreE+rW2LIkCGYM2eO5GVxj8DpK9d0yEy7qZPGj8Nf69dJJovNhMUGqRxpC+jaYDSrlRVcXMqhYuXKqOjujorulVG2XDmjb+iQtgRnUMC4BH5fuQIzpki/l27evBktWrQwrmSZDQUoQAEKUIACFEingLi3o1+/fhCbVaQ1xO8if2zZhnLly6c11SReV9dgVCS/6s+/0KXNFxrr6DNgIPoOHKRIrYZqMPrg/n00qV8XH2Q2Bfk3cbFR1aZdeyDuKdZ3DOn3NcJCQ9SG8Q9qgakzZ+m7DI/XQWBwv77YHxoqOcLb29ssGnD+/fffqiaanw7xXq5bty7y5cung5RpTxXNQ5OSkvDo0SNVo+jExES8e/dOr6JEI2W3SpVQ38dX1Vi6VGknk7v29Pr1azSu642n8fEpLKZOnYrRo0fr5cODKUABClCAAhSgAAUoQAEKyAmwwSjfFxSgAAXMUCA+Pl72YqNv4yaYNX+BGVbMkihAAQpQgAIUoIDyAm2DAnD1svSBiYCAAIiGiBwUUELA3BuMHjlyRHVTgKZRoUIFuLq6KsHJGBSggIkIiF2It2zZIsk2W7ZsaN68uYlUwTQpQAEKUIACFDA1gcOHD+Px48eyaU91doZfnjymVhLzpQAFKEABClCAAnoJXHn5Ep2vXJGNsefgYRQpVkyv+DyYAhSwTIFlixdh7ixpw8TFK1YapJmhZSqzalMROHLwAPr37KE23axZs+LEpcuK3n8gHtKuUalCmg9rd/qyG4aPHacoZVJiIryrqW8k3OKL1pg4bbrWa1ZxdYH4TEndEI0myri4aB2PE7UTOB7+N3p37SI7+fz583B3d9cu0H9nffz4EYULF8bDhw8lx61c9weqeHrqFC+tyY8fPUSTenUhmhikHmzAl5be/7+eVoNR0dxXNBOt5O6OSpU94FaxIrLb2mq/AGdSgALpEtiwbi0mTxgvOXbdunVo165dumLyIApQgAIUoAAFKGBIAbEJ/cmTJ7Va4tatW5g8eTKioqK0mu9ZvQbGTZoEJ+cyWs03hUmaGozuOnAQYlOZE8eOqS3FIVcuhB75G6IJn77DUA1GRV5Tvp2AP9eu0ZjinIWL0bBRI73KuB4Tg+CmjdXGEA1qt+8NQ/ESJfRahwfrJvDX+vWYNH6s5CAXFxdUqlRJt2BGOPvo0aOS62CiwWiDBg3g6OhohBkrl5JonimuAYo/oseB+B6g6fquppVt7eyQL19+1YaY7h4eqFG7Nko5Oan+mylfgxKbko0eMjhF6c7OzggJCUHZsmWVOxmMRAEKUIACFKAABShAAQpQ4L8CbDDKtwIFKEABMxR4+fIlcubMKamsTv0GmL/0VzOsmCVRgAIUoAAFKEABZQUSExJQ9/NqEA86fDocHBzQSM8bFZTNlNFMXcCcG4zGxsZCPGCkaYhmgk2aNIG1tbWpn0rmTwEK6CCQkJCAsLAwyRG5c+eGj4+PDpE4lQIUoAAFKEABCmgvsHfvXiQlJckesLhcOXg6OGgfjDMpQAEKUIACFKCAGQhce/kSHdU0GN25/yAfqDSDc8wSKJAZAut/X41pE7+TLD1z3nw0atI0M1LimhTINIGn8fGoX+Nzjev/sXU7yru5KZbjuTNn0LVt6zTjiYaAv/+1Mc15ukw4FRGB7p06qD1k7MTv0aZDR61DssGo1lSKTvyieTNEX7smiVmnTh2IDXx0Hfv27ZO9z6ZQ4cKqpidKj+mTJmLdqlWSsG5ubrh06RJEQweOtAXUNRgtULAQNu7ahdy5zbshRtpCnEGBzBHYumkjJowcIVl85cqV6Nq1a+YkxVUpQAEKUIACFKCAGgHxHEbTpk1VTdOUHMWKl8Cw0WPQ0M9PybBGEUtTg9EV69bj3dt36Nmlk8ZcBw0fga969da7HkM2GH3y+DGa1q8L0YxQ3RDXy8R1M33G0P79sC9kj9oQrdt3wLjvJ+mzBI9Nh8CD+/fhV8dLcqS5PKsltwG2uB4lnkOzt7dPh5jxHiL6GDx58gR3795VNRR99eqV5Bk8XbIXTqKhqGeNGmjg2wjVPq8ORzPaMFx8XjCwdy9cOHc2BcuPP/6I4cOH60LFuRSgAAUoQAEKUIACFKAABbQWYINRrak4kQIUoIBpCcjdBCd26fnlt9WmVQizpQAFKEABClCAApkgsD80FIP79ZWsLHYG9PDwyISMuKS5Cphrg1HxsMmFCxfSPG1Vq1ZF6dKl05zHCRSggHkJ3L59GydOnJAUVbx4cVSvXt28imU1FKAABShAAQoYjcD27dvx9u1b2Xz+cHNDGTs7o8mViVCAAhSgAAUoQIGMEIhOTkb7y5dll9q+bz9KliqVEWlwDQpQwMwEdmzZjLHDh0mq+m7qNAS3bmNm1bIcCqQtIB6WFw/NqxsTp/+AFq2+SDuQljNWL1+GmdOmpjlbbAAZcTFS0Y0gf1+5AjOmTFa79pqNm1DRvXKauf07gQ1GtaZSbGJYaAiG9PtaNt6RI0fg7e2t81rdunWDaHyXenTv0xcDh0q/X+i8wCcHPHv6FL5etWSvAf75559o3Trt5rv6rG9Ox6prMNqqbTtMmDzFnEplLRQwKYHdO7Zj1OBvJDkvXrwYvXvr30TKpDCYLAUoQAEKUIACRi8wduxYTJ2a9jUKbQuxs8uBHn37okv3HsiWLZu2h5nUPE0NRmfMnQe/ps3QrkUgrkRGqq1LNOMLPXwU2W1t9ardkA1GRWKzpk/DqmW/asxx/tJlqFO/frrquB4Tg+CmjdUemz17duw+eBj58udPV3wepJ9AcJPGuB4bIwkimhLbmfj9WwcPHlQ12/x0ZM2aVdVwWbzvTHm8f/9eVduDBw9UjUUTExPV3ouXVp3CJLejI4oWL47yn7mhlrc3XD9zQ548eZDT3h7idXMbchv05c2bF9euXUN+fi0yt9PNeihAAQpQgAIUoAAFKGA0AmwwajSngolQgAIUUFZA3AAqLtilHuLDBM/qNZA3Xz5lF2Q0ClCAAhSgAAUoYEYC0ydNxLpVqyQV1ahRA8WKFTOjSllKZguYW4NR8TvImTNncOvWrTRpxb8l8W+KgwIUsDyBK1euQPxJPdzd3VG2bFnLA2HFFKAABShAAQpkiMCmTZvUrhPq7o68NjYZkgcXoQAFTEsg4d07XH35Eknv3//vz6sPH4CPH1WF2FpZIZ+1NQpky4YKOXIgp5WVaRXIbClAAYsWuJ6cjDZqGoxuDd2L0k7OFu3D4ilAgfQJHNi3D9/0lTY36j94CHp+3S99QXkUBUxYQGxsKjY4VTc6dv0SI8aNV6zC4QMHIHT3Lq3irfrzL1SuUkWrudpMGj9yOLapuf4iHgg/GXlFp4ambDCqjbpycz58+ADR3CHun+uSoKIBwq5d2r2vPj1YbPYjHpJ//vy5JObm3SFwVvhzQXXNScTnj1FRUciSJYtyYGYeSV2D0boNGmLeL0vNvHqWRwHjFVC3afpPP/2EQYMGGW/izIwCFKAABShAAYsT2LBhA9q0UWazIfG7nH9QCwweMQL5CxQ0a0tNDUbF9SNxHenQ/jAM7N1Lo8PI8RPQoUtXvawM3WD02bNnaFK3DpKTX6rNs7ybG/7Yuj1ddQwb0B979+xWe2zXHj0xZOSodMXmQfoLNKxVA08eP5YEql27NgoXLqz/ApkYYf/+/RDv70+HuDbq7+8PGxO7N+3du3dISEhQNRQVf5KSkiD+mz7D1s4OLuVc4VW3Lrzr1YNbxUqwspD7bNoHB+HypUsp+MTmTMuXL9eHlMdSgAIUoAAFKEABClCAAhTQKMAGo3yDUIACFDBTAbETm7g5T90Qu/tUdHdH/YY+8KxZE85l2MDDTN8KLIsCFKAABShAgXQItPJvipioKMmRAQEBJvehbjrK5yEZKGBODUbFQ0HHjh1T3TiQ1nBwcEDDhg0t5maAtDz4OgUsTeDkyZOyjYh9fX2RK1cuS+NgvRSgAAUoQAEKZIDAq1ev1DZBEG0FTlSrBrYXyIATwSUoYAICom3o2efPEZ6QgGOJiYh6+RL/aSWa9rDKkgUe9vaomzs3GuXJg4LZsqV9UDpnbHr0CI81fBacZtgsWWCbNStyWVn954+1NcrZ2an+5qAABSxHIO7VK3wRGSlb8OY9IbyPxHLeCqyUAooKnDx+HD06d5TEFA+0iwfbOShgaQK/LlqIebNnqS1bbBa/bM1axVia1KuDe3fvahVv2Ogx6PxVd63majOpTUBzXLsq3WBOHJuehhBsMKqNunJzRHNY0SRWbly4cAGVKlXSeTF1DWVcP3PDn9vS1yBEXRJJiYnw8aqF169eSaasWbMGHTp00Dl/Sz5AXYNRYXI+OtaSaVg7BTJV4MjBg+jfU/q9+4cffsCIESMyNTcuTgEKUIACFKAABf4VOHfuHGrWrInXr1/rjeJWsSLGT5oC8bclDE0NRr/q3QeDhv3n9/aWzZogNjpaLYloxLrn0GG9nnsxdINRkfzCn3/CkvnzNJ7aJb+tQs3aXjqd/usxMQhu2ljtMXZ2ObDv73DYOzjoFJeTlRMYNfgb7N4hvTYkni9xdHRUbqFMiLRv3z4kml5LXwAAIABJREFUJiamWFk00GzevLnRPzvzXmy8m5Skaib6+PFjVXNR8bX843834NWV09raGsVLlISzS1lUrlIV7h4eKFGyJPLkzafTRlS6rmuM848dPYK+X3VLYVmoUCGIDdNFY10OClCAAhSgAAUoQAEKUIAChhJgg1FDyTIuBShAgUwUEBfyxG5Guly4y549O8q6uqJO/Qao5eWNCpUq6fUhQiaWz6UpQAEKUIACFKCAXgKJCQmo41lVEkM0PBONzzgooKSAOTQYffjwIeLi4nD37l18+PAhTR47OzvUrVsXOXPmTHMuJ1CAAuYpILc7s6g0ODgYYrd5DgpQgAIUoAAFKKC0gLjhOSwsTDZsbmtrhFWurPSSjEcBCpiYgGjWuf3JE4jGnffevFEke3d7e7QpUEDVbFQ0H1VydLhyRdX8VOlRJFs2fJYzJyrlzIlauXKhrJ2d0kswHgUoYEQCN1+/RstLl2Qz2rhzN8qWK2dE2TIVClDAVAQuX7qE9sFBknSbBQRi2uw5plIG86SAYgLiweE+3b5UG88hVy4cPX1WkfWePX2KetU9tY7VqElTzJw3X+v5miaKz4mrfeaq9vPilm3a4tspU3Vaiw1GdeLSa/K7d+/QrEE9PLh/XxKnXbt2WLduXbrit2jRAlu3bpUcO2TkKHTt0TNdMdUdNHfWTCxbvEjyctmyZXHt2jVkzZpV0fXMPdibN2+QP39+yQazojHE4VNneL+Hub8BWJ/RCpw4dgw9u3SS5Ddx4kRMmMBm/kZ74pgYBShAAQpQwIIE7t27h2rVqkH8rc/IX6AABg4bjsDglhZ1T6mmBqMtvmiNidOmq1hDdu7EiG8GaiSeMHkKWrVtl+7TkBENRpOTX8LXqzaeJyWpzbPa59WxfK1u1yWGDxyA0N271Mb8etA36N1/QLpteKD+AsMG9MfePbslgZo1awZbW1v9F8jECCEhIXjx4kWKDMR1qaCgIKP8eiYaiIpmordv31b9rW9zaNFMtVRpJ7hXqYLqNWuikkcVFC9eHFmtrDLxrGTu0i+eP8egvr0hNuj7dHzzzTeYM4efm2Xu2eHqFKAABShAAQpQgAIUMH8BNhg1/3PMCilAAQsUEA/J6tv8SlzIK16yJKrXrIV6DRuiqufnyGlvb4GaLJkCFKAABShAAUsTEDcTiJsKUg/x0IG7u7ulcbBeAwuYYoNRsZGBuHng/v37uHPnDl7q0MwiR44cquai4m8OClDAcgW2bNkiecBUPIwWGBhouSisnAIUoAAFKEABgwqIjRGOHj0qu4aTrS02VKhg0PUZnAIUMF6BjwD+ePgQP9++jbcfxf9TfhTKlg39ihVDs7x5FQtuqAajqRMsaGOD2rlzo2WBAnDj9RzFzh8DUcBYBO68fo0gNQ1GN2zfiXLlyxtLqsyDAhQwIYGbcXEIaOQjydirbj0sXLbchCphqhRQRkA0SPCq6qEx2J6Dh1GkWDG9F9wfGorB/fpqHccxTx4cOnFK6/maJl67egVtApqrnTJ+0mR80a69TmuxwahOXHpNXrdqFaZPmiiJIe4jjo6OhpOTk87xL1y4gMoym/qIzQb3H4tA3nz5dI6p7oCkxET41fGSvXdhxYoV+PJL9U1+FUvCDAN16tQJa9askVQ26YcZCGzZ0gwrZkkUMH6Bc2fOoGvb1pJEx4wZgylTphh/AcyQAhSgAAUoQAGzFhBN6WrWrIlz586prbPPAM1NMcWB9vb2+KJ9e9jZWd695poajNZr6IO5S35R2YqNXoIaN4K4FqtuiGtNu/YfTPeGGxnRYFTkvmLpL/jpxx80/ttY9edfqFylilb/fq7HxCC4aWO1cx0dHbHn8BGLfH9pBZhBk7q0+QLnz0o3XWpp4tcbxL/N3bt3S5p0imtsosFoZg+Rn/ha/ejRI9Wf+Ph41fW09+/fpzu1fPnzo7STMypVrgzPGjVQtpwrChQsCPFcAMd/BEJ3iabQgyCew/p32NjYIDIyEi4uLmSiAAUoQAEKUIACFKAABShgUAE2GDUoL4NTgAIUyByB/v37Y8GCBYovLnZ/86haDfV9feH5eXVFbmpVPEkGpAAFKEABClCAAnoKTJ4wHhvWrZVEqVWrFooUKaJndB5OgZQCxtJgtFChQsirpsmFuJHg7du3ePPmjerP06dPVf9f1yFu+KpTpw7s7Ox0PZTzKUABMxIQNyKJr32ph/ga4efnZ0aVshQKUIACFKAABYxJ4NatWzh58qRsSlXt7fGLq6sxpctcKECBDBKIf/cO465fx4mkpAxZ0d3eHt/9H3v3ARXV0bcB/LGDWABFxS4qVUFEQVERBbH33lss0VhjN8YWW2zRaGKsscQusfdeg6GqYIvGGhuKYkFU8Duzb8wn3LvLVthlnzknx/d1Z/4z89vVhLv3PlO6NErmyqXzfOkVMPr5Qj3z5EHXIkVQK39+ZNF5ByxAAQoYg8CDd+/Q9OJF2aVs2rELzq6uxrBMroECFDAxgaexsahb3UeyavdKlbB2yzYT2w2XSwH9CDSu6497d+8qLbZgyS/wDwjUeTIRxiBCGTRpB06eRhE93AexMzgYE0aPVDr1+uDtcKtYUZOlgQGjGnFp3VmECtSr4YsXL55LavTr1w9LlizRqPaxY8ewaNEiBAcHy46rWq0alq+VhlZqNEmqzj8vXIAlPy6UlChZsiRu3LjBQAMtcXfs2IEWLVpIRtfyr4NFy5ZrWZXDKEABXQRiLl1Cx5bSUJrhw4dj7ty5upTmWApQgAIUoAAFKKCzQLt27bBlyxbZOk4urli7eQtyWVjoPE9mLqAqYNSzShX8umHTf9vfvnULJo4do5Jj2uw5aNKipVZk6RUwKq5LNPT3g7iurKxVr1ETS35drdY+Rg4ZrAjzU9ZGjB2Hrr16q1WLnQwn0KB2LTz4558UE+TKlQuNGzc23KTpUDk+Ph5Hjx5VhAB/3kSYZNOmTdNhBdIpxFrEuu7fv48HDx7g1atXkvVpurC8+fKhgrsHPL28FHkD4tBKGz0euKvpeoy9/1d9vsCp48dSLLNu3bo4cuSIsS+d66MABShAAQpQgAIUoAAFMoEAA0YzwZvILVCAAhRILSCCrx4+fGhwGCsrK7hUqIDadQLgXb264kJg1qxZDT4vJ6AABShAAQpQgAKGFFB2Y0azZs340IEh4c20trEEjBqaXwSY+vj48M+QoaFZnwImIPDo0SOcOXNGstIiRYrA19fXBHbAJVKAAhSgAAUoYIoCf/31Fy5cuCC79AAbG8xycDDFbXHNFKCADgL3ExPR5+pVPNbiEBUdpoVl1qyKkFHxd48uLSMCRj+tt4KVFaY7OKBozpy6bIFjKUABIxB4/O4dGikJGN3w+w64VqhgBKvkEihAAVMTSHz7Ft4V3STLdihXDr/vO2Bq2+F6KaAXgbSCDQYMGYp+Xw3Sea5enToi7M/zGtWZvWAhghrp/uD+7GnfYd2vq2Tnzp49O0IuRmv8XTEDRjV6K7XuvPznn/DjPGkonYWFBW7dugXxXX9aTQQTrF27FgsWLMDVq1dVdp88YyZatGmbVkm1XxeHGwbVqoGX8fGSMUuXLkWfPn3UrsWOKQXEAbQFCxbEy1QHs4g/0ydDwyHuIWejAAXSV+DG9eto1aiBZNIBAwZg8eLF6bsYzkYBClCAAhSgAAU+E5gxYwbGjRsnayJC57bu3oOCdoVoloaAqoBR8dzull3/H5yZlJSEoFo1EfvksdKqJUuXxs6Dh5Eli+bHR6ZXwKhY/Ia1azBzymSVOuocjHfzr7/QsmF9pXUKFCyIg6fOaHyNih9c/Qp8/PgRXi5OEJ/hz1u+fPkQGKj7IUz6Xa1m1W7evInIyEjJIFtbW/j7+2tWTIvewlZcz3nx4oUiX+DJkyd4/fq1wlq8pk0Twa+lypSBeyVPxQFSLm4VUMbBARaWltqUM7sxVy/HoGvbNhBhyp9a7ty5FddSW7VqZXYe3DAFKEABClCAAhSgAAUokP4CDBhNf3POSAEKUMCgAiEhIahWrZrsHJW8vBB94QLeG+hBOXGSUpmy5VDTzw++tfzg7ukJcQGRjQIUoAAFKEABCpiKgDj5tG51H8ly8+fPj4CAAFPZBtdpQgKZPWBU3JDk4uICZ2dnE3pXuFQKUMCQAsrCvcTfE66uroacmrUpQAEKUIACFDBjgejoaKXhBm3s7DCmZEkz1uHWKWB+AiJctOfVq3hmoO9M1RHtUKgQhhcvjqxaPMwl6mdkwKiYXwSlDileHOLvUDYKUMB0BWLfv0cDJSHsv20LRgV3D9PdHFdOAQpkqIBcKGAR+6I4cPJUhq6Lk1MgowR+Xb4M82fNVDp9QFB9zFv8k07LS05ORjWPihAhv6lb0WLF8c/9e7L1u/ToiZHjv9FpbjG4d5dOCA0Jka0jQstFeLmmjQGjmopp3v/Vy5cI8quJ169eSQaPGjUKs2bNUln02rVrikC7lStXQoSMptVEMOWpsAiIh+j11ZQFpNrb2+POnTsMDdERunPnzli/fr2kytRZs9GMIQg66nI4BTQXuHvnDpoE1JEM7N27N5YvX655QY6gAAUoQAEKUIACehA4cOAAGjZsKBteJ34OXLNpC9zc3fUwU+YvoSpgtFjxEth77HgKBHWCOef8uAj1GjTUGC89A0Y/fPiARnVq49HDh0rXWcu/DhYtU/3fvKOGDsaBPf8fwpq62LffTUPr9h00tuAA/Qo8e/oUdap5S4qKQ25q1Kih38nSsZr4HJ8/f14R7Jm6ifvjDfk8jQivjI2Nxf379xW/vpW5RqwJRc6cORU5AeK6bkUPD3hWqYJSpcsgW7ZsmpQx+77iMzF+5NfYv3t3Cos2bdpg8+bNWoU/mz0qAShAAQpQgAIUoAAFKEABjQUYMKoxGQdQgAIUMG6BMWPGyN7UN3DYcPQdMFBxAlHMxYsIDwtFRGgowkP/hLhJ0BBNhAkVLVYMXlW94R8YCC9vH1hbWxtiKtakAAUoQAEKUIACehHYu2snxg4fJqlVvnx5VKxYUS9zsAgFPhfIrAGj4meBEiVKwMnJCXnz5uWbTgEKUOA/gYiICPz9998SkVq1asGOwTT8pFCAAhSgAAUoYCCB8PBw3Lp1S7Z6X3t79C1a1EAzsywFKGBsAonJyWh56RIeqxkumjNLFnjmzQuvPHngZmWF7J8FgiYkJ+P8y5eIevUKNxMSIP6/Jk2EjI4oUUKTIf/1zeiA0U8LaWhriyllyiCLVrvgIApQIKMFnn34gKCoKNllrN2yFe6VPDN6iZyfAhQwUQG/Kl548eJ5itVb29jgxPlQE90Rl00B3QRE8KYI4FTWipcogT1HUwZEaDrj1csxaNesqeywEWPHYc6M6bKvVfSohHVbt2k6naR/TS9PvIyPl63TpkMHTJg6TeM5GDCqMZnGAxbM/h4rl/4iGZcvXz5FOKc4jFeuHTt2DDNnzsTBgwc1mjOwfgPMXbRYozGqOotA3YAa1WU/eyL4dMCAAXqby1wL7dixAy1atJBsX51gF3M1474pYEgBEbgUVEsauCPCgNetW2fIqVmbAhSgAAUoQAEKyArExMTAx8dH6aET0+fMRePm0p8pyCkvoCpgtKCdHY6c/SPFwPfv3yOwRnU8j4tTSlq2fHkE792vMXl6BoyKxW3fthUTx4xWuc5NO3bB2dVVts+d27fRNLCu0vHi+tuuQ0eQlQGJGn8W9D3gSkwM2jeXXscsVaoUvLy89D1dutWLj4+HuGaWlJSUYk7xXI2fnx8KFCigl7WIP/evX79WBIk+fvwYcXFxisyAjx8/al3ftkABuLi5oZJXFUWgqAgWzZ+fOQBag/47MDIsDD07d0Ryqs/E4cOHERAQoGt5jqcABShAAQpQgAIUoAAFKKCWAANG1WJiJwpQgAKmI1C6dGncvn1bsuDf9x2AQ7lykt8XFw7/vnED4aGhiAgLRWRYKO7dvWuwDYubxd09Kv0bOOqN0mUcDDYXC1OAAhSgAAUoQAFNBSaPH4fgzZskw3x9fVGkSBFNy7E/BdIUyGwBozly5IC4uaNcuXLInTt3mvtnBwpQwPwETp06hSdPnkg23qxZM4jT6tkoQAEKUIACFKCAIQTOnj2Lhw8fypYeVbIk2jHo3BDsrEkBoxSYf+8efnv0KM212eXIgZElSqBm/vzImTVrmv3FoxpnX7zA2kePEKrG4Y72OXNirYsLrLX8OSitgFER/NmiYEGV636bnIzLb97gwuvXiH79Gi8+fEhzn3IdAm1sMK1MGWT7LHxVq0IcRAEKpLuA+HMfoCRgdPXGzahkwg/xpTsmJ6QABVIINPSvjX/u30vxe5a5c+OPqIuUooBZCogQRO+Kbir3HnLhEiwsLbX22bJhPb77doLs+LMRUahXqwZev3oleV18NxNyMVqn72ge3L+PBv5+Stf+7XfT0Lp9B433xoBRjck0GvD8+XME1fRFYmKiZNy0adMwbtw42XoPHjxQ3A/w5s0btefLlSsXGjRugi++HICSpUurPS6tjquXL8O8WTMl3ezt7RWHDeXMmTOtEnw9DQERUGFtbY2EhIQUPcXfHSdDw2FlZUVDClAgnQTEf09MHDsG+3bvkszYpk0bbNmyJZ1WwmkoQAEKUIACFKDA/wTEz5Xu7u64q+Q51O5f9MHw0WPIpYGAqoDRvPny4XRYhKTaqmVL8cP3s1TOsmjZcoiDIjRp6R0wmpycrAgIVfVcc92gIMxf/LPsNkYPG4L9u3cr3eLM+T+gYRP5w3k0cWFf3QVOHT+Gr/p8ISnk4uIC8Y+ptnv37uH8+fOS5YtrJ4GBgcimQ7it+PMh/s79559/8OjRI0Woc+ogU03cxFrsChVCeScniAOoKlX2gpO4f8XGRpMy7JuGwNQJ47F148YUvcqXL49Lly7xuiU/PRSgAAUoQAEKUIACFKBAugkwYDTdqDkRBShAAcMLiFPf3NykN6LaFyuG/cdPqr2A2CePEREWhoh/Q0evXL4sOSVH7WJpdBQ3xTo6OcHPvw58atSAW0V3nS6W6mtdrEMBClCAAhSggHkKNK7rL3tTAkPPzPPzkB67zgwBo+IGg4IFCyqCRYsWLYqsaoRupIct56AABYxTYO/evXj79m2KxYm/N1q04Cn1xvmOcVUUoAAFKECBzCFw7NgxxMXFyW5mhoMD6vEG6czxRnMXFEhD4Pbbt2gbE4PkjyIOVHkTgZmTSpeGhZbXOP5KSMC6R4+w/9kzfJCZK1+2bFjt4oISuXJp/Z6lFTDas0gRDCxWTKP6dxITFUGjF1+9wtn4eNyTCZlRVtDP2hpzy5ZFFo1mZGcKUCCjBV4mJaFOZKTsMlZt2IjKVapm9BI5PwUoYKICbZs2xrUrV1KsXgSRhV2+aqI74rIpoLuAqoAIUf3XDZvgWaWK1hNNGD0SO4ODJePLOJTF9gMHMaB3T5w5KX8P6ZrNW+Hh6an13MePHMaQ/v2Ujt+4fSdcZO5rTWtCBoymJaTb6w8fPEB9v5qyRUSYpIWFhexrXbt2xbp169SaXISJtuvYCS3atIUIQtF3axJQB3fv3JGUnT9/PoYOHarv6cy2XufOnbF+/XrJ/qfOmo1mrVqZrQs3ToH0FIi5dAmjhw7Gndu3Zadt0qQJdu2SBo+m5xo5FwUoQAEKUIAC5icgfu5asGCB7MZ9a/lh8fIVvKdcw4+FqutH4vCO85diJBXFASBBtWrgZXy80tnEdRlxfUaTlt4Bo2JtB/fuwcghg5UuM0uWLAjeux8O5cql6CP+O7l5UCBECKNcc3R2xpZdezTZPvsaUEAELorgxdTNy8tL8TyKqbbw8HDFgTepmzioR4Qxq9vE51hcmxOBoo8fP0ZsbCxev36t9POtTl3x90fxkiVR0d0Dlb29FdeCS5Yshaw6hJ6qM68594l98gStGjbAixfP/2MQz0uI65aDByv/e86czbh3ClCAAhSgAAUoQAEKUMAwAgwYNYwrq1KAAhTIEAFxavg333wjmbtX334YMnKU1msSXzRcjIxERFioInQ0MiIcb1OdRq118VQDRTiRuKmwmm8Nxclolby8eMK1vnBZhwIUoAAFKEABlQJPY2NRt7qPpI+NjQ3q1NHsxFZSU0BdAVMLGBUPEeXNmxd58uRBvnz5UKBAAeTPnx/ihh02ClCAAmkJfPjwATt3Sm9SFH+3NGrUKK3hfJ0CFKAABShAAQpoLaDqZ69fHB3hlTev1rU5kAIUMB2BSbduYffTpyoX3KpgQYwtVUovQZmP37+HmPP8Zw9z5ciSBUudnFDRykonOEMEjH6+IPHo1ZG4OCz95x/8neqQCGUL71+0KL6wt9dpXxxMAQqkr8CbpCT4KQkYXfHbelTxln5nkr4r5GwUoICpCvTs2AHhoX9Klh91/YapbonrpoDOAuO+Ho49O3corTN24iR06NJV63mUBVC0aN0Gk2fOwpIfF+LnhfKhHyPGjkPXXr21nvuXRT/ipwU/yI4X4cIhF6MhftW0MWBUUzHN+ovv7bxcnGQHfVRyMEdISAiqVaumciJxD7B/QCDade6suA/YkK1144b469o1yRTinmdLS0tDTm1Wtbdv346WLVtK9izu8V60bLlZWXCzFEhvgffv3yv+/b1q6S8qw2QCAwNx6NCh9F4e56MABShAAQpQwIwFRIieo6MjxH+vpG7iudBNO3Yhd+7cZiyk3dbTOqBG2fVVcV1GXJ9R1ZatWQfv6tXVXlhGBIyKxckdXvX5ous3bozvf1iYYh9jhg3Fvt3KA/d/XLoMfnXqqr13djSsgLLPa82aNVGoUCHDTm7A6kePHlWEgqZurq6ucHZ2VjmzuBYnrmeJQNEHDx4o6iQmJkLZNbq0tiGCLG1sbSEOn6rg7g53T0+ULV+eoaJpwenx9TkzpmPtyhUpKvr4+GDPnj2KZ7DYKEABClCAAhSgAAUoQAEKpJcAA0bTS5rzUIACFEgHAXFKkzjpKHX7bVswKrh76G0FyUlJuHL5MiLDwxSBo6HnQ/AsjYfxtJ1cBBXZFSoET68q8A8MRFUfH9gVKqxtOY6jAAUoQAEKUIACSgV2BgdjwuiRktednJzg5uZGOQpQgAIUoAAFdBR49uwZjh8/LqkibpSpXbu2jtU5nAIUoAAFKEABCigXECHnIjRBrm12dYUDAwf48aFAphf48PEj6kZFQYTpKWtOuXNjjbMzsunxIJWPAH59+BA///OP4uGP78uWRR1ra529DR0w+mmB7z5+xKS//8bBuLg01yyOn1nC0OY0ndiBAsYkkJCcjFoREbJL0vRBU2PaF9dCAQpkvMBXfb7AqePHJAsJuXAJFvz5K+PfIK4gQwR+W/0rvv9uqtK5W7fvgG+/m6bV2l6/egVfT/n7QydOm45W7drj3OlT6N+zh2z9eg0aYs6Pi7SaWwwaNvBLHD14UHa8m7s71m/7XavaDBjVik2jQTW9PPHys0MxxGAReHD58mXZOp6enohUElAv7utt3b492nbshIJ2dhqtQ9vOA3r3xJmTJyXDX7x4oTgwlU0/Au/evYO1tTUSEhJSFBTBwSdDw2Gl4yEq+lklq1Ag8wncuH4dI4cMgvhVVRN/BhcvXozu3btnPgTuiAIUoAAFKEABoxVo3bo1goODZde399hxFCtewmjXbswLSytgNPzKNYiDPVI38bN9QI3qSFRxcGTVatWwfO1vam8/owJGTx47ikF9+yhdpwhO3HHwMEqWKqXoc+f2bTQPClQayK/LtSm1sdhRI4HJ48chePMmyZh69eohr4keEP3q1SucPHkSb2X+DIprVOIe+Rw5cvy3ZxHOLK5fPXnyRBEqKv63svva1MUV12ncK3miio8PqvpUQwUPDwY9q4un536PHz1Ck8C6kr+Tf/75Z/Tv31/Ps7EcBShAAQpQgAIUoAAFKEAB1QIMGOUnhAIUoEAmERAnExUtWlSyG3Gj3pGzfxh8l/fu3kVkWCgiwkIRHhqKm3/9ZbA5xYVi14oVUbtugOJiZ3knJ4ggUjYKUIACFKAABSigi4AIFxUho6lbjRo1ULgwA851seVYClCAAhSggBC4ffs2wsLCJBgODg6oVKkSkShAAQpQgAIUoIBBBJKTk7F9+3altQ95eMAme3aDzM2iFKCA8Qgcf/4cI27cULmgnxwd4W2gB1Yuvn6N6wkJaFWwoF5Q0itg9NNiF967hzWPHqW59vzZs2OLmxts+fdqmlbsQAFjEHiXnAxfJQGjv6xeg2q+NYxhmVwDBShgggJjhg3Fvt27JCsX97ClV+icCbJxyZlcIDIsDN07tFO6S13CDs6eOokve/WUrR28dz/Kli8PVSGk1jY2OHE+VOt3oFEdf9y/d1d2vAib/GaK8mBVVZMyYFTrt0TtgXLBJTY2NhCHBqZuq1evRo8e8iG1bTp0xLhJk2VDTtRejBYdp3wzHts2bZSMjI6OhqurqxYVOUSZQKdOnbBhwwbJy1NnzUazVq0IRwEK6FEgOSkJy39Zgl9+XJhmwIy/vz/WrFmDEiUY4KXHt4ClKEABClCAAhRIQ+DcuXPw9fWV7TVh6jS06dCBhloKpBUwev5iNHJZWMhWnzdrJlYvX6Zy5o3bd8LFzU2t1WVUwKhYXKfWLRF94YLSdTZp0RLTZs9RvD52+DDs3bVTad9VGzaicpWqau2ZndJHYOAXvXD6xAnJZE2bNk0Rwpk+q9HPLI8ePUJISIjSn+Hy588Pd3d3JCUlQfSNjY2FCCUV/1+bJoJ2rfLkgV2hQnBxdUPlqlXh5OKC4iVKQlzr5bP22qjqb8yynxZj0fx5KQqKoNkrV67A3t5efxOxEgUoQAEKUIACFKAABShAATUEGDCqBhK7UIACFDAFgQULFmDo0KGSpXbo0hVjJ05K9y28ePEcUeHhiAgNRUR4GC5FRUGcrGSIliNnTpQrXx41/Gqjes2aipOWcubMaYipXkY4AAAgAElEQVSpWJMCFKAABShAgUwsULe6D57GxqbYofhitXnz5hBfwLJRgAIUoAAFKKCbwKVLl3Dt2jVJkapVq/KBF91oOZoCFKAABShAARUCb968wf79+2V7iKPLznt5gUeY8SNEgcwv8OP9+1j98KHSjdrlyIG97u4m8/dBegeMfgTw9Y0bOPn8eZoflhYFC+KbUqXS7McOFKBAxgt8+PgR1cLDZRfy88pV8K3ll/GL5AooQAGTFJg64Rts3SgNIdt58DBKlSljknvioimgq0Di27eo5lER4iAUuZYjRw6cvxSj1b0JS35ciJ8XLpCUtbKywtnI/w9jaNmgPm7ekD84/sDJ0yiixcPNbxMS4ONeQSnPpOkz0LKt8mBVVa4MGNX1U5f2+F6dOiLsz/OSju/evUsR6CCur5UuXRpPnjyR9K3lXweLli1PezID9Phl0Y/4acEPksoHDhxAUFCQAWY035KLFi3CoEGDJACNmjbDjHnzzReGO6eAngXu3L6N0UMHI+bSJZWV8+bNizlz5qBv3756XgHLUYACFKAABShAgbQFvLy8EC7z3YIIrhQBlmzaC6QVMHomPBJ5lByY+TwuDoE1qqt8freWvz8WLVuh1gIzMmA0PPRP9OyoPKhWPNuz99gJxV6bBwUqvd5WvUZNLPl1tVr7Zaf0E2jbtDGuXbmSYkLx3FbLli3TbxF6nunOnTuKvxeVXfvV13QF7QrBx9cXtevUhWeVKihUuLC+SrOOngTiX7xAq0YN8eRxygN8hw0bhnnzUoaO6mlKlqEABShAAQpQgAIUoAAFKKBSgAGj/IBQgAIUyCQC4gTaEzInNy1bsw7e1atn+C7FDYcxFy8iPCwUkWFhiAgLhbhYZogmviQoVrw4qvhUQ+26AahctQry57c2xFSsSQEKUIACFKBAJhG4e+cOmgTUkezG1tYW4r+z2ChAAQpQgAIU0F1AnFz/4MEDSaGGDRvC0tJS9wlYgQIUoAAFKEABCsgIxMXF4dixY7I2Ntmz45CHB90oQAEzEJjw99/Y9+yZ0p3WsbbG7LJlTUYivQNGBczb5GR0jInB3cRElU4itHmbmxtKWliYjCcXSgFzFRDxZt5hYbLbX7x8JWrWrm2uNNw3BSigo8D8WTPx6/Jlkior12+AV1VvHatzOAVMV6BNk0a4fvWq0g38vv8AHMqW03iDA3r3xJmTJyXjRFi4CA3/1CaOGY3t27bK1p+9YCGCGjXWeG4RTilCKpW1zbt2w8nZReO6YgADRrVi02jQyCGDcXDvHskYEYpQokSJ/35/3LhxmDFjhqRf9uzZ8fv+gyiZQYdMiM+z+FynbsuXL0fv3r01smBn1QJbt25F27ZtJZ2++HIABg3/mnwUoICOAh8/fsS6X1fhx7lzkJjGtbfAwECsXr0aRYsW1XFWDqcABShAAQpQgAKaC2zcuBEdO8pfB1izeSs8PD01L8oR/wmkFTB6KjQc+fLnVyo2beK32Lz+N5WiwXv3o2z58mmqZ2TAqFhc3+5dEXL2rNJ1igNt3iUmYs/OHUr7bNm1B47OzmnulR3SV6C2dxWIQNzPm7jG1KxZs/RdiI6zffjwAUlJSXj48CGuX7+O+Ph4HSumHG5pmRv5rfOjeImSilBRd09PxTU4ETKaM2dOvc7FYvoTWL18GebNmpmiYLly5XDo0CHFAU5sFKAABShAAQpQgAIUoAAF0luAAaPpLc75KEABChhA4OnTp7Czs4O4ueTzZpUnD06HhiNrtmwGmFW3kmKtf9+4gfDQUESGhyIiNBT37t7VraiK0ba2BRQXUf0DAxU3qmfUDY0G2yALU4ACFKAABSigk0Dw5k2YPH6cpIazszNcXV11qs3BFKAABShAAQr8T0DcHPPy5UsJR6tWrUhEAQpQgAIUoAAFDCYgbuQ+q+ShAwcLC2x2czPY3CxMAQoYj0C/a9cQJvPzyKcVti9UCCM/C08xnpXLryQjAkbFSqJfv0aPK1eQ8ltp6Rrb2dlhVMmSxs7I9VGAAgCqKAkY/XHpMvjVqUsjClCAAloJLP1pMRbPnycZO3PeD2jYtKlWNTmIAplBQFXAp9jfrPkL0KBJE4236uvpgdevXknGfTl4CPoPGvzf72/duBFTJ4yXrd+lR0+MHP+NxnOvX7Mas6ZOkR0nggH+jL4McWC8No0Bo9qoaTZm5tTJ2LBmjWTQ0qVL8cUXXyBLliwQYaPiIfj3799L+nXt1RsjxkrvtdFsFdr3PnfmNPr36C4pMGnSJEycOFH7whwpEZgyZYqs6eyFPyKoYSOKUYACOgg8fPAAo4cNQaSSn88/lba2tsa8efPQs2dPHWbjUApQgAIUoAAFKKC9gPi50NHREbdu3ZIUqdegIeb8uEj74hypEEgrYPRkaBjy57dWqvXg/n00DqijCD1U1gLrN8DcRYvTFM/ogNHoCxfQqXVLpesU152Sk5MV/8i1gKD6mLf4pzT3yQ7pKyA+m5WdHSWTWlhYoFEj476+ID5rCQkJePXqFWJjYyGe6Rf3xKd1SIQmwtmyZUO58o7wq1sXfnXqwNHJGRaWlpqUYN8MFHjz5g3aNG6E+/dS5iRMmDAB4toaGwUoQAEKUIACFKAABShAgYwQYMBoRqhzTgpQgAJ6FlixYoXiZr7UrVmrVpg6a7aeZzNcudgnjxERFqYIG40IC8WVy5eRrOILDV1WYpk7N5xdXBUXWn2q+8LFzc0og1h12SPHUoACFKAABSigvsDY4cOwd9dOyYBatWopgtzZKEABClCAAhTQTUAcNLJ9+3bJ4SjiFOUmWjwsq9tqOJoCFKAABShAAXMSEA+3hIeHy27ZK29e/OIovXHdnHy4VwqYi0C7mBjcTEhQut2OhQrhawaMqvVxmHXnDrY8eaKyb+6sWXHYwwM5tQwSUmsh7EQBCuhFwDs8HMmpDrMVhRcs+QX+AYF6mYNFKEAB8xNQFjg4Yux4dO3Vy/xAuGMK/Cuw6bd1mD5Jeehhr779MGTkKI28bv19UxE+IdeW/Loa1WvU/O+la1euoG3TxrJ9K3pUwrqt2zSaW3SeOHYMtm/dotean4oxYFTjt0PjAct+WoxFMoHQolD+/PlRo0YN7N27V7auja0t9hw9DisrK43n1deAv2/eQIv6QZJy4n7qZcuW6Wsa1gEgDoz8/fffJRa7Dh1BydKlaUQBCugg0LtzJ4SeD1FZoWHDhli1ahUKFy6sw0wcSgEKUIACFKAABXQTmDNnDkaOHCkpIoIedx0+gqLFius2AUenGTB64nworG1sVEpNGD0SO4ODlfYRh4nsPHg4zZ/lMjpgVGxgSP9+OH7ksMafDHHYTfC+/SjjUFbjsRxgWAERvNiojr9kkjx58iAoSHqNx7CrUV79xYsXiI+Ph/hVhIiKf0S4qAgZFffD66OJMNH81tawL1oUlatUhY9vDRQtVgwFC9khX778ioN/2ExL4EpMDNo3lx6yd/jwYQQEBJjWZrhaClCAAhSgAAUoQAEKUCDTCDBgNNO8ldwIBShgzgIiiGPPnj0SAlN/4CMh4Q0uREQqwkZF6GhkRDjeqnjwT5fPQLbs2VG6TBlUr1kLNf384FHZC7lz59alJMdSgAIUoAAFKGBCAnWr++BpbGyKFYsvZJs3bw5xgwEbBShAAQpQgAK6CYibqw4dOiQpIh5O5E0zutlyNAUoQAEKUIACqgWuXr2K6Oho2U6BNjaY6eBAQgpQwAwEel+9iqhXr5TutKGtLaaWKWMyEp0uX8a1N2+UrrdnkSIYWKyYQfbz+N07NLl4EclpVP+uTBk0sLU1yBpYlAIU0J9A9fBwvJd5EG7+4p9R14ge5NPfjlmJAhRID4Edwdvw7WhpSGLPvv0wVMPwxPRYL+egQHoJXLoQhc6tWymdroafH35asUqj5ez6/Xd8M2qEZIy4z+F0eGSK8EfxAHw1j4pIfPtW0l+EgYRcjIb4VZPWoUUzXFZy3aV95y4YN2myJuVS9GXAqNZ0ag8M3rwJk8ePU7v/5x0nTJ2GNh06aDVWX4PE/cQ+7hUk5Ro0aIB9+/bpaxrWAVCmTBmIg5w+bxaWlgi5cIk+FKCADgLv3r1DNfcKSEpKkq1ia2uLBQsWoEuXLjrMwqEUoAAFKEABClBAd4Fnz54pfi4QgXupW5cePTFy/De6T8IKaQaMHvvjPGwLFFApdefWLTQLClQZgti4eQtMnzNXZR1jCBhVdrBIWh+Vpi1b4rvv56TVja9ngEBkWBi6d2gnmdnGxgZ16tRJ9xWJsFDx85gIDxX3uT9//hyxsbF49eoVEhMT9RYm+vnGChUujEqVveBbqxa8q1dHseIl0n3fnNAwAnLXWkVGwe3bt1GwYEHDTMqqFKAABShAAQpQgAIUoAAF0hBgwCg/IhSgAAVMXEBcvLS2toa4weTzlsvCAmfCI5EjRw4T3+H/Lz85KQlXr1z5L3BUnNb77OlTg+xPBIoVLlIElb294V8nAF7e3ihoZ2eQuViUAhSgAAUoQIGMFbj1903FzRipm/gCz8/PL2MXx9kpQAEKUIACmUTgn3/+wR9//CHZTYkSJVC1atVMsktugwIUoAAFKEABYxS4cOEC/vrrL9mltbOzw6iSJY1x2VwTBSigZ4GRN27g2PPnSqtaZ8+Owx4eep7VcOUyMmBU7GrUzZs4GhencoO1ra0xt2xZwyGwMgUooBeBGhERSEyWRgbPXbQYgfUb6GUOFqEABcxP4MjBAxg+cIBk4y3atMXkGTPND4Q7psC/Ah8+fIBPRTeIX+WauD/xyFnpdymqAKdN/Bab1/8m6VLO0RHb9kgDFvt064Lz587JllyzeSs8PD3Vfr9EYKl3BVe8f/9edszkmbPQonUbteul7siAUa3p1B544ugRDO7XV+3+nzo6lCuH4L37Ie6zzehW08sTL1MF3Li5ueHSJQZf6uu9efPmTYqw4k91K3l5YfXGzfqahnUoYJYCf5w9g37du8nuvVmzZli+fDns+PyCWX42uGkKUIACFKCAsQkMGTIECxculCzLKk8e7Dt+AvnzWxvbkk1yPeKZFvFsi7J2PORP2KhxwOPIwYNwcN9epXXEwTR7jx6HvYoDK6u6uUieV/5UsHrNWliy6td0MR4zbCj27d6l9lzi8Jy9x04ongtmMz6Bg3v3YOSQwZKFFS5cGDVq1DD4gsV12cePH+Pp06eKMNFPQaLiOqchmvg7soi9PZxdXBVhok4urrAvWhR58+VDtmzZDDEla2agwIzJk7Bx3doUK2jXrh02btxoFNdRM5CGU1OAAhSgAAUoQAEKUIACGSjAgNEMxOfUFKAABfQhsHnzZrRv315Sql6Dhpjz4yJ9TGHUNe7dvYvIsFBF6Gh4aChuKnlIWB+byJcvPyp4uMM/IBBVvH0gbpI0hhsk9bE31qAABShAAQqYs4B42EY8dJO6ubi4QPzDRgEKUIACFKCA7gJXr15FdHS0pJC7uzvKlSun+wSsQAEKUIACFKAABZQI/Pnnn7h7967sq32LFkVfe3vaUYACZiAw684dbHnyROVOF5YvD998+UxCI6MDRkPi4zHw+nWVVrmzZsVxT09kNQlRLpIC5ivgFxGBNzIPzc1esBBBjRqbLwx3TgEK6CSgLCipTmA9/PDzEp1qczAFTF2gQ4tmuCzzfcmnfZ0Oi1A8YK5ua9+8Ka7ExEi6t+nQAROmTpP8/o/z5mL5zz/Jlh8xdhy69uqt7tS4fvUq2jRppLT/1t17Ud7JSe16qTsyYFRrOrUHXroQhc6tW6nd/1PHles3wKuqt8bjDDGgdeOG+OvatRSl8+fPrwiJYNOPwIkTJ+Dv7y8p1qFLV4ydOEk/k7AKBcxUYOHcOVix5GfJ7sWfuWPHjpmpCrdNAQpQgAIUoICxCdy6dUtxj2dSUpJkaV+PGYtuvb8wtiWb7Hr0FTB64/p1tGqk+hC5Vu3aY+K06UqtqrlXRELCG9nX0zNgVDw73LReAJJlPn9yi+PPqsb98V+7aiXmTJdesyxRogSqVq2ql8WLsFDx95UIE3337h1evHiBZ8+eIT4+XhEoKn7PUIGiYgM5cuSAXaHCqFm7NgLq10clz8qwsLTUy95YxLgFenfphNCQkP8WaWlpiW3btqFhw4bGvXCujgIUoAAFKEABClCAAhTI1AIMGM3Uby83RwEKmINAhw4dsGnTJslWZ8ybj0ZNm5kDQYo9vnjxHFHh4YgIC1OEjl6KisL79+8N4pArVy6Uc3RCLX9/+Pj6ooK7B3LmzGmQuViUAhSgAAUoQAHDCSg7odXPzw8FCxY03MSsTAEKUIACFDAjgdDQUNy5c0ey44CAAIiH/NgoQAEKUIACFKCAoQTOnDmDR48eyZYfXbIk2trZGWpq1qUABYxI4EhcHEbfvKlyRcVy5cIWV1fkzGr8kZgZHTD6LjkZtSIjkfTxo0rTNc7OcLWyMqJPApdCAQqkFvCPjMQrmYcyZ81fgAZNmhCMAhSggFYCygLrxIHOK35br1VNDqJAZhGYOmE8tm7cqHQ7S1b9ChHSoE5LfPsW1Twqyj4QP2XW92jeqrWkzImjRzC4X1/Z8poear97++8YP3KEbK3s2bPjz+jLyKrDz1cMGFXnU6BbH3G/7ffffYcLkRG4c+uWWsU0/ZyoVVSHTgO/6IXTJ05IKrx+/Rq5c+fWoTKHfhJYsGABhg4dKgERQTQikIaNAhTQXqBLm9a4GBUpKXDt2jWUL19e+8IcSQEKUIACFKAABfQo0Lp1awQHB0sqFi1WHLsOH4G4BsCmHwF9BYyK1XzVpzdOHT+udGHZsmXDwVOnUdCukGyfml6eeBkfL/taegaMigVMGjcWv2/ZnCayeNZ33/GTKMBngNK0yqgO82bNxOrlyyTTixBjd3d3rZclQkPFYTOPHz9WhIkaMkhU/J0nDogqVKgwihYvhsJF7FHY3h5Ozi4oUbIkrPLkgZWVFUNFtX43TXPgk8eP0LNjB9z97FkJ8XP9H3/8AVtbW9PcFFdNAQpQgAIUoAAFKEABCmQKAQaMZoq3kZugAAXMVUBc+LS2tkZCQkIKgqzZsuF0aLjiYqS5N2EUc/EiIsLDEBEaqggdjX/xwiAs4mZYcRHYu1p11KpTB55eVZCPISkGsWZRClCAAhSggD4FalWpLPnvA/Hv9ebNmyNLliz6nIq1KEABClCAAmYrcOzYMcTFxUn236JFC50eLjVbUG6cAhSgAAUoQAG1BY4cOYIXSr4XmOXggAAbG7VrsSMFKGC6AonJyRAheu/TCMSslT8/5pQti2xGfl0wowNGxSeh37VrCHv5UuWHYlypUmjFB7hM9w8OV24WAnWjohD/4YNkr9PnzkPjZs3NwoCbpAAF9C/w980baFE/SFLY2cUVm3bu0v+ErEgBExII3rwJk8ePU7riYaPHoMcXfdTaUdif59GrU0fZvjsPHkapMmUkrz2Pi0Nt7yqyY6xtbHDifKhac4tOc2ZMx9qVK2T7e3h6Ys3mrWrXkuvIgFGd+DQeLEIYLkZG4EJEBKIiI3ApKgoipPPzljNnTuw8dAT2RYtqXN9QA6Z8Mx7bNklDey9fvgxnZ2dDTWtWdXv06IHVq1dL9rzh9x1wrVDBrCy4WQroU+DNmzfwreSOj6muVxYuXBgPHz7U51SsRQEKUIACFKAABbQWOHfuHHx9fWXHz16wEEGNGmtdmwOlAvoMGL0cHY0OLZqpZO7YrRvGTJgo28ffpyrinj2TfS29A0YfPXyIRnVq44PM91mfL7BX334YMnIUP1pGLDBm2FDs2y39jqBy5cooXbq00pWL9148J/727VskJiYqnqcXIaLx8fGK61fitaSkJNmDmHTlEM+U5bayUlwPcyhXHk7OznBycUUFd3fYMDhSV95MM/7Anj2YMmE8Xn12D01gYCAOHTqUafbIjVCAAhSgAAUoQAEKUIACpinAgFHTfN+4agpQgAIKgb1796JxY+kXMTX8/PDTilVUkhEQN+H8feMGwkNDERkeqggdvXf3rsGsCtjZwbNyZdSuG4jKVauieIkSBpuLhSlAAQpQgAIU0Fzgr2vX0LpxQ8lAOzs71KpVS/OCHEEBClCAAhSggKzAzp07JTf3iVOcmzVTfQMjOSlAAQpQgAIUoICuAuK7FHGDuVxb6uiIynnz6joFx1OAAiYiMPrmTRyROfgg9fIr5cmDmQ4OKJgjh9HuzBgCRpc/eIAl//yj0qiNnR3GlCxptI5cGAUoANSLikKczAOZ02bPQZMWLUlEAQpQQCuBJ48fIbCGNHigRMlS2H3kqFY1OYgCmUXg6uUYtGvWVOl2GjVthhnz5qu13V+XL8P8WTMlfa2srHA28oLSGk0C6uDunTuyrx84eRpF7O3Vmr9Pty44f+6cbF9VARVqFQfAgFF1pQzTLzk5GTeuX8eFf0NHL0RGIrB+fQwcNtwwE2pZdeniRVj8g/TPjHh4XzzEz6a7QKVKlRAVFZWikDi4+c/oyxDf97JRgALaCZw8dhSD+kpDxUWo76pVfA5EO1WOogAFKEABClBA3wJeXl4IDw+XlHVxc8PG7Tv1PZ3Z19NnwKjA7N2lE0JDQpS65siRA4fPnIM4dCZ1E9d3xXVeuZbeAaNiDdMnTcSm39ap/Iyc+DMM1tbWZv85MmYAcViSODQpdUsdMCrCQsW9XiJEVByKExcXpwgTFcGi4jVDNBEWaleoEOyLFkPR4sVQqnQZOJQtpwgWFa9ZWFoqroOIwNGMbKr+TOe3tkZ5Jyedlvf40SPcuXVLaY1ixYvDvlgxneaQGyyuQyoLNS5VpjTsChXW+5z6KigCcKdO+Aa7fg9O8fkUz0js2LFDX9OwDgUoQAEKUIACFKAABShAAa0EGDCqFRsHUYACFDAOgT59+mD58uWSxUyYOg1tOnQwjkWawCpinzxBRNj/wkYjw8NwOSYGyQa60CxOqxJfotWuG4CqPtXg7OKCrNmymYASl0gBClCAAhTInAIb1qzBzKmTJZtzc3ODk45frGZOMe6KAhSgAAUooLmAuMlLBHulbnny5EFQUJDmBTmCAhSgAAUoQAEKaCAQHBystPcWNzeUsbDQoBq7UoACpixwNzERbaOj8eHjxzS3kS97dvSzt0drOztkz+AHROQWawwBo8efP8eIGzdUWlbNmxc/Ozqm6c0OFKBAxgnUv3ABT9+/lyxgyqzv0bxV64xbGGemAAVMWuDNmzeo7lFRdg9R11X/94NJb5yLp4AaAiK0saqbi+RQtk9Dy5Yvj+C9+9WoBAwfOABHDh6Q9K3lXweLlknvK/3UcdzXw7Fnp/yDzbMXLERQI+mh93ILqunliZfx8bJrnTprNpq1aqXWPpR1YsCoTnxmM3j7tq2YOGa0ZL8rV65Ez549zcbBUBt9//49LCwsIP7u+ryVc3TEtj37DDUt61LALATmTJ+GtatWSva6du1adOnSxSwMuEkKUIACFKAABYxbYOPGjejYsaPsItds3goPT0/j3oAJrk7fAaPnzpxG/x7dVUr07NMXQ0dJf65u4O+HB/fvy47NiIDRdb+uwuxp36ncS8TV6xAHYrAZr0DTwLq4c/u2ZIEitNPFxeW/INHExMT/gho/qnF/h6Y7FvOJ57zFQUulyzjA0dkZjk7OKF3WAcWKl0CuXLk0LZku/V+/egVfTw+lcxW0s1OEBusSgvrNqBHY9fvvSufo/kUfDB89Rq/7Fded6lb3URow2rhZc0yfO0+vc+qzmPi8jh46GMePHMHnn1cR0n3q1ClYWlrqczrWogAFKEABClCAAhSgAAUooJEAA0Y14mJnClCAAsYjIC402dnZ4enTpykWJS7+HT8fytO2dHirEhLe4EJEpCJ0NDIsDBHhYXibkKBDReVDxalV4iQrXz8/VK9ZE5U8KytOs2KjAAUoQAEKUCB9BIYN6I+jhw5JJvP394etrW36LIKzUIACFKAABTK5wJMnTxQ3yKRuRYoUga+vbybfPbdHAQpQgAIUoEBGCogH4Hft2qV0CYc9PGCdPXtGLpFzU4AC6Szww717WPfokdqzFsmZEz2KFEHjAgVgaUQPIxlDwOhfCQnoEBOj0rJYrlzYUaGC2t7sSAEKpL9AowsX8FgmYHTyjJlo0aZt+i+IM1KAAplGQFkwYP1GjfH9goWZZp/cCAW0EejSpjUuRkXKDhUhCOcvxSBHjhxplq7tXQXP4+Ik/QYN/xpffDlA6fgNa9dg5hTpQaxiQJcePTFy/Ddpzv3o4UME1aqhtJ8ISRVhqbo0Bozqomc+Y5WFpUyZMgUTJkwwHwgD7TQyMhKeMqFBjZu3wPQ5cw00K8tSwDwE2jVtgqtXLks2+/DhQxQuXNg8ELhLClCAAhSgAAWMViA2Nlbx3KpcC6zfAHMXLTbatZvywvQdMCosOrRohsvR0UpZcufOjYOnziBvvnwp+rRsUB83b/wlO44Bo6b8KcvYtVd2dvwvODQ9VmJtbY2ChQrBvmgxFC9ZQhEmWqp0aZR2KAsRxpktWzaTCqX9++YNtKgfpJJu9cbNqOTlpRVvclISalapDBFkqqw1bdkS330/R6v6ygadPnECA7/opbSmCHwVmQni7ytjbVs2rFdcc//w4UOKJQ4ZMgTz58/XKfTVWPfMdVGAAhSgAAUoQAEKUIACpiHAgFHTeJ+4SgpQgAISgZMnT6J27dqS3/esUgW/bthEMT0KiAujV69cUQSORoSGIvR8CJ6lCnbV13QiINa+aFF4efugdt268KrqDdsCBfRVnnUoQAEKUIACFPhMQAS2+1X1QvyLFylcxJfEzZo14xd4/LRQgAIUoAAF9CRw8+ZNiIfPUjdnZ2e4urrqaRaWoQAFKEABClCAAlKBly9f4pDMwSKiZxYA5728FL+yUYAC5iOQmJyM/teu4eLr1xpt2ipbNjS2tUXzggXhZAQPLRhDwKiwrBERodIxa5YsCD5A5XMAACAASURBVKlcmX/XavRpY2cKpK9A44sX8ejdO8mk3343Da3bd0jfxXA2ClAgUwnUqFwJr16+lN0TQ0Yz1VvNzWghIB40FiGfytqG33fANY2g/ocPHqC+X03ZEsvX/oaq1aoprR998SI6tWoh+3pFj0pYt3Vbmrs6eewoBvXtI9svl4UF/oi6qPPD+QwYTfNtYAcAyoIV+vbti19++YVGOgqsWrUKvXpJAx5GjB2Hrr1661idwylgvgLifsVaVSpLAFxcXBCTxoE+5qvGnVOAAhSgAAUokF4Cd+7cQd26dXHjxg3JlNmzZ8euw0dQtFjx9FqOWc1jiIDRY4cPY+iX/VQ69h80GF8OHpKiT9e2bXAhUv67YAaMmtXHUm+bFd8XiO8NDNXEc9mWlpYoWry4IkjUoWxZlC3viNIODoqDkNQ50MlQa9NX3fPnzqFPty4qy6l7gJRckT/OnkG/7t1U1vet5YefV67S15YUdUYOGYyDe/eorDl11mw0a9VKr/Pqs1ji27eK9yYq1T004vnEvXv3IihIdTCsPtfCWhSgAAUoQAEKUIACFKAABT4XYMAoPw8UoAAFTFRg1qxZGDNmjGT1fQcMxMBhw010V6az7Pv37irCRhWho2FhuHH9usEWL07KqlipEmrXDYCXtzccypYz2FwsTAEKUIACFDAngSsxMWjfvKlky4UKFULNmvIP4piTD/dKAQpQgAIU0JdAVFSU7M2mtWrVUnrKvb7mZh0KUIACFKAABcxbIDY2FuLANrlmmz07Dnp4mDcQd08BMxWIT0pCt8uXcS8xUSuB0hYWCLKxQYMCBVAyVy6taug6yBgCRsUegi5cwLP371Vu54iHB/Jnz67rljmeAhQwkECzixfxj0zA6ISp36FNh44GmpVlKUABcxCYNG4sft+yWelWGzVrhhlz55sDBfdIAYnAzuBgTBg9UqnMpOkz0LJtO5VyB/ftxcjBgyR9smbNij8uXEIuFT+rfPjwAb6eHhAPPaduIigk5GI0xK+q2tKfFmPx/HmyXSp5eWH1RuV//tX9SDBgVF0p8+73NiEBPu4VJAiNGjXCnj2qgwnMW0693Q8ZMgQLFy6UdF62Zh28q1dXrwh7UYACEoFD+/dhxKCvJL8/aNAg2T9zJKQABShAAQpQgALpJRAWFoYGDRpA3Gsh1zp374FR30xIr+WY3TyGCBj9+PEjWjduqPLZ17z58uHgqTPI/dlBm/179sC506dk3wMGjJrdR1MvG35w/z4a+PvppVbOnDlRxN5eERzq5OIKJ2cXlC7rgMKFiyC3lRVE2GhmbHt2bMe4EV+r3FpBOzscOfuHVtufPmkiNv22TuVY4b155y6t6ssNehkfD3+fqhDXrFU1H19fLF29Vm/zGqKQyBgQzyi+T3UPTdmyZbF9+3ZUSONQMUOsiTUpQAEKUIACFKAABShAAQowYJSfAQpQgAImKjB58mRMmjRJsvqZ839AwybSoCwT3abJLFucJBwVEY7wf0NHL0VFSS4E6mszuXJZwNHFGX7+deBd3RduFStmihO09OXDOhSgAAUoQAF1BdauXIE5M6ZLuosv7RwdHdUtw34UoAAFKEABCqQhcPr0aTx+/FjSq0mTJhA3ebFRgAIUoAAFKEABQwncv38fISEhsuXLWlpik6uroaZmXQpQwMgFHr57h8F//YWbCQk6rbS8pSXq29oq/rFPx59vjCVgtOvly7j85o1Kw21ubihlYaGTMwdTgAKGE2hx6ZJs4PL4yVPQrlNnw03MyhSgQKYXSE5OxjcjR2DPzh1K9xrUqBFmL/gx01twgxRILSAeNG7VqIFSmI7dumHMhIkq4cS9DuKeh9TN2dUVm3ak/YB3j47tFQesy7U1m7fCw9NT5fxffzUQhw/sl+2jr7ARBozyz466AjW9PCHCCD5vFStWxIULF9QtwX5KBGrXri17gNPpsAiIABo2ClBAO4FpE7/F5vW/SQaLwJHmzZtrV9QIRiUmJuLdu3fImzevEayGS6AABShAAQpQQFOB3bt3o23btngrcyCJqGWVJw/2HT+B/PmtNS3N/moKGCJgVEy9b/cujBk2VOUqhowchV59+/3XRxxsIw64kWsMGFXzDWW3FAJRERHo1q6NVipZs2VDgQIFUaasAxydnOHo4oJy5R3hUK4sLC1za1XTFAetWrYUP3w/K8XSxYFT4vuYz9u6rdtQ0aOSxlsM8K2G2CdP/hsnV9uuUGEcPnNW49rKBmzduAFTJ3yT4uUmLVpi/+5dKUJHRWisCEIuVLiw3uY2RCFxzX7e97OQnJSUoryXlxdOnToFS0tLQ0zLmhSgAAUoQAEKUIACFKAABZQKMGCUHw4KUIACJiowfvx4TJ8uDcRau2Ur3CupvrnTRLdsUssWN8fEXLqEiLBQxY244lcRQmqIli1bNpQsVRrVatRADT8/VK5SVfGlHRsFKEABClCAAqoFBvXtg5PHjko61alTBzY2NuSjAAUoQAEKUEBPAvv27UNCqtAecdNRixYt9DQDy1CAAhSgAAUoQAF5gZs3byIyMlL2xSp582IJDxjhR4cCZi2QmJyMybdu4WBcnF4c3PPkQRNbWzSwtUXubNn0UlNZEWMJGO1/7RpCX75UudcVTk7w4HeXBv08sDgFdBFoFR2NOzIPC4/5diI6du2mS2mOpQAFKKB4qDWtkNGGTZti5rwfqEUBsxIQfzaqeVREopLADq+q3li5foNKk+4d2iEyLEzSp33nLhg3aXKanvNmzcTq5ctk+40YOw5de/VWWaNJQB3cvXNHts+02XMgHgLXtTFgVFdB8xnfunFD/HXtWooNi/t+nj17Zj4IBtqplZUV3qQ6WKSIvT0OnDxtoBlZlgLmISAXHCXCUl6+fAnx584UW3R0NNq3b49Xr15h/fr18PX1NcVtcM0UoAAFKEABsxVYtmwZ+vXrh48fP8oa5MqVCzPnL0DdevXM1ig9Nm6ogFFxLapRXX88uH9f6TasbWxw8ORp5Pr34MjJ48chePMm2f4MGE2PT0Pmm+Pc6VPo37OHWhuzsbWFo7Mz3CpURAUPD5R3ckax4sUhnqM25/b9d1Px2+pfUxCI58nPnDyZ4ve6f9EHw0eP0YjqQmQEurZNGQDrXb06zp87l6KO+Nk14up1iF/10cScYu7P26oNG7FmxXIcO3w4xe+nDkLWx/yGqDFx7Bhs37pFUnrQoEFYuHChIaZkTQpQgAIUoAAFKEABClCAAkoFGDDKDwcFKEABExUYOXIk5syZI1n9xu074eLmZqK7yrzLFl+w/X3jxv8CR/8NHb13967BNmxXuDA8vbxQu24AvKpUhX2xYgabi4UpQAEKUIACpigg/t3sW8ldchO8+MK5efPmprglrpkCFKAABShglALixsTt27dL1mZhYYFGjRoZ5Zq5KApQgAIUoAAFMo/A5cuXIf6Ra0E2Npju4JB5NsudUIACWgvsefoU8+/dw/MPH7Su8fnAXFmzoq61NfoULYqSuXLppWbqIsYSMDrixg0cf/5c5R4Xly8Pn3z5DOLAohSggO4CbaOj8bdMuNnoCd+iU7fuuk/AChSggNkLMGTU7D8CBFAi0LNjB4SH/in7qoWlJUIuXFJq9+HDB/hUdIP4NXWbPnceGjdL+56Hwwf24+uvBsrOUa9BQ8z5cZHS+d8mJMDHvYLS13/ffwAOZcvp/N4zYFRnQrMpMPCLXjh94oRkv69fv0bu3LnNxkHfGxWHN5UtW1ZS1j8gEAuW/KLv6ViPAmYj8DQ2FnWr+0j26+3tjZCQEJN0+OmnnzB8+HAkJiYq1i8OnB01ahSmTJmCHDlymOSeuGgKUIACFKCAuQiIa3cjRozA/PnzlW5ZBE/+vPJXuFZQfi3AXLwMvU9DBYyKdYuwUBEaqqqN+mYCOnf/XwDknBnTsXblCtnuDBg19Cchc9Y/sHcPRg0ZLLs5EWLsUK4c3Cq6K56NL1uuPIqXLAEb2wLInj175gTRYlcjBw/CwX17U4z8/oeFGDU0pat90aLYf+KURjP88P0srFq2NMUYcZDU+JEjJHVO/BkGa2trjerLdb5/7y4a1fFP8VKBggVx5Owf2LtrJ8Z9PTzFa+Kas7j2bOzt9t9/o0+3Lnj08GGKpYrP+dKlS9Gtm/JDPpOSkhTPOYp/P6du4mdtS0tL/pkw9g8A10cBClCAAhSgAAUoQAEjE2DAqJG9IVwOBShAAXUFhgwZIntazbY9+1DO0VHdMuyXgQKxT54owkYjw8IUv16OiUFyUpJBVpQnTx64VqyI2nUCUMXHR3GCl7igyEYBClCAAhQwV4FLF6LQuXUryfaLFCkCX19fc2XhvilAAQpQgAJ6F3j+/DmOHj0qqVugQAHUrl1b7/OxIAUoQAEKUIACFPhcIDIyEuJBeLnWrlAhjCpRgmAUoAAFFAKvk5Kw/MEDbHj8GB8+ftSLSrYsWdC+UCH0t7dH7mzZ9FLzUxFjCRideOsWRECrqjavbFn46eHhEr0CshgFKPCfQPuYGNxISJCIjBg3Hl179qIUBShAAb0IMGRUL4wskskE5kyfhrWrVird1b7jJ1C0WHHZ16MvXkSnVi1kX9tz9DiKq3G943lcHGp7V5GtIYJDTpwPVbo2cb9j9w7tZF/PZWGB8xej9fJuMWBUL4xmUcSjvDQEU2z86tWrcOT91Fp/BoKDg9G6dWvJ+H5fDcKAIUO1rsuBFDB3gf27d2P0sCEShrFjx2L69OkmxRMXF4euXbtiz549suuuWLEitm3bhvLly5vUvrhYClCAAhSggLkIvH37Fm3btsXu3buVblkE/v20YhVEWB2b4QUMGTAqQuuCatVE7JPHSjdS0K4Q9p84qQiJX/7zT/hx3lzZvgwYNfxnITPOsGXDenz37QTJ1tp16oyBw4brJbAyM7p9vidxTVZcm/3UcubMidPhkajl5fnfgQ+fXtvw+w6NgqEb+Pvhwf37/9UuWbo0lqz6VRIAKjr8vu+AIhBW1yb+jhF/13zexPfT4ntqcXCQX5XKkkO2Nu3YBWdXV12nNvj40PMh6Ne9m2T9+fLlw9mzZ+Hm5pZiDTdu3MDMmTNx5coVxd4/KrlvSQTuli5dGuPHj0elSpUMvg9OQAEKUIACFKAABShAAQqYvgADRk3/PeQOKEABMxX48ssvsWTJEsnudx48jFJlypipimlvOyHhDS5ERCIyPAwRoaGICA/DW5kHefSxS/FFT9nyjqhZ2w/VfGvC3dMT4gQkNgpQgAIUoIC5CKxc+gsWzP5esl13d3eU08MXnebiyH1SgAIUoAAF0hK4e/cu/vzzT0k3BwcH3tiSFh5fpwAFKEABClBAZ4GQkBDc/+zm588L9itaFH3s7XWegwUoQIHMJfDk/Xtse/IEW588wfMPH/SyOZvs2TGsRAk0srXVSz1RxFgCRmfeuaOwUtVmOTggwMZGb3tnIQpQQL8CnWJicE3mvoSvx4xFt95f6HcyVqMABcxaQJ2Q0aBGjTB7wY9m7cTNm4/A3l07MXb4MKUbnv/TEtStV0/29Q1r12DmlMmS16ytrXHiz/9/wDwtzaBaNfDo4UPZbgdOnkYRJddNNq5bixmTJ8mOq1ylKlZt2JjW1Gq9zoBRtZjYCUCzoEDc/vtvicWDBw8gDhpm007g22+/xdSpUyWD5y/+GXWDgrQrylEUoIDi36Hi36Wpmwj2aty4sckIHTt2DJ07d4b4u1ZVs7CwwKxZszB48GCT2RsXSgEKUIACFDAHgdjYWDRo0ABhnwXVpd531WrVsPCXZcidO7c5kBjFHg0ZMCo2uH7NasyaOkXlXidMnYY2HTpg68YNmDrhG9m+DBg1io+LyS1CLrS2vJMTvvt+jkkERhoDeKM6/rh/7+5/S7HKkwdnI6IwbsTX2LNje4ol9urXH0NGjFRr2TeuX0erRg1S9O078Ct069UbNb08JTVWrFuPKj4+atVW1kkEaNarWQNPHj9K0eW3bcGo4O6h+L0h/fvh+JHDKV7/FECq0+TpNHjOjOlYu3KFZLZ69eph8uTJipDRZ8+eYfXq1fjtt99w/fp1tVcmDvSYNGkSWrVqpfYYdqQABShAAQpQgAIUoAAFzFOAAaPm+b5z1xSgQCYQ6N27N1aulJ5gr+rk+kywbbPaQnJSEq5euYKIsFBEhIUhNOQPPHv61CAGWbJkQbHiJVDVxwe16tSBl7cPT/0yiDSLUoACFKCAsQh82asnzp46KVlOQEAA8ufPbyzL5DooQAEKUIACJi8QExOjOE03dfP29kbx4sVNfn/cAAUoQAEKUIACxi1w8uRJiAdj5NrYkiXR2s7OuDfA1VGAAhkm8P7jRxx89gyH4+IQEh+Pdx8/6ryWavny4dtSpVAoZ06daxlLwOiUW7ewM43vLxeWLw/ffPl03jMLUIAChhHocvkyrrx5Iyk+dNRo9OzT1zCTsioFKGC2AuqEjPoHBGDBkqVma8SNm4/AnVu30LRegNINfzl4CPoPkg/iGvf1cOzZuUMyVgSSimBSddvIwYNwcN9e2e6zFyxEUCP5kLPJ48chePMm2XH6fMCbAaPqvpPm3S/2yRME+FaTIDg5Ocl+R2neWprtvmnTphCBh6nb3mPHFfcbs1GAAtoJtGvaBFevXJYMjo+PR968ebUrmo6jPnz4ABFAPHPmTIhAGHWbuC9z3bp1DH5WF4z9KEABClCAAnoUSEpKwuPHj/Hw4UPFP2fOnMG0adNUztC6fQd8M3kKsmbLpseVsFRaAoYOGE18+xZBfjXxPC5O6VLsixXD3qPHcfTQQXz91UDZfgwYTeud5OtyAnNnzMCalctTvNS+cxeMHP8NcuTIQTQ1BCo7O0L8nf6pFSpcGIdOn8WZkycxoHfPFBXsixbF/hOn1KgKLP1pMRbPn5ei79bde1HO0RGVHMtJanz/w0LU1/GAjD/OnkG/7t1S1BYHXomDrz41EZoqwlM/bza2tjh69g+T+PeT+Dv360EDcer4cYlhsWLFULNmTURHR+PSpUtqvU+pO4lrCOLeyEqVKmk1noMoQAEKUIACFKAABShAAfMQYMCoebzP3CUFKJAJBbp27aq4ySJ1O3zmLOwKFc6EO+aWhIA4YSoi9H+BoyJ49OZff2l0c44miuJiq4dnZYgb9z2rVEHpMg6aDGdfClCAAhSggNEKiC9Uq7lXwLt371KsMXv27GjWrJnRrpsLowAFKEABCpiiQEhICO7fvy9Zev369WFlZWWKW+KaKUABClCAAhQwIYFDhw7h5cuXsiv+3sEBdW1sTGg3XCoFKJBRAm+TkxUho8eeP8fJFy8Q/+GD1kvJky0bROCmu44/DxlLwOjomzdxRMUDaAJqpZMT3PPk0dqMAylAAcMKdLtyBTGvX0smGTJiJHr162/YyVmdAhQwSwF1Qkbr1gvC/J9+Nksfbtq8BGpUroRXSq5bqAoLbRpYF3du35ZgaRoQvnblCsyZMV0WvUuPnoqH++Vap1YtEH3xouxr0+fOQ+NmzfXyRjJgVC+Mmb7I/t27MXrYEMk++/bti19++SXT79+QGyxRogTu3buXYgoLS0uEXNAu9MCQa2VtCpiKwOvXr1GzciWI/yb+vLm5uWkdKJKee7916xbatGmDsLAwraa1trbGihUr0KpVK63GcxAFKEABClCAAikFxL0QIjD0wYMH/4WHyv3vJ0+eSP77Q5ll1qxZMXz0GHTt1ZvcGSBg6IBRsaUVS37GwrlzVO5u2uw5KFS4CPp06yLbjwGjGfDhyARTThw7Gtu3bk2xk6+GDUefAfJBtplgy3rdwosXz+FXxStFTfG8946Dh5CclITaPlUR/+JFitc379oNJ2eXNNfRvnlTXImJ+a9fydKlsevQEcX/l7uGPXrCt+jUrXuadVV1EMGhIkD08ya+mxbfUX9q4mdovyqVIQ66+LwtXr4SNWvX1mn+9Boc9+wZurZtjbt37hhkSm9vb6xcuRLiuoKpNHFYiXhPxT/i+U7xbGdiYiJy5swJCwsLPl9iKm8k10kBClCAAhSgAAUoYDICDBg1mbeKC6UABSiQUqB9+/bYvHmzhOXE+VBY84FYs/m4iIu+URHhCFeEjobiUlQU3r9/b5D9W1pawsnFBX516qJqtWpwq+iObDyJ0CDWLEoBClCAAoYViAwLQ/cO7SST2Nvbo3r16oadnNUpQAEKUIACZiZw+PBhxMfHp9h1lixZ0LJlSzOT4HYpQAEKUIACFMgIgd27d0sOGPm0jmVOTvBk4F1GvC2ckwImLfDh40f8ER+Pfc+e4fjz50hMFQagzuZyZMmCqWXKIFCH73SNJWB08PXrOJvqZ77UBptcXVHW0lIdGvahAAUyQKDnlSu4KBMwygf6MuDN4JQUMCMBhoya0ZvNraoUECEN58+dk+1TrHgJ7D12XPLa61ev4OvpITtm1YaNqFylqtrqkeHh6N6+rWz/ih6VsG7rNslr4s+vdwVXpfcoigfa9XWQOQNG1X4rzbrjd99OwJYN6yUGv/32Gzp16mTWNrps/vnz57CRuW5RxdsHK36TeusyF8dSwJwEzpw8iQG9e0q2bOyhyCLwo3///ti4cSNevXql81vWrVs3LF68GHn4HY3OlixAAQpQgAKZT0D8e/fRo0cqA0M/hYq+efNGrwDiQIHZCxYqnhtkyxiB9AgYFZ+bgOo+UPX5EeGCcxb+iHbNmspCMGA0Yz4fpj7r8IEDcOTggRTbGD95Ctp16mzqW0uX9f917RpaN26YYi4XNzds3L5T8XszJk/CxnVrU7zed8BADBw2XOX6Yp88RoBvyufo+g78CgOHDlOMa1zXH/fu3k1R44svB2DQ8K+13ndCwhvUrlpFESr5edu8cxecXFxT/N7gfn1x4uj/wk4/tYZNmmLm/B+0nj+9Bx49eBDDvxoAEaypScuePTvEMxefAjmVja1cuTJOnTqF3Llza1I+3fqKoPOnT58q/hH/W4Sh379/X/H/4+LiFP/N8/jxY8VeraysFNcf2rVrx2sG6fYOcSIKUIACFKAABShAgcwuwIDRzP4Oc38UoECmFRBBHNu3pzyhR2z2bEQUrHizRaZ939PamAgXjb54URE2GvFv6Gjqk6fSqqHu69myZ0fp0mXgW6sWxBdDlby8eDqQunjsRwEKUIACGSqw9KfFWDx/nmQNHh4eKFu2bIaujZNTgAIUoAAFMpuAuHYhHjb9vIkTZps0aZLZtsr9UIACFKAABShghALBwcFKV7XVzQ2lLSyMcNVcEgUoYCoCb5OTcfLFCxx89gxnX7zAOw0eBsiaJQu2urqipJZ/DxlLwGi3K1cQIxNM+Pl7uLtiRRTJmdNU3laukwJmJ9D76lVEyYSDiIfGxMNjbBSgAAUMJcCQUUPJsq4pCfzw/SysWrZU6ZJDLlyCCPf4vJ06fgxf9flCMkYcFH4u6iJy5cqlNsGHDx/gU9EN4tfUTTy8HHIxGuLXz9uN69fRqlED2TlyWVjg/MVotedPqyMDRtMS4utCoGWD+rh54y8JhnhQvUiRIkTSUuDIkSMIDAyUjO7cvQdGfTNBy6ocRgEKLJo/D8t+WiyBWLNmDbp27Wp0QC9fvsTy5csxb9483Lt3T+X6rK2tMWXW9yhcxB4jhwzCnVu3VPYvVaoU1q9fD19fX6PbNxdEAQpQgAIUyAiByMhILFq0COKwhLdv36b7EgoULIglq1bD0dk53efmhP8vkB4Bo2I28SyNeKZGVRsxbjzmTJ8m24UBo/zUaiPQt1tXhJw7m2Lo9Lnz0LhZc23Kmd2Ys6dO4steKQ+s8K5eHcvWrFNYREVEoFu7NilcRFjwrkMpwzlTw637dRVmT/suxW9v27MP5RwdFb8nDqgSB1V93lq1a4+J06Zr/R5s37oFE8eOSbnWUqWw6/BRSc3d23/H+JEjUvy+uAZ+/Hyo0QZqpt6E+D7sh9nfY/XyZSrNRLimu2dl1PDzQ/ESJVHQriCyZsmK5I/Jip+xYy5dwr7du/A0NlZSp0ePHliwYAHy5cun9fui74EXL17EhAkTEBoaqigtQtTfvfs/9u4CLMqs7QP4XxDFRAUDFRXsQqREMbHB7nbFTtwVXXOttbt1bd1VXHNNLMRWpOzuFgsLA/S7zuy7fg7PA8zADFP/c11evC9z4r5/zywMT9zns+KfqIMQv8Dsf+uLax12dnYQm5O0adMGxYoVg/geGwUoQAEKUIACFKAABSiQPAEWGE2eG0dRgAIU0LmAj48Pdu/eLYkj5MIltW4S1XkiDECrAmJ3otu3bn4vNiqKjsbfMUpTAYgdgnLlzg0XN3dU9fKCq7s7cubKranpOQ8FKEABClBAYwLdO3VAyMmTkvnEjfH6dDFNYwlzIgpQgAIUoICOBN6/f4+9e5V3mxahWFlZoWbNmjqKistSgAIUoAAFKGAqAuKhG7nrKP/lH1SuHLLGK5JhKjbMkwIU0LzAy9hY/PHoEbY+f444FQuNVrGywqwiRZIVjL4UGK1/7hyivnxJNIdDTk7Iwpv9k3WcOYgCqSHQ4+pVhMsUGO3VfwB6D/BLjRC4BgUoYMICqhQZre5VE3OWJFyA0YT5mLoRCOwP3AP//gkX9F65PgDOrm5KmSZUAKK0oyPWbd6qtkq75k1x8dw52XGrN2yEk7Oz0mu7d2zHsF9+lu3v6l4By/9ap3YMCQ1ggVGNURrtRNHRr1HV1UWSX5EiRXD9+nWjzTs1Eps+fToGDx4sWUoUD2zcrHlqhMA1KGCUAl3bt0NoyGlJbjdv3oSDg4Pe5Pzo0SPMnTsXCxcuhCgymlQTxU9+nzodOaytFV0/ffyIWdOmYP2aNYkONTMzg7+/P37//XdYWFgktQxfpwAFKEABChidgCiuJTZNFYVFjx07prP8RFHRBctWKJ4JZNOtQGoVGH375g1qelZUfG5LqBWyd8Cd27dkX2aBUd2+Twxxh5VKIwAAIABJREFU9Y8xMejaoR0uxDsPOXvREtSQ2eDEEHPUdszbNm/C6KG/Ki1Tx9sH0+bM/f69OlU88fTJE6U+W3YHonDRogmG59uuLcLOhHx/PX5R0kH9+uLA3kCl8dW8amJuCq7bxF9TTN6zX3/08RsoiVM8i1DV1VmySdbYyVPQpLlyQVVtH4OUzC9+57du3BBiAy+5Jo7RrAWLUNDePtFl3r19iyEDB+D4kSOSfr169cKiRYtSEqbGxgYFBaFFixZ49epViuYU5wqaNm0KPz8/blCSIkkOpgAFKEABClCAAhQwZQEWGDXlo8/cKUABgxaoXbs2Dhw4IMnh7PWbBp0Xg9e+wPOoKESEhSIyLEzx9fKlS/gaF6eVhUWRtjKO5RQFR0Xh0aLFi0MUImWjAAUoQAEK6EpA7Hjn4VhGsePdjy1t2rRo1KiRrsLiuhSgAAUoQAGjFHjy5AlOnFDebVokKnaVdXNTfiDWKAGYFAUoQAEKUIACOhWIjo7GwYMHZWMQZ6lDXFzAs9U6PURcnAJGKXDn40cMvHEDDz59Uim/xcWKwTVLFpX6/thJHwqMfgPgHhYG8TWhli5NGhxzdoaZ2hlyAAUokFoCva5dQ6hMsZAeffuh70D54mGpFRvXoQAFTENAlSKjmpDIY2uLvUd0V6hBEzlwDuMTePTwAepXr5ZgYkNHjUbbTp2UXu/ZuRNOnTguGdO+808YMnKU2khTxo/DujWrZcf5DxuOjr5dlV6bNWUyVi1bKtu/U9duGDR0mNoxJDSABUY1Rmm0EyVUpLdbt25YulT+fWq0GBpOrEOHDvjrr78ks/69YyeKlyip4dU4HQVMQ0Dct1ixXFl8infe0NraGs+fP9cLhAsXLmDGjBmK//5F8ZOkWsaMGTF4xEg0a9VatuvpEycw3P8XiGcXEmtly5bFhg0bULIkf74kZc7XKUABClDAOATEfZVLlixRFPN+9uyZTpOqVKUqZi1YCMsMGXQaBxf/VyC1CoyKtaZPmoi1K5Yni54FRpPFZtKDRFHEji2b49ZN5Wffl675E+4VK5q0jarJL124APNnzVTq3qpde4wYO+7798Trot+PTWwoKTaWlGuvX79GdXdXfPthE934hT4njxuL9WuVN48Qz4v/tXmLqqEr9Xv44D68a1SXjN1xIAgFChaUnXNAzx44HKR8D6CbhweWrZWeu0pWUKk0SPyNPPSXgXj54sX3Fc3NzdG6fQd07dUbNjlzqhSJKLrarUM7XLpwQam/eG5f/E3/88+6vcZ/9OhRNG7cOMXFRX9MztLSEh4eHmjbti2aNWsGGxsblazYiQIUoAAFKEABClCAAhQAWGCU7wIKUIACBipQrVo1HIm3y4yZuTkirlwz0IwYtq4EYmI+4FxEJCLDwxARGoqI8DCIXcG00dKlS6coMupZtRoqVKoER6fyEN9jowAFKEABCqSWQGjIaXRt306yXN68eRUXm9goQAEKUIACFNCcwPXr13H+/HnJhOXKlUPhwoU1txBnogAFKEABClCAAjIC4kGcY8fki8dYW1hgr6Mj3ShAAQpoReBNbCx6Xb+Oax8+JDl/1WzZMDMZfx/pQ4HRp58/w0fmb74fky6cIQM2lCqVpAM7UIACuhPoc+0aQmQKjIqHmAYM8tddYFyZAhQwKYHUKjI6aNhwdIpXLNGkoJmsXgp4OjtBPGAv15q2bIUxEycpvVSpfDm8f/dO0n3q7Lmo6+Ojdo57du7A0J8Hyo6rXa8+ps+br/Rar5864+Rx+fMtk2fNRv0GDdWOIaEBLDCqMUqjnUiuwIFIdu3atRAFMtmSL1CmTBlcvHhRaQKxefOZi5dhZsZtRJIvy5GmLHAuMgIdW7aQELRs2RJ///23TmnEZm3Tp09HYGCgynGUdnSE+PyR384u0TFv37zB6GFDcXDf3kT7iecJ9uzZAy8vL5VjYEcKUIACFKCAoQkcP34c8+fPx+bNm1Uq5p3c/MTzpTly5IC1TU7Y5LSBtY0NbGxywjpnTsVXUcDMOue/38uSNWtyl+E4LQikZoHR51HPUK9a1WS9F1lgVAsH38infP3qFVo3aYQnjx4pZfrnps0oW87JyLPXTHoTx4zGhr/+VJos/oaR9+/dQ4OaNZT6FClWDJt37ZENYsvfGzB2xHCl17bsDkThokW/f2/ZooWYN3OGUh/bfPkQGHwkWYktmjsHi+fNVRpbrEQJbNyxK8H5dm7bihGDla9bi2Ka+44eR67cuZMVh64G7dr+D0b4D1IUdc1hbY2+A39BizZt1A7n5vXr6NWlM549fao0VhQsXb58OTp37qz2nJoYcPbsWdSqVUurG6kUE+/pzZshzl+yUYACFKAABShAAQpQgAJJC7DAaNJG7EEBClBALwUqVqyIU6dOKcWW3tISIeeVb+jSy+AZlF4LfI2Lw9UrVxAZFobwsFCEnwlJcufg5CYkbjTMb1cAFTw94VmlKpzdXGFllS2503EcBShAAQpQIEmBhXNmY8n8eZJ+5cuXh729fZLj2YECFKAABShAAdUFwsPDcefOHckA8UBItmz82091SfakAAUoQAEKUCA5Avfv38eZM2dkhxbJkAEBLHiXHFaOoQAFVBR4HRsLUQT02efPiY6wSJMGB8uVQ0ZzcxVn/rebPhQYPRYdjYE3biQat1f27Jjq4KBWbuxMAQqkrkC/69dx6s0byaI/de+Bn4f8mrrBcDUKUMCkBVKjyKhFunQ4FhoOywwZTNqayeuXQG/fLjhxVP5h7FJlymD91n++B3zrxg00rV9XNoHAw0dhmzev2sk9fHAf3jWqy47Llj07DoeEKr1W2aU8RKEwubZj/0EUKFRI7RgSGsACoxqjNNqJWjTwxvWrVyX5PX78GHny5DHavLWd2JcvX2BpaQnxu/nHVrxkKfy9fYe2l+f8FDBagdXLlmLmlMmS/GbPng0/P79Uzzs2NlZR2HTy5MmyG8cmFJC41+OnHj3R2bcrRPEyVVvgzp34ffSoBD9HiHmsra0VxY1zG1iBGFUN2I8CFKAABbQrEBcXpyiU+Pnz5yT/Va5cOdUK58fExGD9+vUQv/PlNmtXRyWrldX/CoX+Wxz030KhOWFtbfNvIdH/FRAVBctE4TU2wxNIzQKjQmf8qJHYFLBebSgWGFWbzOQHiCKIzX3q4010tJKFKHwpCmCyJS3wc59eCNq/X6njkJGj0L7zT0rfa9WwAa5euaz0vYTO2/br3hVHg4O/9xXndkXfH9u2TRsVm0b82MQmNGGXpefkks4CqOVZCVHPlIti9v9lELr17pPg8Pfv36OqqzPE37E/Nj//wfDt2UuVZfWqz95du3Dn9i2069Q5RYW+xXHu49tF8ux/xowZsX37dtSsWTPV8x4wYADmzZM+sykCEXE5ubgqNioR5xaePHmMe3fv4uK5c2oXu86fP79i4/mCBQumeo5ckAIUoAAFKEABClCAAoYmwAKjhnbEGC8FKECB/wm4uLhAFOr4sWXOkgXHwyNpRAGNC4gbiSNCQxERFoaIsFCIm5XFLknaaOLCppOLC6p6ecHZ1Q0FeJJPG8yckwIUoIDJCnRp2wbhodLiIrVr10aWLFlM1oWJU4ACFKAABbQhcPjwYbx48UIydZMmTVLtBl1t5MU5KUABClCAAhQwDIEbN27g3LlzssG6Z8mChbxB3TAOJKOkgAELXPvwAe0vX0ZSV9TG29ujfo4camWqDwVGVz55ggUPHyYad5c8edA3Xz61cmNnClAgdQUG3LiBE/Ee5hMRdOziC//hI1I3GK5GAQqYvEBqFBn1btgIk2bOMnlrAuiPwIJZM/HHwgWyAVlYWCDkwqXv11TkHuYWA8XDuIfPhCU7qWrurnj96pXs+L1HjiGPra3iNfHgt3gAXK5p495VFhhN9iE1iYHR0a9R1dVFkquDgwNu3rxpEgbaSlJs2uTu7i6ZvnGz5hg3Zaq2luW8FDB6gYG9e+LQgQOSPENDQyGeC0mt9vbtWyxbtgwzZ87EgwcPVF5W3M/fqWs3NG7eAunSpVN53I8dn0dFYbj/Lzh94kSC4z09PXHkyBHeU5IsYQ6iAAUooL8Cz58/x7Vr13D16lXcvXs3wQKgqhYIjd9PFPFUpzk5OWHNmjUoW7asOsPU6vvo0SNFUdGlS5fi9evXKo9Nb2kJKysrtOnQEYWLFv23iKhNTuTKnRvmahT3VnlBdtQrgdQuMPr44UN4e1WXbDCRFAoLjCYlxNfjCzy4fx/NvOvh08ePSi/tCgpWFBtkS1qgffNmuHDurFLHidNnwKdxE6XvrVq2FLPibW7R7+df0L1PX6V+4lh4OjspFXbs1X8Aeg9Q3gDj2OHD6NvNVxLgichzyJQpU9KB/9AjNOQ0urZvJxnz4znohCbs36M7jhwKUnrZoXARbA3cq1YMxtZ5357dGD30V3z48EEpNRsbGxw8eBCOjo6plrKoN1CvXj3s27dPds2funVHR9+uEAXTRSF0cb3h8sWLWLV0Kc5FRiiNyZ0nD54+eZJo7G5ubtixYwc3KUm1I8yFKEABClCAAhSgAAUMVYAFRg31yDFuClDA5AXERawLFy4oOWTPkQPBp6UFs0weiwAaFxC7hZ2NCEd4aCgiw8Jw/myk2rsEqRqU2JmoZOkyioKjbu4VULJ0abV2PFZ1HfajAAUoQAHjFxA7Ens4loHYofjHJh7KadiwofEDMEMKUIACFKBAKguI3W/j7xYsbnJt3LhxKkfC5ShAAQpQgAIUMEWBixcvKh5Qkmt1cuTARHt7U2RhzhSgQCoLTLx3D1uiohJdtYG1NcYUKqRWZPpQYHTIzZsISuKBSJGXyI+NAhTQX4Gfb9zAUZkCo+06/4RfR47S38AZGQUoYLQC2i4yKh5a3H0oGHnz5TdaQyZmWAKi0JgoOJZQ27I7UFFQRLRxI0dg84YASdfa9epj+rz5yU7cr1dPBB+UFjwTE06bMxd1vH0Ucx8NDka/7l1l13Hz8MCytX8lOwa5gSwwqlFOo5ssaN8+/Ny3tySvLl26YMWKFUaXb2omJAog9ejRQ7Lkr6N+Q7tOnVMzFK5FAaMSqObmIikuZmlpiffv36dKMU1R5Gzu3LlYuHAhRJFRVVtpR0d06d4DterWUxQASWkTBUcC1q7F1AnjEyxkNXz4cEyYMCGlS3E8BShAAQqkssCnT58Uxf7FNfof/126dAnRMuegUzk8yXJp06aFv78/xowZg/Tp02ssHPGcwvz58zFy5Ei8e/dO5XlFIdHWHTqiTfsOisJbbKYpkNoFRoXyiMH+2Lltq1rgLDCqFhc7A7h14wZaNvRRuqdc/H1x4PgJ2OTMRSMVBOpU8ZQUXFywbAUqV6umNFoUZaxbtTLE317/teIlS+Hv7TuU+u3dtQtDBg5Q+t6O/QdRIN69K1cvX0KrRtLn7XYcCILYiEKdJgphbtu8SWlI6bJlsW7LtiSn2bF1K0YO8Zf0W7/1H5QqUybJ8cbcQRxLsZlH/Gc2ChQogOPHjyN//tS7HiY+97Vq1Qrivs34TZxfGDtxMr5++4rwM2ewKWA9bly7JntoxKZnDkWKwtIyPUJDQiDqGci1du3a4a+/NHtdwpjfK8yNAhSgAAUoQAEKUMA0BVhg1DSPO7OmAAWMQKB48eKK3ft+bGI3uv3HEt7R1QjSZgp6KiB2f7x4/jwiwv4tOBoeeibBk3YpTUFcxLUvXBiVqlRFRU9PlHN2gShCykYBClCAAhRISuDUiePo2bmTpJu4WObu7p7UcL5OAQpQgAIUoIAaAqKw986dOyUjMmfOjDp16qgxE7tSgAIUoAAFKECB5AmEh4fjzp07soNb58qFwXZ2yZuYoyhAAQqoIRD+7h16JFDs+L9pXLJkwZJixdSYFdCHAqNekZF4E28zp/hJrC1ZEiV5HU+tY8vOFEhtgUE3b+KwTLHg1u07YPiYsakdDtejAAUooBDQdpHRosWLY9PO3dSmgF4IPHv6FLUrV0owlkkzZ8G7YSPF6y0aeOO6zN8X/sOGo6OvfOFPVZJcsWQx5kyfJtu1w09dMHjESMVryxcvwtwZ02X7/dStO37+dagqy6nchwVGVaYyyY5Tfx+Pv1avkuS+ZMkS2eKYJomUzKT79u2rKEAYv61Ytx4ubry/KpmsHGbiArdv3USTutL7JGrWrIkDB+SLfGuK7MKFC5g+fTrWrVsHcb+/Kk0U+hFFan7q3gOu7hVUGaJ2H/GZRny2kWuKTQF270a9evXUnpcDKEABClBA+wIPHz5UKiAqnm0UBUXFtXlxTsfQmoODA1atWoUqVaqkOHRxj4LY9ODcuXMqz1W8REl06OIL70aNIJ6XYzNtAV0UGL135w4a1amlVIwwqaPAAqNJCfH1+AKXL15Eu2ZNlH5PmJmZ4XBIKIsqq/B2EcVCxbnSH4uGimF/bd6CMo7lJDP4tmuLsDMhSt8PPHwUtnnzfv/eYL8B2Ld71/f/Lza5EptdxW8vnj+HV0Xp34WrN2yEk7OzCtH/20UUIq/m5oqYmA9KYwYNHYZOXbslOY/YnKOqq7OkiGb7zj9hCDfNxJxpU7Fy6R+S94izszP27NmDXLlSr5Dv/v37UbduXUks4r/57n36QlwTOXRgP16/epXgcbewsEDDps0U9QOuXL6MQ/v349bNG5L+4vzB6tWr0bFjxyTfQ+xAAQpQgAIUoAAFKEABUxVggVFTPfLMmwIUMHgBe3t7yYOx+fLbYfehYIPPjQkYvoA4WS1uhooIDf1edPT+vXtaSUycBBQ7ErlWqIAq1WrAxd0dYudGNgpQgAIUoEB8gXkzZ2DZIukN8OKCWaF4uyxSjwIUoAAFKECBlAm8ePEChw8flkySJ08eVKqU8IOyKVuVoylAAQpQgAIUoMD/C5w8eRKPHz+WJemdNy+62tqSiwIUoIDWBeK+fYNnRARiv31LcK286dNje5kyasWi6wKjdz5+RIuLFxON2SptWhwsJ32YRa1E2ZkCFNC6wJCbNxEkU2C0RZu2GDX+d62vzwUoQAEKaFNg+sQJWLtyhewSc5csRTUvL20uz7kpoLJA9QpuePXypWz//wp3fvr4ER7lysoWa1m7cRMcncqrvF78jqGnT6Nrh3ay48uWc8KfmzYrXov/0PmPA6bNmYs63j7JjkFuIAuMapTT6CZr1aghrl6+JMmra9euWLZsmdHlm5oJiXty5drpcxdgmSFDaobCtShgNAJb/t6AsSOGS/IZPXo0xowZo5U8z5w5g99++w2BgdICMQktKIqa1W/YEN1690EhewetxPXjpPfu3kXLhj74GBMjWStbtmwQxVHz5cun9Ti4AAUoQAEKJC4QGxuL4OBgbNmyBVu3bsWTJ0+Mjkx8Bu7WrRtmzJiBLFmyqJ1fdHQ0RowYoSjUH7/4m9xkYr0q1Wugk29XuHl4qL0eBxivgC4KjArNX/r2wcF9e1WGZYFRlanY8X8CkWFh+Klta6WfkeIcw+HTZ3iuQYV3SUJFPncFBSO/zAbbmwICMH7UCKWZ/QYPgW+Pnorvic0nPJ2dIM45/9d6D/BDr/4DJNGI32tOxYpIvj9rwSJ41ZFupJFQOju3bcWIwf6Sl4NOnoa1jY0KCkC/7t1wNPiQUt/sOXIg6MQpmJmbqzSHsXYSn9fmzZiOVcuWSlIUm5vs3bsX5qloNHz4cEyaNCnF3A5FiqBRs+bIlTs3Qk6cwJ6dOxTFan9smTJlQkBAABo0aJDi9TgBBShAAQpQgAIUoAAFjFGABUaN8agyJwpQwCQExM0Sjx49UspV3Mjxz779JpE/kzQ8gedRUYgMD/tedPTypUv4GhenlUSsrLKhrJMTqnt5wdnNHeJEYkI3PWolAE5KAQpQgAJ6KdCxZQuci4yQxCZ2xhMXlNgoQAEKUIACFNCcwJ07dxAeHi6ZsESJEihVqpTmFuJMFKAABShAAQpQIAEB8ZDTywSKcwwvUADNuFEV3zsUoEAqCdSIjMTbRK6JmadJg1POzpAv3yEfpK4LjC57/BiL412rjh+p+Dkrft6yUYAC+i0w9NYtHHj1ShJk05atMGZiyh/60e/sGR0FKGDsAu/fv0ej2rXwPOqZJNVMmTPjRMRZYydgfgYiMKBnDxwOOigb7X8FG86cOoVuHdtL+oiHgs9cvJyih4MTK14qCo2dPn8R4mujOrVw9/Zt2Th3HjwEOw1//meBUQN5A+sozN9+HYJ/tvxb/PbHJt6roiBd8eLFdRSZYS97/fp1FCtWTJJEvvx22H0o2LCTY/QU0KHAqF8HY/uWLZII9u3bh9q1a2slMvFz8Nq1ayrNLe6dbN6mLTr5+iJnrtwqjdFUp327dymKmMs1Nzc3nDhxQvE5hI0CFKAABVJX4OPHj4pCVKKg6Pbt2/FK5hxy6kaUOqvZ2tpi6dKl8PFRfQMNUdBqwIABiIqKSjJIUUyvcbPm6NDFFwUKFkyyPzuYnoCuCozevH4dzbzrqQzOAqMqU7Hj/wROnTiOnp07KXlky54dB46fhIWFBZ2SELhy6RJaN24o6XXq3HlkyJBR8v030dGo4eEOUXTyv1a6bFms27JN8X9FkU5RrPPHtmP/QRQoVEg2kiquzhBz/thGjhuPlm3lN62Sm6RH5444feKE0ktOLi5YHfC3ysdf/F0t/r6O3+YvXY4q1aurPI+xdoyJ+YCBvXpB/PcWv40aNQpjx45NtWfsRRHQ7t27Y+3atSnmLu/qino+DZDD2hr7du/G/sA9kjnLlCmDQ4cOwUbFYrUpDooTUIACFKAABShAAQpQwIAEWGDUgA4WQ6UABSjwo0DOnDnx/PlzJZQixYph8y7pyRHKUUAfBcQJy/ORZxERFqooOno2IhwfPnzQSqjp06dHsRIlUbV6dbh6eKCMYzmkS5dOK2txUgpQgAIU0E8B8TumsrMT4uI9yC8uRjdsKL3Qqp9ZMCoKUIACFKCA4QicP38e4gG0+K1y5crIlSuX4STCSClAAQpQgAIUMFgB8cCTKCYj16YVLowa2bIZbG4MnAIUMCyB2mfP4tUPD27IRX+8fHmkNzNTOTFdFxhtdOECHn36lGi8c4sUQSUrK5VzYkcKUEA3AsNv38Y+maLsjZo1x/gpU3UTFFelAAUooEGBPTt3YOjPA2VnbN/5JwwZOUqDq3EqCiRPYMn8eVg4Z7bs4CxZs+JYWASWL16EuTOmS/o4OTtj9YaNyVv4h1GtGjbA1SuXZecR85coWRIVHMvIvp45SxYcD49McQzxJ2CBUY2TGtWEr1+/RoOaNfD2zRtJXhUrVlQUpGNTX2DQoEGYOXOmZGCbDh0xbPQY9SfkCAqYuIAowLJr+z+YPG6sRMLMzExxDcPS0lLjSqdPn4aHh0eS89rkzAnxmbh1+w4QBfh11caOGI4tf2+QXV78XJo+XfoZSFexcl0KUIACxizw5s0b7Nq1C1u2bFF8jYmJ0Xm64veluNc/rYWF4quFRbp/v6azUDwT9u/3/v/7in7plL/3X783b6JlC37LJdm8eXMsXLgw0fscxQbsnTt3xpEjR1Ry8vMfjFbt2kP8Dc1GgYQEdFVgVMTTp2sXHFfx/cwCo3wPqysQfPAA/Hr1VBqWx9YWu4KCuaGACphyBUFFYVFRYDShJryF+48t8PBR2ObNizHDh2Hrxv8v7Fm4aFFs2R2Y4FwNa3nh3t27Sq/3HuCHXv3lN4uIP1HUs6eoXdkT3759U3pp6G+j0bajcuHZxDjE39CVXcrja7znAuv6+GDq7LkqSBp/l5cvXsC/fz+EnQlRSlZ8ptqzZw/q1KmTagjieInztOKZksRa+fLl4efnhxUrVuDYsWP4+vWrpHuaNGlQo3Zt5MqVG2dOn4IojB2/eXl5YefOnciQIUOq5ciFKEABClCAAhSgAAUoYAgCLDBqCEeJMVKAAhSQEbCysoK4ePdjK1m6NAK2bacXBQxSQJzYvXb1qqLYaHhYKMLPhOC5Cjs4JidZcUJU7KhVsZInKlapgvIursjKBxyTQ8kxFKAABQxG4Njhw+jbzVcSr52dHcRO92wUoAAFKEABCmhWQDy09+TJE8mk3t7eWnlARrPRczYKUIACFKAABYxBYPv27YhNoKDfsuLF4aTDh2WNwZc5UIACqgnEffuGCuHhiXbObG6OYCcn1Sb8Xy9dFhg9ER2NATduJBpvJnNzHChXDhZp0qiVFztTgAKpLzDq9m3skSkw6tO4CSZOn5H6AXFFClCAAloQ6NymFSLDwiQzi/uHDoeE8p4hLZhzSvUEjgYHo1/3rgkOOnjiFMaPGil5IFwM6NS1GwYNHabegjK9xfybAtbLzuM/bDgcyzujU6sWsq9XqFQJf6xem+IY4k/AAqMaJzW6Cbdt3oTRQ3+VzWvVqlWKYj9sqgt8+fIFOXPmRHR0tGTQpp27UbR4cdUnY08KmLCAKJgSevq0omDmgb2B+Pz5s6yGs7MzwmQ+o2qCrlu3bli+fHmCUxWyd0Dnbt0gNhdJmzatJpZM0RyfPn1Cm8aNcOum/DlHUQSlXr16KVqDgylAAQpQQF4gKioK//zzj6Ko6IEDByA+E2q6iSLWhRwcYO9QGPYODrC2sYF94SL/XxxUURD032KhykVDLWBmbq7pcLBv9y5MGP0bxKYFSbUsWbKgWrVqKFSokOJfwYIFYWtri4CAACxduhTid1hiLX369OjWpy98e/TUi9+5SeXL1ylAAQpoS2D71s0YNWSI0vTi75KtewK18rNeW3noat7NGwIwbuQIpeXz29kpCrQm1Pbu2oUhA5ULgIrzyB19u6K6u6vS78E+fgPRs1//BOfq2LIFzkVGKL0uNqoYPka6mYbcJEsXLsD8WdINbTTlKX7fBoeEImPGjJqa0qDnEdfDfNu3RVy8Qqy1atWC2LBdXBtLrbZ//3506tRJ9pkSGxsb9OzZE23btkXp0qVx7949RXxio5G3b986mfAbAAAgAElEQVRKQhRx2xUsiOzZsyMygfuwpk6disGDB6dWelyHAhSgAAUoQAEKUIACBiHAAqMGcZgYJAUoQAGpgNhF5ePHj0ovODqVx9qNm8hFAaMRePjgvuIG//DQUESEheLWjRuSnao0lWzOXLlQ3tUVVat7Kb6Kk+xsFKAABShgPAKzpkzGqmVLJQm5uLgobvZhowAFKEABClBAswLiBg+x8+yPTewe27RpU80uxNkoQAEKUIACFKCAjIDYyX7btm0J2mwpXRoFLC1pRwEKUEDrAo8+f0aj8+cTXcfB0hJ/ly6tViy6LDCa1NoikS558qBvvnxq5cTOFKCAbgRG37mDXS9eSBav36AhJs+arZuguCoFKEABDQvcvnUTLXy8ZTehKOfsjDUbNmp4RU5HAfUE3r19C0/nhDcdWLRiJYYN+gWvX72STDxj/gLUqpvyglvbt2zBqF/lH7ytXa8+3CtWVBRgkWuiUIrfYOUCAeoJyPdmgVFNKBr/HKLw7dkI5QIHImtra2vcuHED2bJlM34EDWUoiiSJB/rjt1JlymD91n80tAqnoYDxCkQ9e4p/Nm/Gpg0BePzwYZKJ9u/fH3Pnzk2yn7odxH0auXPnltyvIeYRRVemzpmLal41Ie7f0Kd27+5dtGzog48xMZKwxM/yiIgIRWE3NgpQgAIUSLmAKN60detWRVHRY8eOQVxbT2kTv1fy5M37vYiofeHCEIXj7As7wCZnrpROr/HxorjolHFjsXvHdo3P/d+Ebh4eGDNxMp9N05owJ6YABQxJ4M9VKzFtwu9KIZcsXRrrtmxL1WKHhmT2Y6yL583ForlzlMIvV7481vydcC0BUQS7ikt5pWLYov6A3+DB6Nq+ndJcO/YfRIFE/t7q36M7jhwKUhojzkmLc9OqNO8a1SGeE9dmGztpMpq0aKnNJQxq7gWzZuKPhdLjM2bMGIwePTpVc9m4cSNat279vS6AnZ0d+vXrh169eiFr1qySWC5fvqzYOOrMmTOycYqNUhLadN7S0hKbN2+Gt7d3qubIxShAAQpQgAIUoAAFKKDPAiwwqs9Hh7FRgAIUSERA7qYOFzd3rFgnv4s8MSlgDAJvoqNxNiIcEWFhiAgNxfmzkVrZIVNYZcqUGaXKllHcRCX+2ypRsiR3RDOGNxFzoAAFTFagXbMmuCjzIL+Pj4/ixlk2ClCAAhSgAAU0J5BQQS9x0wZv2NCcM2eiAAUoQAEKUCBhgQ8fPiAwMDDBDkFOTshqbk5CClCAAloX2PvyJUbcvp3oOhWyZsWCokXViiWpIp/aKvCpSj4Zzcywy9ERWfhzVq1jys4U0JXAuDt3sF2mwGgdbx9Mm6P5Qie6ypPrUoACFEhoQ0ohszrgbzi5uBCJAjoVqFetCh4/eiQbQ4s2bbEpQP6+0MNnwjRSQPHO7VtoXKe27PrZsmdHrbp1sSkgQPb16fPmQxQh1XRjgVFNixrnfOK926x+PcTFxUkS9PX1xfLly40zcS1kVbNmTQQFKReLEMuMGv87xM8hNgpQQCogfvYcDgrC1o1/49jhYLUKtG3YsAGtWrXSOOvSpUvRo0cP2XnPXr+p8fU0OeG+3bsw2G+A7JTlypVTFBexsLDQ5JKciwIUoIDJCFy5ckVRUFT8CwsLS3beZmZmyGFtjTy2eVGlenVFQdFChR0UX9OlS5fseXU18OSxoxg5ZAieRz3TWAjZc+SA/7DhaNCEG7FrDJUTUYACBi+waN5cLI5XIFOck1+5LoAFRlU4uuNHjZCcm/WqXRuzFi5OdPSIwf7YuW2rUp+6Pj7Yu2vX9+8VKVYMm3ftSXQesTGV2KDqx1be1RWr1m9IMnqxMZDYIEjbzbVCBSz/c522lzGY+cX5iv49uuH4kSNKMZubm+PEiRNwd3dP1Vx+++03iM+jZcuWRdOmTVGmTJlE13/48CG6d++OPXsSf2/KTSKKlh49ehSOjo6pmiMXowAFKEABClCAAhSggL4KsMCovh4ZxkUBClAgEQFxckfsshK/eVTyxJLVa2hHAZMR+PLli6JYXGT4vwVHw0PPQBQh1UYTNyQVLlIUlapWRYVKleBU3hmWGTJoYynOSQEKUIACGhYQRUUqOTl+3+3uv+lZ5EzD0JyOAhSgAAUo8D+BN2/e4MCBAxIPa2trVKtWjU4UoAAFKEABClBA6wKvXr3CoUOHZNdJA+AMC8do/RhwAQpQ4F+BIbduIejVq0Q52uXOjV/y51eLTBcFRl9++YIWly7hTWxsorF2zpMH/fPlUysfdqYABXQn8Pvdu9j2/LkkAFFEbMb8hboLjCtTgAIU0LDAx5gY+NT0ki0YIQo/HDoVArkNvzUcBqejQIICv/Ttg4P79sq+njFjRoj7HuI323z5EBis/IBwSogrlS+H9+/eyU6Rx9YWTx4/ln1t96Fg5Mtvl5KlZceywKjGSY12wvmzZmLpwgWy+UVHR0M8VM6WuMDdu3dhb28vubdKFIk6EhqGDBkykpACFPhB4O7t24qiov9s2YyXMpt2JIYlPnPWqFEDAQEByJkzp8ZdK1SogJCQEMm8I8aOQ6t27TW+nqYn/P23Udi4Xr4oTN++fTF//nxNL8n5KEABChitwLlz5xS/bzZt2oTr168nO08zc3O4VaiAmnXqKjaXEAVGjam9e/sWMyZPwpa/ky6SltTv+MbNW2DQ0GHIamVlTETMhQIUoECKBab+/jv+Wr1SaR43Dw8sXfMnz8uroNu/R3ccOaS8KYzYDEZsCpNYE8Ul+3TtkmifvgN/Ro++/RLtI35Prlm+TKlPgUKFsGP/wSSjlyuOmuSgZHQQf2vvO3ocuXLnTsZo4xxy9cpltG3SWLIxkzhvcOzYMdkaFfokIepoLFq0CIMHD8bHjx/VCs3JyUlRSDUDn/9Xy42dKUABClCAAhSgAAWMU4AFRo3zuDIrClDAyAViYmIgbhqN38Tuf/OXcrdtIz/8TC8RgW/fvuH2rZuKYqP/FR29f++eVszESee8+fLBzaMiKlerBhc3d6O7UK4VOE5KAQpQQAcCwQcPwK9XT8nKBQoUgKurqw4i4pIUoAAFKEAB4xYQu8aePn1akqSDgwPEDRtsFKAABShAAQpQQNsCT548UdwkKtdsLCwQyB3qtX0IOD8F9FLg6efP2PL8OXrY2sI8jSg3rN32OjYWPufP49PXr4kutLJECZTNlEmtYFK7wGjUly/oefUq7n36lGicWc3NsaVMGWST2SxTrQTZmQIUSDWBiffuYUtUlGS9GrVqY/aixakWBxeiAAUokBoC+/bsxuAB/WWX6tmvP/r4DUyNMLgGBWQFVixZjDnTp6mlU79BQ0yeNVutMYl1Fg+bi4fO1WmZs2TB8fBIdYao3JcFRlWmMvmOnz9/hlvpkrIO4kF0MzMzkzdKCmDYsGGYPHmypFvjZs0xbsrUpIbzdQqYhIAoWL8/MFBRfCw89IzaOefJkwc//fQTevXqhYIFC6o9XpUB58+fh6PM9Q9DKhYcGxuLdk2bQBRCkWvbtm1D48aNVeFgHwpQgAImKXDlyhVFUdE///wTN2/eTLaBhYUFPDw9FUVFxT9TKJgpfr8P9x+Exw8fqu0miqyNnTQZzq5uao/lAApQgAKmIDB62K/YtmmTUqpVa3hh7pI/WGBUhTdAmyaNcPniRaWeqlzT+BoXh2oV3PAmOjrBVUSRUPF7LLEmd+5alfPCnz59QjU3V8TEKG+e5d2wESbNnKVC5vJdli1aiHkzZ0he7P/LIHTr3SfZ8xrjQLnisCLPiRMnQpwPNIS2bt06+Pn54bnMpqkF7e3hULgwDgcF4Wu8e7PE+ZcFCxbw3LAhHGTGSAEKUIACFKAABSigVQEWGNUqLyenAAUooB0BsaN2tmzZJJN71a6NWQv5gId21DmroQo8j4r6Xmw0IiwUly9dgjg5ro2WPXt2lHN2RpXqNeDs5gaHwkW0sQznpAAFKEABNQWmTfgdf65S3u1STOHm5gY7Ozs1Z2N3ClCAAhSgAAWSEhA3Kl+6dEnSzd3dHfnz509qOF+nAAUoQAEKUIACKRa4e/cuwsLCZOcpliED1pUqleI1OAEFKGBYAtGxseh45QoeffqEUhkzYpKDA/KlT6/VJH67cwe7X7xIdI3c6dJhV9myaseRmgVGj7x+jXF370IUTE2qzS5SBJWtrJLqxtcpQAE9Ephy7x42yhQYFQ/1zftjqR5FylAoQAEKaEagR+eOOC2zIYWZuTkOnTyNbNmza2YhzkIBNQVOnTiOnp07qTVq6KjRaNtJvTGJLbB43lwsmjtHrRgqVq6CxStXqTVG1c4sMKqqFPsJgXJFC0sgMmXKhHfv3hEoCQHx8H2uXLnwQuYcxuqAv+Hk4kJDCpi0wMXz57F149/Yvf0fvH//Xi0LUeC4bt266N69Oxo1agRzc3O1xqvbecCAAZg3b55kWMOmTfH71OnqTqez/o8ePkALH29Z7yxZsiA8PBxFivAefZ0dIC5MAQronYAoJLphwwbFv3PnziU7vvSWlvCsWhW16tZDda+ayJQ5c7LnMtSBnz5+xKypUxAachrPnjxFdPTrRFMRRby79+mLLj16QhRlZaMABShAAXkB//59FRs2/NhSWmTSlKxrVvKAeEb6xzZ8zFi0bt8hSYbJ48Zi/do1sv2KFi+OTTt3JznH5g0BGDdyhKRf2OWrSJvI5rN7d+3CkIEDJOMWLFuBytWqJbluQh2ePX2KOlU88e3bN6Uu+fLbYfeh4GTPa4wDRZHX3l1+QtiZEKX0LC0tERISgrLJuF9JF04HDx5ErVq1JEuXd3XF7IWLMX3SBOzYulXy+ubNm9GsWTNdhMw1KUABClCAAhSgAAUooDcCLDCqN4eCgVCAAhRQXSAqKkpxM1f8VsfbB9PmzFV9IvakgAkKiB2vzkeehSg2GhEairMR4fjwQXkXLE2xiBOtxUuWQlUvL7i6V0DpsmV50VhTuJyHAhSggBoCrRo2kN3R3sfHB+m1XERAjTDZlQIUoAAFKGA0AmfOnMH9+/cl+dSuXRviYQ82ClCAAhSgAAUooG2Ba9eu4cKFC7LLuGfNioVFi2o7BM5PAQrokcCHuDh0u3oV12JivkdlaWYGfzs7NLaxQRotxBr48iVG3r6d5MxdbW3RO2/eJPvF75AaBUZFQdGp9+5h36tXKsXX1MYGIwoWVKkvO1GAAvojMPX+ffz97JkkIPFQl3i4i40CFKCAsQk8uH8fjevUQqxM8fRiJUpg445dxpYy8zEQgXdv38LT2UmtaNdt2aa4H01T7eSxo+jV5Se1puvaqzcGDPJXa4yqnVlgVFUp9hMCDWrWwP1795Qw8ubNi4cPHxIoCYEtW7agefPmkl4F7e2xfd8B+lHApAWS8/tZgImNV7t27aooLJovX75UMRRFQ3Lnzo3o6GjJeqvWb4AoumFI7dCBAxjYu6dsyCVLllQUGRX36bNRgAIUMFWBe/fufS8qmtDGm6rYiKL8VWrUUBQVrVKtOiwzZFBlmMn0+fz5M6KePUXU02d49vQJnj0TX8X/f4rYuDj4+Q9Gfjs7k/FgohSgAAWSK9DbtwtOHD2iNLxl23YYOW58cqc0mXGiiKY4Txq/mOaM+QsUv7+TamcjItCpVQvZbn1//gU9+vRNagoE7duHn/v2lvQLPHwUtonc79KnaxccP6J83LNaWeHw6TMQm76lpHXv1AEhJ09KptD0OfOUxKgvY0NPn4bYfC8uLk4ppFatWmHt2rUQBdP1vYkNkgoXLow7d+4ohSrOXwZs245jh4Mx4bdReP1auTi8yFEU4WejAAUoQAEKUIACFKCAKQuwwKgpH33mTgEKGKyAuOFN3HgSv/k0boKJ02cYbF4MnAK6EPgaF4drV68qio2Gh4Ui/EyIZEcvTcUldp4WJy0rVq6Cip6ecHZ1M8ldPTXlyXkoQAEKqCLwJjoaVVydJV3FzaXe3t6qTME+FKAABShAAQqoKRAUFCS5QUNM0bRpU6RJo43SPWoGyO4UoAAFKEABChi9wPnz53H9+nXZPOvmyIEJ9vZGb8AEKUCBfwW+fPuGnteu4dy7d7IkxTJmhH/+/HDW4GYI6589w8z79/EtiYNgY2GBbWXKQBQ7Vbdps8Doq9hYBDx7BpGHKM6qSitkaYl1JUsiXTJyUWV+9qEABbQnMOP+fcV/7/GbuKa9eOUq7S3MmSlAAQroUGDezBlYtmhhghFkz5EDeWzzopCDPUqVLoPyrm4oVrw40rOAkQ6PmmksLVcgMaHMxWaqp85dgJkGP4O/f/cOlcqXUwt75oKFqFmnrlpjVO3MAqOqSrGfEKjm7orX8TbIEAXoLl26RKAkBOrXr4/AwEBJL/9hw9HRtyv9KGDSAqJwsfj9rEpLmzYtGjRooCgqWq9ePY3+jlZl/b/++gsdOnSQdDXkYsGTx43F+rVrZNMXBVyXLVumCg37UIACFDAagUePHmHjxo0ICAjAqVOnkp2XlVU2VK9ZE7Xq1VM822RhYZHsuTiQAhSgAAUooIpAl7atER4aqtTVt0dP+A0eospwk+4jClvXrlxJYqDORhJ1qnji6ZMnkjl27D+IAoUKJekbdiYEvu3aSvolVszz1cuX8KpYAaIw5I+tbadOGDpqdJJrJtVhx9atGDlEuvGVpuZPan1De/2PBfOxYPYspbDFMx1TpkzB4MGDDSId8TlYnPcQBeD/a5mzZMGuoGB8jInBqRPHMXb4MKX3nI2NDfbs2QNXA9t0xSAOCIOkAAUoQAEKUIACFDAYARYYNZhDxUApQAEK/L/A7du34eDgICFp0qIlxk6aTCoKUCCFAo8ePvi34GhoKCLCQnHrxg3JLl8pXOL78Fx58sDF1U2x66eziytsU2mnak3Fz3koQAEK6LvAgb2BGNRPuqNiwYIF4eLiou/hMz4KUIACFKCAQQps27ZNckOQuBG5YcOGBpkPg6YABShAAQpQwPAEQkNDce/ePdnA2+bKhUF2doaXFCOmAAXUFvj67RsG3byJo9HRSY71tLJCr7x5UTJjxiT7JtTh8efPGHvnDkLfvlVpjvH29qifI4dKfeN30nSB0RdfvuD8+/c4/eYN/nn+HJ+/JVUe9f8jKpA+PZaVKIEcadMmKxcOogAFdCsw68ED/PX0qSSIChUr4Y81a3UbHFenAAUooCUB8aBh47q18eTxY7VWsEiXDtmyZUNuW1vYOzigZKnScHZzR4lSpbi5llqS7JyQwK8/+yFw506VgFzc3LFi3XqV+qrTqWm9urh184bKQwKDj2jtfjcWGFX5MLAjALn3i4eHB06ePEmfRAQeP36MfPnySe6PFYUSD544hWzZs9OPAiYtcC4yAh1btkjUQDzT0a1bN4iCl7ly5dKZV40aNRAcHCxZf9DQYejUtZvO4krJwrGxsWjXtAmuXrksO82GDRvQqlWrlCzBsRSgAAX0XuDZs2fYtGkTxM+8o0ePJvu5phzW1vCqXUdRVLSCR0WYmZvrfe4MkAIUoAAFjEegZUMfXLtyRSmhAYP80bVXb+NJUkuZXDx3Du2aN5XMrmpxUDEw4M+12L9nj9IcuXLnxqSZygUnE0pBPFvdtL50k6n5S5ehSnX5TTlWLVuKWVOktQ7+3LQZZcs5pVjr06dPqOJSHuLrjy1L1qw4EhLKzzrxhOPi4tC3W1ecPHZU6RXxfEd4eDjKlCmT4mOi7QmePHmCZs2aKZ3vFRuwzftjGco4OkIce9/2bREZFqYUir+/P6ZNm6bt8Dg/BShAAQpQgAIUoAAF9FaABUb19tAwMApQgAIJC1y9ehUlSpSQdGjZth1GjhtPOgpQQMMCb6KjcTYiHBFhYYrCo+fPRuLLly8aXuXf6cSuSeKEZrUaNeHs5oZiJUqk+i7WWkmMk1KAAhTQkcCksWMUF0PjN3d3d+TPn19HUXFZClCAAhSggPEKfPjwAYGBgZIEraysULNmTeNNnJlRgAIUoAAFKKBXAsePH8dTmUJZIsg+efPC19ZWr+JlMBSggHYEHn76hC5XruBlbKzKC9hbWsLH2hrlM2dGqUyZYJEmTaJjn33+rCgouv/VK5x48wZxKhbmrJA1KxYULapyXPE7JlVg1ClzZrhnySI7v9B4FxuL6Lg4RMfG4t7Hj3j0+XOyYnGwtMTS4sVhxeKiyfLjIArog8DcBw+wRuZzk1uFClj25zp9CJExUIACFNCKQND+/fi5Ty+NzZ0+fXpYZcuGosWLKx5mNGehDo3ZmtJEa5Yvw4zJk1RK2bdHT/gNHqJSX3U6jR76K7Zt3qTSEHGf2/HwSJX6JqcTC4wmR800x3z6+BHuZUtLkq9Xrx72xCueYJpCCWc9evRojBs3TtKhjrcPps2ZSy4KmLzAkUNB6N+ju6xD69at0b17d3h5eem82Pzdu3dRqFAhSZzGUCz40cMHaOHjjffv30vyy5MnD0ShZDYKUIACxibw8uVLbN68WVFU9NChQ5KNvlXN19rGBrXq1kOd+t5wcXfX+e8rVeNmPwpQgAIUMD4Bn5o18CDeRtHDRo9Bmw4djS9ZDWd06MABDOzdUzLriYizyJQ5s4ZXk5/u5YsXqOHhLnlx7KTJaNKipeygJnXr4Patm0qv5bezw64g6cYYyU1i5BB/7Ni6VTJ83h9LUbWGV3KnNdpx4pn4Tq1aSj5binOoO3bsgDiHoO9tzJgxGDt2rFKY4ueIKFgs/nvY8vcGjB0xXOn1IkWK4MqVK7xup+8Hl/FRgAIUoAAFKEABCmhNgAVGtUbLiSlAAQpoT+D8+fNwdHSULNCuU2f8Ouo37S3MmSlAAYWAKC566cIFRISFKgqOhoeegShCqo0mdoESDx+I3bzcKnjAsXx5iIcS2ChAAQpQQDUBsUui2C0xfmvYsCHEz1g2ClCAAhSgAAU0KyAKeYmCXvGbnZ0d3NzcNLsYZ6MABShAAQpQgAIJCAQFBeH169eyr44oWBBNbWxoRwEKmIiAKJzZ6+rVZBXQTJcmDUpkzIgymTMjs5mZQuzjt2948eULnn/5gmsfPuCVGsVL/yMvnCEDVhYvjowpKDqVVIHR1Di8XtmyYWShQsiagjxSI06uQQEKJC4w/+FDrHryRNJJbIa5cl0A+ShAAQoYtUCPzh1x+sQJjefo07gxJk6fqfF5OaHxC4SGnEbX9u1USnTO4iWoXrOWSn3V6bQpIADjR41QaYhn1apYuHylSn2T04kFRpOjZppjnkc9Q81KFSXJi+J/AQH8TJvQu+Lr16+KzZnlivMtXrUaFT0rm+YbillT4AcBUXRbFN+O36ZOnYrBgwfrjdXQoUMxZcoUSTyioNy0ufP0Js7kBpJQQR0x361bt2Bvb5/cqTmOAhSggN4IREdHY9u2bYqiovv27UNcXFyyYhNFRWvWqYu63j4Q53jN/nd9K1mTcRAFKEABClBAQwJ1qnji6Q/XI8UGXeMmT0GDJk01tILxTvP3ur8wYbRyzQBRCDLs8tVUS/rbt29wKlZEsp4o6ti1V2/J9y+eP492zZpIvt97gB969R+gsbhDTp5E904dpH8Lc+OcBI0XzZ2DxfOUNxUS/z3OmDEDfn5+Gjs22pro6NGjqFq1qtL0+fLbQVwvEc/gX754ER1aNENsvHu5wsLC4OzsrK2wOC8FKEABClCAAhSgAAX0WoAFRvX68DA4ClCAAvIC4mSGq6ur5MXO3brjl1+Hko0CFEhlAXGSXOyoFRkW9r3o6P14u6ppKqQ0adIgv10BeHh6omLlynBxr4Bs2bJpanrOQwEKUMCoBETx5yqu0gtAGTJkQP369Y0qVyZDAQpQgAIU0BeBmzdv4uzZs5JwypUrh8KFC+tLmIyDAhSgAAUoQAEjF9izZw9iYmJks5xeuDCq85yqkb8DmB4FlAXexMVh4I0bOPfunc5pclpY4K+SJZEjhZsf6bLAaCZzcwyxs4OPtbXOPRkABSiQcoGFjx5hxePH0nM55Z2x5u+NKV+AM1CAAhTQY4EH9++jab06+Pz5s8ajXLk+AM6u3HRL47CckAIUoICMgLh3s0ndOpJXevTogSVLltAsAYGdO3dCbNAcv9nmy4c9hw5D3KvKRgFTF1i59A/Mniot3PnPP/+gUaNGesEjigXnzp0bz58/l8SzeOUqVKxcRS/iTGkQ5YrK32+yfPly+Pr6pnR6jqcABSigMwFRSHTu3LkYOXIkPnz4kKw4clhbo1bdehCFpV3c3VlUNFmKHEQBClCAAtoUqOFRAS9f/P/fLKIg4OARI1GjluY3UNJmHrqYe8Gsmfhj4QKlpcW5m8DgI6kaTmWX8nj75o3Smh1+6qI4jvHb5HFjsX7tGsn3dwUFI7+dncbiFs90i+K1z54+VZpTFGA9GhaBjBkzamwtY5noa1wcWjZqgBvXrimlZGNjgwsXLijOL+hze/PmDWxtbSWfmyfNnAXvho0gniMd4jcAJ48fU0pj7Nix+O035UK9+pwnY6MABShAAQpQgAIUoIAmBVhgVJOanIsCFKBAKgmcPHkSlSpVkqzWrXcf9P9lUCpFwWUoQIHEBJ5HRSEyPAwRoaGICA9T7H4kTsBqo4kbAso7u6CqlxecXFxQyN5BG8twTgpQgAIGJ7B31y4MGSjd3bBQoULcec7gjiYDpgAFKEABQxGIjIzErVu3JOFWr14dOXLkMJQ0GCcFKEABClCAAgYusG3bNoiHauXaiuLF4Zg5s4FnyPApQAF1BeK+fcOM+/exMSoK39QdrKH+ZTNlwjh7e9ilT5/iGXVRYNQiTRo0sLZGN1tb5E6XLsU5cAIKUEA/BJY8eoSlMgVGHZ2csHbjZv0IklFQgAIU0KLAhXNncf7sWdy9cxt3bt3Gndu38OTRI4gHU1PSMmfOjOCQUFiksLB8SmLgWApQgAKmInD+bCQ6tGguSXfw4MGYOnWqqTConWfjxo2xfft2ybi+A39Gj7791CB+z3kAACAASURBVJ6PAyhgjAKzpkzGqmVLJamdOHECFStW1IuUt27dimbNmkliMbZiwUcOBaF/j+6SPDt27Ig1a6SFa/Ti4DAIClCAAkkIhISEoEuXLrh06ZLaViwqqjYZB1CAAhSggI4ERDHt6hXcFIX//msORYpg2G9j4K4nf1fpiEalZUcPG4ptm5Q3hSzjWA5/bd6i0nhNdWpYywv37t5Vmq5+g4aYPGu20vdiY2MVxzt+MdKy5Zzw5ybNX3ueN3MGli1aKElz9ISJaNaqtabSN6p5jgYfgl+vnhD/bf7Y+vXrh9mzZ8Pc3Fyv8/X09IQ4L/Nja9qyFcZMnIRPnz5hz47tGDN8mNJ1vmrVquHgwYN6n5tewzM4ClCAAhSgAAUoQAGDFWCBUYM9dAycAhQwZYHDhw9DFOaI33oP8EOv/tIiWqZsxdwpoC8CMTEfcD7yLCLCQhERFoaz4WHJ3mE0qZwyZMyIkqVKoUr1GnCtUAGlyzry5GdSaHydAhQwSoHxo0ZgU0CAJDcPDw/kzZvXKHNmUhSgAAUoQAFdCxw9ehRRUVGSMBo1agSxIzAbBShAAQpQgAIU0LbAly9fsGPHjgSX2VKmDApooLiftvPg/BSggHYErsXEYN6DBzj55o12FpCZNbO5Ofrny4dmOXMijYZWTc0Co1nNzVHf2hpd8uSBDQtkaegIchoK6I+AKC4qiozGb+Ia87otW/UnUEZCAQpQIBUFPn38qHhQVhQbvXPrFu7cFsVHb+HWjetq3etTs04dzFywKBUj51IUoAAFTFPg5LGj6NXlJ0nyEyZMwPDhw00TJYmsHz9+jPz580s2aTIzM8P+Y8dhkzMX3ShAAQByhVwEzOXLl1GiRAm9MPL29saePXsksRhbseAPHz6gkpOjZCOAPHnyQPxMY6MABShgSAIvX77Er7/+iuXLl6u1wYkoKlqzTl3U9faBi7s7xGc3NgpQgAIUoIC+C3yMiYFXJQ+8f/fue6ily5bFmImTUUxP/q7Sd0PGRwFNC8yfNRNLFy5QmjZ9+vRYsWIF2rVrp+nlNDrfuHHjMGbMGKXP0UWKFcPmXXsU5zpfv3qF5j718fLFi+/rWllZYf369ahfv75GY+FkFKAABShAAQpQgAIUMAQBFhg1hKPEGClAAQrEE9i/fz/q1KkjcRkwyB9de/WmFwUoYAACX+PicO3qVUSEhiIiPBRhISF4LlOERxOpmKdNCweHwqhUtSoqVKwEJxcXZMqUSRNTcw4KUIACei3QsHZN3LtzRxJjw4YNYcEH4fX62DE4ClCAAhQwXIHdu3fj48ePSgmInWwbN25suEkxcgpQgAIUoAAFDErg3bt32LdvX4IxBzs5QRT7Y6MABUxbIPLdO0VBvTNv32oNIoOZGZra2KBznjyw1vD5SG0WGBVFUB0yZIBH1qyoli0bnDJnBh9R1drbhBNTQOcCKx4/xkKZAqMlS5dGwLbtOo+PAVCAAhTQN4EXz5/j7p1/C46KwqOXL15AyMmTCYa5eOVqVKxcWd/SYDwUoAAFjEpg357dGDygvySn+fPno2/fvkaVq6aSEcVXR44cKZlObGo/f+kyTS3DeShg8AIDevbA4aCDkjxevHiBHDly6Dw/UVgzX758kuJ0xlosuG3Txrh04YLE/caNGyhcuLDOjwcDoAAFKJCUwLdv37Bq1Sr4+/tDFBlVpf1XVLROfW+4VqjAoqKqoLEPBShAAQrolUB09GvUqVIZotDof83VvQLmLF6CzFmy6FWsDIYCpiIgNnDv3LolLp4/r5Ry3rx5ERkZiZw5c+otxalTp9C2bVvc+eF50UyZM2PTzl3IY5tX8XnZr1dPBB88oJSDr6+vosA/GwUoQAEKUIACFKAABUxNgAVGTe2IM18KUMAoBHbt2oUGDRpIchk0dBg6de1mFDkyCQqYosCjhw8UBUfDQ0MRGR6Gm9evq7UjqapmadKkQW5bW7i6u6NyteqKrzlz5VZ1OPtRgAIUMAgB8WCXV8UKklgzZsyIevXqGUQODJICFKAABShgaAKxsbHYvl1aeEJscFC3bl1DS4fxUoACFKAABShgoALiwd7Dhw/LRp82TRqccnY20MwYNgUooA2Bc+/fY9vz59j/8iVivn7VyBJZ06ZFm5w50SZXLoj/rY2mqQKj6c3MUCB9ehSwtERhS0uUypRJUVCUhZi1cdQ4JwX0U2DVkyeY//ChJLhiJUti4/ad+hk0o6IABSigZwKR4eH4qU0r2Xt8LC0tcSQ0HOnTp9ezqBkOBShAAeMR2LwhAONGjpAktHbtWnTo0MF4EtVQJqKwlb29Pe7evSuZcdbCxfCqXVtDK3EaChi+QMeWLXAuMkIpEXEP9lcNnUdMqdDYsWMxZswYyTTGWix45pTJWL1sqSTfZcuWoWvXrinl5HgKUIACWhW4dOkSunTpgpCQkCTXyZY9O2rXqw8WFU2Sih0oQAEKUMAABJ4+eYIGNWvg8+fP36OtUr065v2xDOLvKzYKUEA3Agf37YX/gP74GhenFMCQIUMwefJkvf3v8+3bt4pzvj8+syJ+lvz2+wQ0bt4C5ubmCPhzLSaNVT5fYmtri3v37iGtlu7j0s1R5KoUoAAFKEABClCAAhRIWoAFRpM2Yg8KUIACeicgdtXu31+62/bQUaPRtlMnvYuXAVGAAskTePvmDcRDCBFhoYrCo+fPRkLsDqWNltXKCo7lnFClRg04u7qhaPHiensSWBv5c04KUMD4BHb9sw3D/QdJEhM3yJcvX974EmZGFKAABShAAT0QePnyJYKDgyWR5MmTB5UqVdKDCBkCBShAAQpQgAKmIPDo0SOInerlWi4LC+x2dDQFBuZIAQqoKfDx61eEvH2LGzExuPHhAx5+/oxXsbF49eVLkoVHc6RNi3KZMyv+ieKcJTNmhLmWH4S5/OEDPsS7yV+VlMXjOZbm5rAS/9KmZSFRVdDYhwJGLrDm6VPMffBAkqW4Xrxp524jz57pUYACFNCcwPRJE7F2xXLZCStUqoQ/Vq/V3GKciQIUoAAFlASqubvi9atXEhXxkHnDhg2pFU9g3759sptDikJWh06FwMzMjGYUoMD/BHy8quPB/ftKHuL+h8ePH+vcSBQLzpcvn2wsxlos+GjwIfTr3k1i3759e/z55586PyYMgAIUoICcwPv37xXFoGfNmoW4JK7r5LC2RkffrvipazeYmZsTlAIUoAAFKGAUArdu3kDLBj6IjY39no8ooj1t7jyjyI9JUMBQBcTmKXOnT8PKpX8opZAhQwasWLECbdq00dvUBg4ciDlz5iifI/aqiUkzZyFTpky4deMGurRtjdevXyv1OXnyJDw8PPQ2LwZGAQpQgAIUoAAFKEABbQiwwKg2VDknBShAAS0LeHt7Y8+ePZJVRo3/HS3atNXy6pyeAhTQlYAoLnrpwoXvBUfDQ8/gTXS0VsJJlz49ipcogcpVq8HVwwOOTuWRLl06razFSSlAAQpoQ2D0sKHYtmmjZOqKFStC7DrHRgEKUIACFKCA5gXu3r2LsLAwycQlSpRAqVKlNL8gZ6QABShAAQpQgAIyArdv30ZERISsTbGMGbGuZEm6UYACFFBL4PPXr3gtio3GxiqKjWY0N0cmM7PvX9Ox8IZanuxMAQrol8BfT59ilkyB0cJFi2LL7kD9CpbRUIACFNBjAXFPj3hI+vatm7JRzlm8BNVr1tLjDBgaBShAAcMUCDsTAt928vdNHz58GFWrVjXMxLQYdcuWLbFp0ybJCr49e8HPf7AWV+bUFDA8gUrly+H9u3dKgZctWxbnzp3TeTKBgYGoX7++JA5jLhb84cMHVHJyhCiu+mPTl6KvOn9TMAAKUEDvBLZs2YL+/ftDbJCZWBMF3lu1a48Bg/yRKXNmvcuDAVGAAhSgAAVSInD+bCQ6t26lVGi7SfMWGDt5Skqm5VgKUEADAuKcR5N6dfDs6VOl2UqXLq14JiR9+vQaWEWzU7x9+xatW7eW1NgQG6iu+Gs9slpZQVyzE8+V7vpnm9LiI0aMwO+//67ZgDgbBShAAQpQgAIUoAAF9FyABUb1/AAxPApQgALxBcSNEeImCHESJH5bsnoNPCp5Eo0CFDARAXGD1J3btxARGvq96Oj9e/e0kr24acGuYEFUrFwZHpUqw9nNFVZW2bSyFielAAUooAmB+tWr4dHDB5KpGjVqhLRp02piCc5BAQpQgAIUoEA8gYsXL+Lq1asSF09PT+TOnZteFKAABShAAQpQIFUErly5gkuXLsmuVSFrViwoWjRV4uAiFKAABShAAQpQwBAE1j97hhn370tCtS9cGNsC9xlCCoyRAhSggN4IXLtyBa0bN8TXr18lMYmNfo+cCUWGDBn1Jl4GQgEKUMDQBaKePUVzb29ER7+WTeXy5csQGyGyKQu4urrKbhq5J/gw8ubLTy4KUOB/ArGxsXApWVziUaNGDQQFBencqUWLFti8ebMkDmMvFtyuWRNcPH9ekve1a9dQlNd/dP6+ZAAUoMC/Anfu3EGvXr2wd+/eJEnKOJbD6AkTUYyfW5O0YgcKUIACFDBMgZPHjqK3ry++ffv/8+btOnXGr6N+M8yEGLVBC3yMicHNGzcg/ubPmDEjRFFKU297du7AyMH+CpMf22+//YaxY8fqFY8oHNqzZ0+sXLlSEpeTszMWr1r9/Trc4aCDGNinN77GxX3v6+7ujn/++UdRo4ONAhSgAAUoQAEKUIACpiLAAqOmcqSZJwUoYDQCCxcuRN++fSX5OBQugq2BSV98NBoIJkIBCsgKvHj+XFFsNDIsDOFhobh88aLSSVBNstnY5ER5NzdUqV4d5V1cUaBgQU1Oz7koQAEKJFvg8cOHqFe9qmR8pkyZULdu3WTPy4EUoAAFKEABCiQucOrUKTx69EjSqV69eoqbcNgoQAEKUIACFKBAagicPXsWN2/elF2qfo4cGG9vnxphcA0KUIACFKAABShgEAIbnj3DNJkCowXt7bF93wGDyIFBUoACFNAngQWzZ+GPBfNlQyrn7Iw1GzbqU7iMhQIUoIDBCnz+/BmdWrVQ3B8p1/r164d58+YZbH7aDLxVq1bYuFH6+2j3oWDky2+nzaU5NwUMSuDxo0eoV62KJOY2bdpg/fr1Os3l+fPnyJs3L0RhjfgtMPgIbPPl02l82lx81pTJWLVsqWSJP/74A927d9fm0pybAhSgQJIC4jPqtGnTMH78eHz69CnR/tmyZ8fPQ35F4+YtkCZNmiTnZgcKUIACFKCAoQrs270LQwb64du3b99T6Na7D/r/MshQU2LcBiYgiorev3cPoadP41xkBK5fuwrxPfGeHPX7BHhU8jSwjDQbrtg0b+bkSVi7coXSxOLZD3H+o1GjRppdMJmziTinT5+OoUOHKv08EdOJzf3GTZ6MOt4+32d///49vGtUw+tXr75/T3zuFjm1bt06mVFwGAUoQAEKUIACFKAABQxPgAVGDe+YMWIKUMCEBcQJqyJFiuDWrVsShVHjf0eLNm1NWIepU4ACcgIxMR9wPvIsIsPDEB4airPhYfjw4YNWsEThvlJlyqKqlxdcXN1QsnRpmJmba2UtTkoBClAgMYFtmzdh9NBfJV0KFy6McuXKEY8CFKAABShAAS0J7N+/H2/fvlWaXdyI0bRpUy2tyGkpQAEKUIACFKCAVCAkJAQPHjyQpWmXKxd+seND8nzfUIACFKAABShAgf8ENkZFYcq9exIQu4IFsfNAEKEoQAEKUEBNgbi4OLRu3BDXr16VHTl20mQ0adFSzVnZnQIUoAAF4gsM/Xkg9uzcIQtTuXJlBAcHw5z3Lsr6DBs2DJMnT5a89sfqtahQqRLfbBSgwP8ELp47h3bNpfc6+Pn5Yfbs2Tp1EsXrhgwZIonBzcMDy9b+pdPYtL340eBg9OveVbJM27ZtsW7dOm0vz/kpQAEKJChw5MgR+Pr6JrgR5n8DzczM0Lx1G/j5D0aWrFkpSgEKUIACFDB6gU0B6zF+1EilPMXvQd+evYw+dyaoG4GvcXG4dPECIsLCcObUKUVR0VcvX8oGkzZtWvTo2w/d+/SF+Jxmqk0U42zXtAnu3FauXVGiRAlERETA0tJSpzSitsbAgQMVG0r9WKxYBGVhYYGxk6fAp1FjSYwtG/rg2pUrSt/v1KkTVq9erdN8uDgFKEABClCAAhSgAAVSU4AFRlNTm2tRgAIUSKHA7t274ePz/zuo/DedlVU2HDhxEunSpUvhChxOAQoYu4A4QX7t6lVEhIUq/oWFhOB5VJRW0hYn2B2KFIFn1WqoULEiyjm7QOxcxUYBClBA2wIjBvtj57atkmU8PT2RO3dubS/P+SlAAQpQgAImKSBu1ti2bZvkpg1xQ4m3t7dJmjBpClCAAhSgAAV0I3D06FFEJXDOs2++fOiSJ49uAuOqFKAABShAAQpQQA8FtkRFYaJMgdH8dnbYFRSshxEzJApQgAL6L3D71k20bOCDL1++SIIV99IEnz7DIiL6fxgZIQUooMcCcoUp/gvX1tYWFy5cQI4cOfQ4A92GtmzZMnTv3l0SxKjxE9CiTRvdBsfVKaBHAgkVspwwYQKGDx+u00iLFy+Oa9euSWKYNHMWvBs20mls2l78w4cPqOTkKLk3JU+ePHj8+LG2l+f8FKAABWQFzp49CycnpyR1SpYujdETJkF8ZaMABShAAQqYisDyxYswd8Z0pXSH/jYabTt2MhUC5qllAfEMQ0xMDK5euoT/Y+8+oKq4ujYAv6JSBAVFFMTepTcb1ti7xq6xGzVRE3uJUaMxJmpiiyXGXmKLJnbFXlBsNBEEBAU7iCAdRMB/nfsl+YW5CMK9cMt71sry+2Rmn72fuajMzNnn9q2b8PPxlm0CF/XyJcSmcHkZQ0eOwtRZs6GjxRsWHfn7Lyya+63k2dZPP/2E2bNn54VRKceIa7hixQrMmjVLci9APHObt+iHHDf2+272LBz+62CWvOzt7eHr66uUXBmUAhSgAAUoQAEKUIACqijABqOqeFWYEwUoQIEcBDp06ICzZ89Kvip2axK7NnFQgAIUyI/A82dP4eMpGo56yZqOPggJkdxszU/c7OcUK1YMFpaWsmajTZu1gHOjRihvZqaI0IxBAQpQIItAm6aNEf3qlUSlR48eEA+POChAAQpQgAIUULxAQkKC3HsWpqamaNWqleInZEQKUIACFKAABSiQg8C5c+cQHx8v96tzq1VDr/LlaUcBClCAAhSgAAUo8I/A4Vev8MOjRxIP8VzX7dIVOlGAAhSgQD4Ftm3aiFXLlso9u34DK+w/eiyfkXkaBShAAe0WCAwIwJC+vZGeni6B0NPTw/Xr1+Ho6KjdSLlUf+HCBbRt21Zy1MgxYzF55izaUYAC/wgcOvAnFsz5RuIhmvSOHj26yJyuXLki9x0Mo9KlcfmWp1a8H/lZn97w97sjuQbBwcGoW7dukV0bTkwBCmivgGhqZWZmhujoaLkIJiYm+Hr6DPTuPwBiTQ0HBShAAQpQQFsERGPA5T/9iN07tmcp+fuly9Czdx9tYWCdShB4k5qKwHv3cP2qO254XEPwvUCkpCQXaCaXxo3x0/KVqFCxYoHiqOvJmRkZ+H7eXIj7Ie8PAwMDHD9+HG3atCmS0iZNmoRff/1VMreOjg6+Xfg9+g4clGNep44fw+wpk7N8XaxtiYiI0Ir7J0VywTgpBShAAQpQgAIUoIDKCbDBqMpdEiZEAQpQQL5AYGAgrKysJF8sXrw4zl71gCkXxPKjQwEKKEggIT4evt7esmajovHo3Tu+kp2nFDQVjE3Kwt7JCa1at4ajS0PUrF2bL00oCpdxKKClAo/Dw9G9vfQleCMjI4hm7RwUoAAFKEABCihH4Pnz57hx44YkeM2aNeHg4KCcSRmVAhSgAAUoQAEKyBE4ceIE3rx5I9dmRa1aaGliQjcKUIACFKAABShAgX8EjkZH4/vwcImHuYUFTl+5SicKUIACFMingGguMrh3L9zz95cb4Zv5CzBw6NB8RudpFKAABbRTIC4uFn26dEHUy0i5APv27cOAAQO0E+cjqn706BGqV68uOaNdx05YvnbdR0TioRTQbIFN69dh7coVkiLFM4guXboUWfGimXJaWppk/sHDhmPWvPlFlldhTiwa+YuG/tnHhg0bMG7cuMJMhXNRgAIU+E9ANJ/eunWrXJGrXj4oXaYMtShAAQpQgAJaJ5CYkIDF383HyWNHs9T+y5q1aN+ps9Z5sOD8C4jNhqJfvULYwwe4I1v37IXQ+/cR/SoKmZmZ+Q+c7cxGTZvKmlZWr1FTYTHVKdDLyEh82rkjxPfu+6Nly5a4ePEiRFPPwhqhoaH46quv4ObmJplS5CHugQwc8uHnbGKN/NjhQyEa0v47xH2Vly9fogz/fV5Yl5LzUIACFKAABShAAQoUsQAbjBbxBeD0FKAABfIqMGbMGIgdb7OPTt26YenK1XkNw+MoQAEKfLTA27dvZQse/m04KpqOipd1lTH09PVRv4EVWrRuDedGjWBjZw9dXV1lTMWYFKCAhgoc3LcPi+Z9K6mudu3asLOz09CqWRYFKEABClCg6AWCg4MREBAgSaRRo0aoXLly0SfIDChAAQpQgAIU0BqBv//+O8dat9avDztDQ62xYKEUoAAFKEABClAgN4ET0dH4Tk6D0QoVK8o2u+WgAAUoQIH8Czx5/Bh9unSSuwmG2FT8nMd1lCtnmv8JeCYFKEABLRLIzMjA50OHwOv2LblVT5o0CatWrdIikYKVWqJECWRkZGQJUt/KCvuPHCtYYJ5NAQ0S+GnhAuz7Y5ekIm9vbzg6OhZJpefPn0e7du3kzn30zDlUq1GjSPIq7EmvXr6MCZ+Pkkw7cOBA7N27t7DT4XwUoAAFZALHjx9H9+7dJRoOTk7Ysf8AlShAAQpQgAJaKRD7+jW+mTYFHu7uWepfv2UbmrVsqZUmLDrvAqJxaKC/Py5dOI9r7lcQGhyc46bjeYlaDIC5ri4q6urCNzExx1NMypaVbcLj0qhxXsJq3DGnjh/DvJkzINaUvz+WLVuGGTNmFEq9z58/l22QlD2HfyefNH0GRo37ItdcHj4IxbSJE/AwNPS/Y0Vz0vDwcFSpUiXX83kABShAAQpQgAIUoAAFNEGADUY14SqyBgpQQOMFYmJiUKlSJbk3v/48egz1GlhpvAELpAAFVEtA7PYlGo2KpqO+Xl54/OiRUhIUN2yr16iBps1boLGrKxydXVDG2FgpczEoBSigGQKzpkyC2/HjkmKaN2+OChUqaEaRrIICFKAABSigggJeXl54JOfnArG4hTu8quAFY0oUoAAFKEABDRV48+YNTpw4kWN1h21sUFlPT0OrZ1kUoAAFKEABClDg4wVOxcRgXliY5EQzswqyxnccFKAABShQMIH9u//Ajwu+kxukes2aOHL6bMEm4NkUoAAFtERg+ZKfsHPLZrnVineCLl26BNG8mSNvAnXr1kVISEiWg/X09HDL/17eAvAoCmiBwIyvv8KZUycllUZERKBixYqFLiDmtbW1xatXryRz29o74I+DfxV6TkU1YXJyMlwd7PDu3bssKZibm+PFixdFlRbnpQAFtFwgLS0NJiYmSElJySJRrFgxXLrlKfsaBwUoQAEKUEDbBKJeRmLimM8RdC/r/YZdBw7CzqFoNm7QtmugTvWK9/5ioqMRev8+bly7Cj9fXzx+FI642FjJz395rUtPRwdWhoZoWaYMOpQrBzNdXegACE1JwZf37+N1errcUOYWFpg8cxY6d5M2kM/r3Op6nNjo6ZeffsTuHdslJcybNw/ff/+90kp7/fo1tmzZghUrVsj9+V7821pcl2GjRkOsO89tRL96hUXzvsXFc+eyHFqUm8fkljO/TgEKUIACFKAABShAAUULsMGookUZjwIUoIASBBYvXoy5c+dKIoubqOJmKgcFKECBohYQN1t9vb1kTUe9vTwRGBAAcTNZGaNCxYpwbtQIzVq0gqOLCypztyhlMDMmBdRWoIWLE+Lj4rLkLx4g9ezZM08Pj9S2cCZOAQpQgAIUKGIBsWhPbJCSffTq1Yt/BxfxteH0FKAABShAAW0SiI+Px7lsL4S+X/9lBwcYstGANn0kWCsFKEABClCAArkInImJwRw5DUZNy5fHhes36UcBClCAAgoQGD1kMDxvyv8zdcKUqRg7foICZmEIClCAAporcP7MaUydMF5ugVWqVIGvry/KlSunuQBKqKxz585wc3OTRL4sml+VLauEGRmSAuonMKx/X9zx8cmSuHgPMSMjA+LXwhyikWbLli1x9epVudOu37INzVq2LMyUinyuIX374O4dX0kegYGBqF+/fpHnxwQoQAHtFOjfvz8OHDggKX7eosXoO3CgdqKwagpQgAIU0GqBZ0+fYPRng/Hi+fMsDofcTqNmrdpabcPi/ycgfsYODPDH5QsXcPXyJQQHBsp+L79D/LReSU8Pn5iYoEPZsmhgaIicfoKPfvsWY+/fx6PUVLnTiZ/9v/luAQZ8NiS/6ajtea9jYtC/Rze8jIyU1DB58mT07dsXzs7O0NfXV0iNQUFBWLduHXbu3Anx/mdOY9zErzB+0uQ8z/kmNRW//boa2zZtzHLOqVOn0KlTpzzH4YEUoAAFKEABClCAAhRQZwE2GFXnq8fcKUABrRBIT09H5cqVESnnRsyyVb+iY9euWuHAIilAAfUSSElJxl3fO7Kmo96enrjj7QWxY7QyhqFRadjY2aHlJ5/AyaUh6jdoAB02CVAGNWNSQOUFHj4IxaedOkryLF26NNq3b6/y+TNBClCAAhSggDoLHD16FOIexvujZMmS6N5d+3buVefryNwpQAEKUIAC6i4QFRUFd3d3uWWUKFYMN5yc1L1E5k8BClCAAhSgAAUUKnDu9WvMfvhQElM0aLp487ZC52IwClCAAtoq8CrqJXp0VQ5ioQAAIABJREFUaI+kxEQJgY6ODo6fvwDLylW0lYd1U4ACFPigQNjDBxjQswfEYvDsQ09PD56enrCxsaHiRwpMmDAB69evl5z1x8G/YGvv8JHReDgFNFOgc+tWeP7saZbiLCws8DxbY5zCqH7RokWYP3++3KkGDxuOWfPkf60wciuqOVb/vAxbN/4umV782fbll18WVVqclwIU0HKBvXv3YvDgwRIF0QRaNIPmoAAFKEABCmibwONHjzBiYH9Ev3qVpfRj5y6garVq2sah9fWKxqFxsbGIePFC1lTU388PwUGBeProMeLj4yA218jP0NPRga2hIVoZG6N9uXIoX7JknsMkZ2Tgq5AQ3ElKkntOiRIl0G/QYEyf8y3E/9amcfivg1g8fx7S0tIkZRsZGaFevXooX748KlasCEtLS9l/FSpUgJmZmWwzKBMTExgaGqJUqVIQ93Gzb9YiemZ4eHhA/Bv6zJkzH2wsKp6lTZ01G5+NGAnxvz9mHNi7B4u/m5/l87V27VqI+6McFKAABShAAQpQgAIU0AYBNhjVhqvMGilAAbUW2L17N4YMke5wU9HcHG6X3T/6ZohaYzB5ClBAbQUyMzIQcj9Y1mzUx8sTXrdu4VVUlFLqEU2M6tStB9eWLdGwSRM4ODpB38BAKXMxKAUooFoC+/7YhZ8WLpAkVadOHdja2qpWssyGAhSgAAUooEECqampOHnypKQiY2NjtG3bVoMqZSkUoAAFKEABCqi6wNOnT3Hr1i25aVbQ1cVJ3h9Q9UvI/ChAAQpQgAIUKGSBC7GxmPnggWRWE5OyuHzbs5Cz4XQUoAAFNFfg2KFDmDtzutwCzS0scPrKVc0tnpVRgAIUKIBAr44dIJqMyhv79u3DgAEDChBde09dsWIFpk2bJgFYsnIVOnfjBpLa+8lg5f8KiKYmTg3qQbz7/P5o2LBhjs8glKV39epVtGrVCpmZmZIp6jWwwu6//oZ4b1rbxrUrVzB+9EhJ2f3798f+/fu1jYP1UoACKiIQHx8va6iUvQmT+HP6mrcv9PT1VSRTpkEBClCAAhQoHAFxT2dY/36Ij4v7b0LRZPDkxUuoZFm5cJLgLEUqIP5d9Dg8HIEBAfD3u4Orly/h6ZMnBc6pkq4uWpcti3YmJrAxMsLHtZzMOn36u3eYGxYGsTFnTmPAZ0Mwe/53WtXPQdwbmTnpa5w5JV0jktsFFA1FRfPRKlWqyBqRijWdovmogYEBXr9+jWfPnmHXrl14KGcj1OyxixcvjolTpmLUuC9ym1bu169evoyvxo3Jco9n8uTJWLlyZb7i8SQKUIACFKAABShAAQqomwAbjKrbFWO+FKCA1gk4OjrC19dXUvekGTMxauw4rfNgwRSggOYIiJ29fby84PNP09EHISH53mnsQyriwZNllSpo0tQVTZo3h3PDRihnaqo5kKyEAhT4T2DaxAk4d9pNItKiRQvZC1scFKAABShAAQooRyAqKgru7u6S4OKlELHAhoMCFKAABShAAQoUlsCDBw9w584dudPVK1UKuxs0KKxUOA8FKEABClCAAhRQC4HLsbGYJqfBaBljY7h7eqtFDUySAhSggLoIfDlqJDzcr8hNVyyMnDR9hrqUwjwpQAEKFIpASHAw+nbrIneuqVOnYvny5YWShyZOcuTIEfTq1UtS2oQpUzF2/ARNLJk1UeCjBCIjItChRTPJOX369MHBgwc/KlZBDo6NjUWDBg0QEREhCaNvYIBDp9y0tilPcnIyXB3sJO+dly1bFjExMQVh57kUoAAFCiTQuXNnuLlJ32VfunI1OnXrVqDYPJkCFKAABSigbgLBQYEY1q8vUlNT/0u9RIkSsg23ynONl7pdzhzzFRtipCQny34Wi3j+HI/Cw/EwNARirfDz58/wOiYGyUlJyMi2icfHAOjp6MDa0BBtjI3RrmxZlNfV/ZjT83TsksePcTAqSu6xYn3yiM/HYPLMWXmKpSkHifXffbt2QVJSUoFKEt/3oumorq4uUlJSsvyZkFNg8WdE0+bNZY1Fa9aqne/5A+7exdB+fbJ8/vr164c9e/ZA5MVBAQpQgAIUoAAFKEABTRdgg1FNv8KsjwIUUGuBa9euoXnz5pIaxAshF67fhKGhoVrXx+QpQAEKvC+QEB8PX29v+Hh5wtfLC36+Pnj79q1SkMqVKwcHZ2c0b9Uaji4uBbrJrJQEGZQCFMiXQAsXpyw7W4og4iFez549tWqXwHzh8SQKUIACFKBAAQTE7rHyNkext7dHrVq1ChCZp1KAAhSgAAUoQIGPE7h37x6CgoLkntS0TBmsqVPn4wLyaApQgAIUoAAFKKDhAu5xcZgSGiqpsnTp0rjqLd0MV8M5WB4FKEABpQqIRbQ9OrSTPNMWk4rn2odOnUYN3lNX6jVgcApQQL0Etm/ehJVLl8hNWjQk0NHRUa+CVCjbu3fvws7OTpJRz9598P3SZSqUKVOhQNEIeHvexshBAyWTT5kyBStWrCi0pLp27YqTJ0/KnY+N6oCh/frK3jXPPgICAmBlZVVo14kTUYACFHhfYOPGjRg3bpwEpWPXrli26ldiUYACFKAABbRK4O4dXwwf0D9LYz8Dg1I47e4OY2MTrbLQtGLfvXuHV1EvITYIuufvL1sP7H/nDsRGGYoaFrq6aGVigjYmJrA3MkLxYsUUFTrHOH9ERmLV06dyvy6e4/y2dRuaNm+h9DxUaYKjf/+NJYsWIikxsVDSsrC0xKd9+6FX336oaG5e4DnF5/Ozvr2R+V6DW9G3Y9OmTahfv36B4zMABShAAQpQgAIUoAAFVF2ADUZV/QoxPwpQQKsFxC4o8na57TdoMOZ+v0irbVg8BSig+QKiuei/Dxh8vTzhfdsTcXGKe8jwvqC+vgEa2FijRetP4NywEaxtbVGyZEnNR2aFFNAggftBQejXvaukojJlyqBdu3YaVClLoQAFKEABCqiewJ07d/DgwQNJYi1btkT58uVVL2FmRAEKUIACFKCAxgr4+PggLCxMbn1dypXD9zVqaGztLIwCFKAABShAAQrkR8AjLg5fy2kwamhUGh4+bDCaH1OeQwEKUOBDAhfPncPkL6WNRsQ5puXLyzYd56AABShAgf8JjBk2BLeuX5dwuLm5oWPHjmQqgEBqaioMDAwkEZxcGmLb3n0FiMxTKaAZAvt3/4EfF3wnKWbVqlWYNGlSoRS5evVqTJ48We5cosnGwp/kN2AulORUZJLVv/yMrb9vkGSzbt06jB8/XkWyZBoUoIC2CURHR8PMzAyi6db7Q09fH9e8fblGRds+EKyXAhSggJYLeN68ic+Hfpbl70XRWPTY+fNsMKomn403qamIiY5GxIsXePrkCcLDHiLoXgAehYUhIT4eycnJSEtLU0g1usWKyRqJtjYxwSdly6JCEa3tPff6NeaEhSEz27/nRJGVq1TBkpWrYGvvoJCa1SXIi2fPcOTvv/Di+XNZo9FXr6Jkn4vYmNdISEzI0rwzPzWZlC0L1+Yt0KFLV7g0aoTSZcrkJ0yWczIzM3Hj2lVs/u03eN2+leVrtWvXxpYtWyDWunBQgAIUoAAFKEABClBA0wXYYFTTrzDrowAF1Fbg6dOnqFatGsRNjOzjxIVLshtRHBSgAAW0TSDs4QP4eHrC18tLtrPZ40ePlEJQvHhx1KhZC01btEDjpk0hXpw1NDJSylwMSgEKKEZg947tWPaDtAF7vXr1YG1trZhJGIUCFKAABShAAbkC165dQ2RkpORr3bp1g66uLtUoQAEKUIACFKBAoQncuHEDz58/lzvfZxUrYkrlyoWWCyeiAAUoQAEKUIAC6iBwIz4eE0NCJKmWMjTEdV8/dSiBOVKAAhRQO4E506bixNEjcvMeMHgI5ixcqHY1MWEKUIACihZISUmGq6ODZHG6iYkJYmJiUKxYMUVPqXXxzM3NJc94K1SsiLNXPbTOggVTILvAmhXLsfm39RKYI0eOoEePHkoH8/X1RePGjeU2aalavToOHj8JPT09peeh6hN4uF/Bl6NGStLs27cvDhw4oOrpMz8KUECDBZo3bw7xPl32sW7zVjRv1UqDK2dpFKAABShAgawCVy9fxoTPR2X5zbLlyuHw6bMQ93g4VFMgMSFB1kA0OCgQQffuwf+uH8IfPpQ1llTWKKWjgwsODiihIvf8vBMSMPb+fbnl2jk4YuuevVrdOD41JQXhYWF4HB6GsIcP8fzpUzx79hTPnjxFdPQriMa0eRlivXb7Tp3Rf9BgWNvZ5eWUXI8Rufn6eOOcmxuuXLyAyIgIyTlly5bFxo0bIe4fcFCAAhSgAAUoQAEKUEDTBdhgVNOvMOujAAXUVmD69OlYvny5JH/XFi3x29ZtalsXE6cABSigSIHoV6/g6+0lazrq7eWJwICAAu94JS8/8UJyrTp14OjsAkcXFzg5u8DC0lKRpTAWBShQQIFJX4zDpfPnJFFatWoFU1PTAkbn6RSgAAUoQAEKfEjAzc1NtgPx+0NHRwe9evUiHAUoQAEKUIACFChUgcuXLyM6OlrunBMtLTHC3LxQ8+FkFKAABShAAQpQQNUFbsXHY7ycBqMGBga44eev6ukzPwpQgAJqKSAW4fbo0B6vol5K8hfvp+w/ehz16tdXy9qYNAUoQAFFCVy+cB5fjxsrCTdgwADs27dPUdNodZxmzZrBw0PaTPSW/z02LtTqTwaLFwIrly7B9s2b5P4ZtHfvXqU2ORbvXogN1cPDwyXzi6aiew8dkb3PzAFZA9YmdjbIyMjIwiEahYhm1BwUoAAFikpArAUUawKzjz4DBmL+D4uLKi3OSwEKUIACFCh0gTMnT2DGpK+zzKtvYIAT5y+gvFmFQs+HE2YVEM8qIl68kDUTDQ25j8AAf9wPCkJcXBxEk8a3b98qnExXV1fuZholixXDdScnhc9XkIC3ExIw/v59vJMTpN+gwfjmuwUoXrx4QabQmHPfvXuHzMxMvE1LQ2pqKmJjX0Os+xbNPSOeP5d9zqKiXuJ1TAzEZ8DYpCzad+yIZq1aw9DQsMAOL549kzUVPX/6NG5dv474+DiInHIaJUuWxIYNGzBqVNYGyAVOhAEoQAEKUIACFKAABSigggJsMKqCF4UpUYACFBAvhoidoRMSEiQY67dsQ7OWLYlEAQpQgAJyBMTDi7t37sDHyxPenp644+0laXSkKLgKFSvKmo06Ov2v6Wjd+vUhmihxUIAChS8gHvq4OthJvt/F4ivR2Ez8ykEBClCAAhSggHIExMsghw8flgQXL3t07NhROZMyKgUoQAEKUIACFMhB4MyZM0hMTJT71fnVqqFH+fK0owAFKEABClCAAhR4T8AzIQFf3L8vMdHX18fNuwG0ogAFKEABJQl43ryJ0UMGy41ubGKCSzdv8x0UJdkzLAUooB4CPy74Dvt3/yFJdsuWLVz4raBLOGzYMOzatUsS7dCp06hZu7aCZmEYCqinwE0PD4wdPlRu8v369cOePXtQokQJpRQ3aNCgHBspz1u0GH0HDlTKvOoadFj/vrjj4yNJ/+7du7CxsVHXspg3BSig5gKPHj1C9erVJVWYiJ/3b3nyvXY1v75MnwIUoAAF8i5w4ugRzJk2NcsJorHfyYuXIdZlchS+QFxcLB6GhCLA/y4C/PwQHBSI8IcPJRs3KCKz0mXKwNrGFg7OzrC2tYWNnT3KmZri084d8TA0VDLFQWtrVNfXV8TUCovx85Mn2P9SulmcmGD2vO8waNgwhc2lDYFSUpKhq6unkMasYtOR4MB7uHLxIi6fP4+Q+8GyJqd5GaJ/x+7du9GmTZu8HM5jKEABClCAAhSgAAUooNYCbDCq1pePyVOAApoqsHbtWnz11VeS8ipXqYLj5y/yYaKmXnjWRQEKKFxA3BQOCQ6SNRsVTUe9bt3Cq6gohc8jAooGSnaOTnASTUedXWDn6AixWzgHBSigfIF7/v4Y9GlPyUTGxsZo27at8hPgDBSgAAUoQAEtFoiNjcWFCxckAuLFC1dXVy2WYekUoAAFKEABChSFwLFjx/D27Vu5U6+oXRstjY2LIi3OSQEKUIACFKAABVRWwDsxEWODgyX56erp4bb/PZXNm4lRgAIU0ASBRfPm4uC+vXJL6f5pb/yw7GdNKJM1UIACFMiXQIcWzRAZESE5NzIyEhUqVMhXTJ6UVWDBggVYuHChhOXX3zeiVRu+b8XPCwX6d+8ma7Qib3To0AH79++HaBSnyLFt27Ycmyi36dABK9f9psjpNCLWr8t/wZYNUpc1a9Zg4sSJGlEji6AABdRTwN7eHn5+fpLkd+z7U9Zki4MCFKAABSigDQKXzp/DpC/GZSm1VKlSOHbuAsqbmWkDQZHVmJiQgGfPnuLZk6cIf/gAgQEBeBAagogXL5CclIR3794pNLcyxsawsraGjb0DbOzsYG1rl2MT2Zw2FhpYoQKmV6mi0LwKGkwojQgKQkBSkiSUvoEBxL/t6ltZFXQanp9HgZeRkbh7xxcXzp7F1cuXEBcb+1GfZXEfp3Xr1pg6dSpatGiRx1l5GAUoQAEKUIACFKAABdRbgA1G1fv6MXsKUEADBcSNudq1a+Phw4eS6uZ+vwj9Bg3WwKpZEgUoQIHCE3jx7Bm8vTzh80/T0QchIR91IzmvmRYvXhwNrG3g6OwMRxcXODdqrPCXCfOaC4+jgKYL7Ni8CSuWLpGUWb9+fVjxQZ2mX37WRwEKUIACRSzw5MkT3L59m38PF/F14PQUoAAFKEABCkC2A/3hw4dzpNhevz5sDA1JRQEKUIACFKAABSjwnsCdxESMltNgtKSuLjwD5DdSISAFKEABCihGICUlGZ926ogXz5/LDbhj/59wcGLTEcVoMwoFKKBOAo/Dw9G9vbTBpXgHKCAgQJ1KUelcd+3ahWHDhklynDl3Hj4bPkKlc2dyFCgMAa/bt/D5kM9kzx7kjWrVquHEiROwtrZWSDohISFwcHBAcnKyJF4ly8o4eOIkDPmMQ2Jz/ao7vhgp/TOrd+/e+OuvvxRybRiEAhSgQH4ERCN30dA9+xj++RhMnTU7PyF5DgUoQAEKUEDtBHy9vDBqyGBkpKf/l7toynji/EU2GFXw1czIyMCrqCiE/dNMNDDAHyFBwbL/r+hmoqJJbK26df+3Zta5IaxsbGBuYZHnis6cPIEZk76WHF9TXx9/Kuhn7Dwnk4cDEzIy0M3PD0ly7g/UrV8fK9dvQGUVa4yah7LU5pA3b94gJDgI7pcuwcPdHcGB9yB+L6+jWLFisLGxQdeuXdGxY0c0b94cJUqUyOvpPI4CFKAABShAAQpQgAJqL8AGo2p/CVkABSigaQLHjx9H9+7dJWWJF0IuXL8JcQOVgwIUoAAFFCeQEB+Pb2dMx+UL5xUXNIdIVatXh5Ozi6zhqNh5tnqNmkqfkxNQQBsEJo4ZLXtQlH2IXeXKlSunDQSskQIUoAAFKFBkAvfu3UNQUJBkfldXV5ibmxdZXpyYAhSgAAUoQAHtE0hJScGpU6dyLPyIjQ0s9fS0D4YVU4ACFKAABShAgQ8I3E1Kwkg593ZKlCgJr0DpPR9iUoACFKCAYgV8vb0xYmB/uQt89fX14eHrB7HBLQcFKEABbRLYu3MnlixaKCl58uTJWLlypTZRKLXWa9euyRbUZx+Dhg3D7HnfKXVuBqeAughs37wJK+VsfP5v/gYGBvjxxx8xadIkiIYV+R2pqalwdnaGeP8i+xD/Ftx76DDqNbDKb3iNPi8tLQ1N7Gwgmum8P8qWLYuYmBiNrp3FUYACqi3g5+cHe3t7SZIWlpZwu3RFtZNndhSgAAUoQAEFCYhNZMYOH5plky3xs9PJi5cgNlLgyJ+A2Ajj6ePHCA0JQdC9AATdu4f7QYGIjIjIcZOM/M0ElCxZEg6OTrB1dIS1rS2sbWwh/j1TkBEXF4uWLtLN1UoWK4brTk4FCa20c/2SkvB5UBDkbUHSrGVLrN24GTp8lqMwf7FBn9et2zh76iSuubsj6mXkR8UuX748mjRpgp49e6Jt27aoXr16ge7bfNTkPJgCFKAABShAAQpQgAIqJsAGoyp2QZgOBShAgXbt2uH8eWmTu1Fjx2HSjJkEogAFKEABJQhMGf8FLpw9q4TIHw5Ztlw5ODg5wfGfpqPWtnZcGFLoV4ETqruA2EnR1cEOycnJWUrR0dFBr1691L085k8BClCAAhRQeYGbN2/i2bNnkjw7dOgAIyMjlc+fCVKAAhSgAAUooDkCsbGxuHDhQo4FXXFwQCm+yKs5F5yVUIACFKAABSigEIF7SUkYJqfBaPESJeAdGKyQORiEAhSgAAU+LLB8yU/YuWVzjgdt2vkHGjVtSkYKUIACWiPwzdQpOHnsqKTe5cuXY+rUqVrjoOxCIyIiYGFhIZmmRevWWLtpi7KnZ3wKqI3Ash8WYfeO7R/Mt1mzZvjjjz9kDSvyM7788kts2LBB7qnT53yLoSNH5Ses1pwzfEA/iMb92Ydo7mdra6s1DiyUAhRQPQHx98KjR48kif114hRq162regkzIwpQgAIUoICCBV7HxGDm5K9x6/r1LJH3HjoCKxsbBc+mueHevn0LYSkatt4PDkJQQABCQ0Pw7MkTxL5+rbDCRfNXcwsL2Dk6olGTpnBq2BA1atZSSmPGXh07IOzhA0nuB62tUV1fX2E1KTLQjogIrJGzZkLMwZ/dFSMt1oh6uLtjz87tsp/zExMS8hxYrCO1trZGjx49ZE1FGzVqBENDwzyfzwMpQAEKUIACFKAABSigqQJsMKqpV5Z1UYACaikQGBgIKyvp7rLixobbZXdUNDdXy7qYNAUoQAFVFhC7VjdzdIDY2Sr7EA8kxIMJMbwSEnDm9Wv4JCTgWVoa3mTK23OsYJXq6evD1s4eji4usqajDs7OvJFdMFKerQUCfr4+GNqvr6RSExMTtGnTRgsEWCIFKEABClCgaAXOnTuH+Pj4LEmIF4xEo2/xKwcFKEABClCAAhQoLIHIyEhcu3ZN7nQlihXDDSenwkqF81CAAhSgAAUoQAG1EQhKTsaQwEBJvuI9FZ/gELWpg4lSgAIUUGcBsTi4X7euchfT/luXlY0tfv19I8wqVFDnUpk7BShAgTwJrF25ApvWr5Mcu3XrVowcOTJPMXhQ3gQMDAyQmpqa5eDqNWriyJnC36w9bxnzKAoUjcCWDb/h1+W/fHBy8f00bdo0zJ49+6Pe+z106BB69+4tNzYb/ubteq9ZsRybf1svOXj16tX4+uuv8xaER1GAAhRQgsD06dMhmuRnHxMmT8HYCROVMCNDUoACFKAABVRLQKzVXLpoEQ4d+DNLYr+sWYv2nTqrVrIqkk1aWhpePHuG4KBABPr7456/P0JD7iMmJgaZGRkKzbKUoSFs7Ozh3LAh7B0dYefgCEMjI4XOkVOwH+bPw4G9eyRfHlyhAqZWqVIoOeRnkokhIbiRbd2EiFOiRAksXbUa7Tp2yk9YrT9H/Flx6tgx7N21E/flbI6aE1DZsmXRtGlT2X2Vjh07onLlylpvSQAKUIACFKAABShAAQpkF2CDUX4mKEABCqiQwOjRoyFegMs+OnbtimWrflWhTJkKBShAAc0R8Lx1E6M/Gyy3oA89lHj59i1ORkfjenw8QlNSEJeernAUsXBP7E4rmo2KpqMujRrBrEJFhc/DgBRQZ4GcXt5t0KABxH8cFKAABShAAQooV+Dw4cPIzNZ8X19fH126dFHuxIxOAQpQgAIUoAAFsgk8fvwYnp6ecl0q6urihK0tzShAAQpQgAIUoAAFsgncT0nB4Hv3JC5i4xjf+6H0ogAFKECBQhIQCyYH9Owuud/+/vTiHZJuPXth4U9LoFO8eCFlxmkoQAEKFL7AmVMnMePrryQTz5kzB4sXLy78hDR4RltbW/j7+0sqFJsNiL93OChAgf8XcL90EXNnzkDs69cfZDEzM8OCBQswfvz4XPnu3r0LV1dXJCYmSo4tb2aGw25nULpMmVzjaPsB169dxRcjhksYPv30U/z999/azsP6KUCBIhQQm2M2b95ckkEDa2vsO3y0CDPj1BSgAAUoQIHCE9ixeRNWLluKd+/e/Tfp9DnfYujIUYWXhIrOJEzS3rzBy5cvEfYgFCHBwbgfHITwhw/x5NEjJCUlKSxz8ey3ooWFrJFo02bNYe/khBo1a0H8flEMt+PHMWvKJMnUtQwMsN/KqihSytOcqZmZ6OXvj1dv30pzr1MHv2/foXZrf6NeRiL8YRgsq1RGJcvCbdAp1qBcu3IZ2zZuxB0fb6TnYX22rq4u6tevjx49eqBt27awt7eHaDTKQQEKUIACFKAABShAAQrIF2CDUX4yKEABCqiIgNhBqFKlSnjz5o0ko10HDsp2/+GgAAUoQAHFC6z+5Wds/X2D3MBr6tRB0zy+nPcmMxPucXG4EBuLu4mJiHz7FpnvPfxSVOYWlSrJGo46ODvLfq1Tr16RPcxRVE2MQ4GCCIgXQ8ULotlHmzZtYGJiUpDQPJcCFKAABShAgVwExItLp0+flhxlamqKVq1a0Y8CFKAABShAAQoUqkBISAjEYlx5o0GpUtjFjUgK9XpwMgpQgAIUoAAF1EPgQUoKBshpMCqyvxPyQD2KYJYUoAAFNETgt19XY8Oa3Dch19PTxzcLFuDTvv00pHKWQQEKUCCrwKOwMPTo0E7C0q1bNxw7doxcChTo1asXjhw5Iom4ct1vaNOhgwJnYigKaIZA9KtXmDNtKm54XMu1oHr16uGLL77AiBEjJO8xZmRk4LfffsNXX0mbKYvAosHv1t174ejikus8PABIS0tDEzsbCNf3h2gwItbocFCAAhQoKgHRNEw0no6OjpakcN7jOsqbVSiq1DgvBShAAQpQoNAE3C9dwuQvx2VpHDji8zGYMmt2oeWgShO9ePYM/nf94OfriwA/PzwIDUFcbGyWBqyKyLeUoSFs7R3g5OL/UdUxAAAgAElEQVQiayoq+hMYGhkpIrRCYryKikJb1yaSWLrFisHDyUkhcygrSFhqKgbdu4d0OeuGhfOmnbugb2CgrOkVFldsfLd3106IzZ6Sk5PRrmMnTJk5s1CajL59+xYnjh7Brq1bEHr/fq41lS5dGk2bNkXv3r0h7hFbWlrmeg4PoAAFKEABClCAAhSgAAX+J8AGo/wkUIACFFARgUWLFmH+/PmSbOo1sMKfR/lCnIpcJqZBAQpooMCAnt0RJGfRXMlixXDZ0RHiwUR+RiaA4ORknImJwe2EBIiHB6IJqaKHUenScHBygoOTs+xlQvEgQuzExUEBbRAQL4SKF0PFC6LvD/GCrXgBnoMCFKAABShAAeUKREREwMPDQzJJrVq1ZLvBclCAAhSgAAUoQIHCFPD398f9HF44dS1TBr/WqVOY6XAuClCAAhSgAAUooBYC4hlmv4AAubmywahaXEImSQEKaJCAeP49a/IknHU7laeqLCpZYsW69bCyscnT8TyIAhSggDoJuFjVh1ho/v6oWrUqHj16pE5lqHyuc+fOxeLFiyV5NnFtht937FT5/JkgBYpK4MDePfj5x8V4k5qaawoGBgYYMGAAvvzySzRq1Ajnz5/HxIkTERQUlOO5EyZPwdgJE3ONzQP+X2D4wP7w9fKSkPj6+vL9FX5QKECBIhUYN24cNm7cKMlh1rz5GDxseJHmxskpQAEKUIAChSHwICQEn/XtjZTk5P+m69StG5auXF0Y0xfZHJkZGUhJScHLl5EQm+kEBgQgJDgYj8LDEBkRgcSEBIU1FS1WrBjMLSxkDUUbNW0K50aNUKNmLYjfV+XRs0N7hIc9lKR4xMYGlnp6qpy6bL3wnLAwuTmOHDMWk2fOUtn8H4eH48C+vTh94rjss/jvEGsxf1j2M7r2VN56zPT0dFy7chnbNm2En4+PZKOQ7Ghi45AhQ4agf//+sLGxkWzgorLITIwCFKAABShAAQpQgAIqJMAGoyp0MZgKBSigvQLipkjlypURGRkpQRA3SsUNUw4KUIACFFC8wOuYGLRu3FBuYGU0HYhIS4N7XByuxMYiKDkZr9PTFV5UiRIlYGVjK2s26ujsAqeGLjA2NlH4PAxIAVUQ8Pa8jZGDBkpSEQ+QPvnkE1VIkTlQgAIUoAAFNFogJCQEd+/eldTYsGFDVKlSRaNrZ3EUoAAFKEABCqiegJeXV44NBrqammJh9eqqlzQzogAFKEABClCAAkUs8Dg1Fb1zaDDqE3QfOsWLF3GGnJ4CFKCA9gl43rqJH+bNQ9jDB3kqvlGTJlj52+8wMjLK0/E8iAIUoIA6CHzWpzf8/e5IUk1MTIShoaE6lKAWOT59+hTVqlVDppyN0w+5nUbNWrXVog4mSYGiEHj+7CnmTJ8GH09PhU4v3v3dtmefyjeCUWjRCgi2duUKbFq/ThJp5cqVmDx5sgJmYAgKUIAC+RNwc3ND586dJSe7NG6MLX/syV9QnkUBClCAAhRQI4HY2Fh82rEDYmKi/8ta/Nzz0/KVsKhUSY0qyT3V6FevcD8oEHd8fODn64PgwCBEv4pSWCPRfzMoZWgIGzt7ODdsCHtHR9g5OMJQDZ8PLJr3LQ7u2yeBHVKxIiZXrpw7eBEf8cOjRzj86pUkC9HYdd6iH9BngHS9Y1Gm/OTxY+z/Yxf+3Lsnxw1Tevbug++XLlN4mqLh7qnjx7Dl9w0QTYdzGzVr1sS0adMwdOhQlC5dOrfD+XUKUIACFKAABShAAQpQ4AMCbDDKjwcFKEABFRDYtWsXhg0bJsnEtHx5nL3qgeJcsKECV4kpUIACmihw7NAhzJ05XW5p06pUwaAKFZRadmJGBnwTE3Hh9Wv4JCbiWVoaMt+9U/ic1WvU/F/D0X+ajlatVk3hczAgBYpC4Pe1a7B+9SrJ1NbW1qhXr15RpMQ5KUABClCAAlol4O3tjfDwcEnNbdq04Q6xWvVJYLEUoAAFKEAB1RC4du2a3I3cRHbq8uKxakgyCwpQgAIUoAAFtEng6Zs36OXvL7dkr8BgiM0NOShAAQpQoPAFxGLLA/v2QjRKio+LyzUB8X7hoGHDMf2bOWxGlasWD6AABdRB4Pu53+Kv/dIGA5cvX0bLli3VoQS1ybF37944dOiQJN++Awdi3qLFalMHE6VAUQmcOXkCv/z0IyIjIgqcgknZsvjrxCmUNzMrcCxtC3DD4xrGDZeux+nZsycOHz6sbRyslwIUUCGBtLQ0mJmZIT4+PktWYmOnizdu8R07FbpWTIUCFKAABZQjIDY16dO1Mx6Ghv43QbUaNbDwxyWydY7qON6+fYuE+HjEREcj9P59BAfek20Y9vTJE0S9fInY168VVpZoVmleqRJs7ewhGpQ3bNIENWrW0ojnAKLh5Owp0g0h6hgYYK+VlcIMlRUo/d079AkIwLM3byRTiH/rbdi6HY1dXZU1fZ7jPgoLw94/duLSuXN48fz5B8+rVaeO7L6E+NwpYqSkJOO6+1Xs3rkdvl5eSE9P/2BYc3NzTJgwAaNHj4aFhYUiUmAMClCAAhSgAAUoQAEKaL0AG4xq/UeAABSggCoIODo6wtfXV5LKpOkzMGrcF6qQInOgAAUooJEC4iGEeBghb/xlbY1q+vqFWrd4sBCUnAyPuDh4xMcjJCUFbzIzFZ6DaGDt4OQsexDn5OyCBtbWEA8uOCigbgKjhwyG582bkrTbtm0LY2NjdSuH+VKAAhSgAAXUTkAs4IuO/v8dpf8toFevXtDR0VG7epgwBShAAQpQgALqLXDx4kW8zuEF7a8tLTHM3Fy9C2T2FKAABShAAQpQQAkCz9PS0OPuXbmRb/nfg56enhJmZUgKUIACFMirQFxcLH5bvRr79+yGaDqa2zA0MsIPy35Gm/YdcjuUX6cABSig0gJ7d+3Eku8XSnJcs2YNJk6cqNK5q1tyV65cQatWrSRp6+rq4tItTxgaGqpbScyXAoUu8ObNG2xav07WGFk0mMnPKGdqip9Xr5E1jOH4eAHRwK+JnQ0ysv2b2cjISNbUT1HNUT4+M55BAQpQABg8eDD27t0rofh+6TL07N2HRBSgAAUoQAGNFxg1eBC8bt/6r07x88+sufPRqVs3taldNBQNDAiAt+dt+Hh6IjgoEK9jYhSev4GBAWz+aSZq5+AAe0cniPv+mjheRUWhrWsT6T0pHR14ODqqRckv0tLQLyAAqXLW/5pbWGD/kWMQm4kUxRDNRHfv2I4/9+zGm9TUPKUg3g0473EDpcuUydPxOR307t07uJ04jrUrlssa7+Y26tevj2+//RYDBw7kBqi5YfHrFKAABShAAQpQgAIU+EgBNhj9SDAeTgEKUEDRAu7u7nJ30xYvZp3zuA5jYxNFT8l4FKAABSgAQNyobuHiJNsxLvsw09XFKVtblXB6nJoK78REXImLw93ERLzOZaeu/CStb2AAW3t7ODq7wMnFBfZOzihVqlR+QvEcChSagHghtJmjPcSv7w/RzEw0NeOgAAUoQAEKUED5AsePH5f8XVyyZEl0795d+ZNzBgpQgAIUoAAFKJBNwM3NDcnJyXJd5levjh6mpjSjAAUoQAEKUIACFMgmEJGWhm45NBi96ecP8RyRgwIUoAAFil4g7OED/DBvHjxvSTfglJddzVq1sfr331G1WvWiT54ZUIACFMiHgGjWMHLQQMmZY8aMwcaNG/MRkad8SKBOnToIDQ2VHDJ55iyMHDOWeBSgQB4FRKPRY4cOYcfmjXj86FGezhJrRoaOGo0x48fDwIDv7eYJLYeDRgwaIGv0k314e3vDUU2a0xSkfp5LAQqorsCBAwfQv39/SYKt27bD6g2/q27izIwCFKAABSigIIGZk7/G6RMnskSbMGUqxo6foKAZFBNGrDVNTU1BfFw8XkZG4HF4OEJDQhASHISnj5/g1asoJCUmIlNOM8n8ZCA2QhBNKK3t7OHcsCEaN3VFzdq1tWqDhO7t28qcs48jNjawVJONMK/Hx+OrkBC5HwHXFi2xct36Qn3mLjxFY9ELZ8/gZWTkR380t/yxJ9+bn4jvj2tXLsvm9/P1/eD3ivj8i8aiX375JYYOHQoTE/bS+OiLxRMoQAEKUIACFKAABSiQBwE2GM0DEg+hAAUooEyB3r1749ChQ5Ip+g4ciHmLFitzasamAAUooNUCAX5+GNznU7kGfczM8E3VqirpE5OejjuJibgZH49bCQl4kpqKdwrOVKd4cdStVw+OLi5wdHKBc6NGKG9mpuBZGI4CBRO4feMGPh/6mSRIuXLl0Lp164IF59kUoAAFKEABCuQqkJ6ejqNHj0qOMzY2Rtu2bXM9nwdQgAIUoAAFKEABRQscPnw4x5dSV9WujebGxoqekvEoQAEKUIACFKCA2gu8fPsWXfz85Nbh4esHQ0NDta+RBVCAAhTQJIGL587hlx9/wNMnT3ItSyzO/KRdOyxZuRp6arIQN9eieAAFKKA1AqkpKWhsZyOpt3Hjxrhx44bWOBRWoZ06dcLp06cl07Xp0AEr1/1WWGlwHgpojIBoSnPp/Hns2LJJbsPLfwtt36kzps3+BhaWlhpTe1EWsm7lCmxcv06SwooVKzBlypSiTI1zU4ACWi6QkpIia5iUlpaWRUJs5H3N2xd6+vpaLsTyKUABClBA0wV++elH7Nq6JUuZPXr3xqKlP6tE6XFxsQgJCobX7Vvw9fZG6P1gRL18CfGznSKH2NjRytoGDZs0gYOTE+wdnWBoZKTIKdQu1sJv5+DvP/dL8h5esSK+qlxZbepZ++wZtkdEyM13wuQpGDthotJreRUVhd3bt2HfH7ty3KQ9L0mIxr/jJ0/56Ea34vnVqmVLER72MNdpqlevjnnz5mH48OEoXrx4rsfzAApQgAIUoAAFKEABClAg/wJsMJp/O55JAQpQoMACT58+RbVq1eQueD3kdho1a9Uu8BwMQAEKUIAC8gU2rluLdatWyv3i8lq10EpNdr16k5kJ/6Qk+IodvuLjEZScjDQF7YT3Pk4ly8qyhqNOoumos4vW7YjH7yPVExDfv+L7OPuwsbFB3bp1VS9hZkQBClCAAhTQMIHo6GhcvnxZUlWVKlXQsGFDDauW5VCAAhSgAAUooOoCOTU//zfvHfXrw5rNsVT9MjI/ClCAAhSgAAWKQCD67Vt0zKHBqFjcblS6dBFkxSkpQAEKUOBDAm/fvsWubVuxce1apKQk54olGpZ88dXX+PzL8bkeywMoQAEKqJJAp9Yt8eLZsywpiQb4iYmJqpSmRuTSuXNnuLm5SWr5acVKdOneQyNqZBEUKCqBu3d8sWPzZpw77fZfc5p69RtgzoKFcHB2Lqq0NHLemx4eGDt8qKS27t27y91AVyMRWBQFKKCyAuLPouPHj0vyW7FuPdp26KiyeTMxClCAAhSggCIEdmzehBVLl2QJJdYobtuz76ObGBYknzepqYiJjsaLF8/xODwc4ue1oHuBiHoZidjYWIivK2qIDcDMLSxgY+8Al0aN0LBxE67FlIN74ugRzJk2VfKVuqVKYU+DBoq6HEqPkwlgZFAQApKSJHOJ5+3zvv8Bnbp1U0oe4r3JNct/waEDByCa5X5oiGae7du3R//+/fHkyRNcvHgRly5dynJKE9dmEPcEy5ma5jnfX35cLHtu9aFRokQJ2RqTUaNGyeYvU6ZMnuPzQApQgAIUoAAFKEABClAg/wJsMJp/O55JAQpQoMACU6dOxcqV0uZ2TZu3wIZt2wscnwEoQAEKUCBngeED+sl2lcs+dIoVw2UHBxjo6Kgln3ggEZqSIms4ejs+Hl6JiYhPT1d4LWWMjWU75YmGo+IlRxs7e+jq6ip8HgakQE4Cwwf2h6+Xl+TL7dq140MmfmwoQAEKUIAChSAQHh4Obzn/nra3t0etWrUKIQNOQQEKUIACFKAABf5fICkpCadPn86R5KiNDSrp6ZGMAhSgAAUoQAEKUCCbwOv0dLS/c0euyxVPLxgbm9CMAhSgAAVUVOBVVJRs0eiRv//6r1nVh1IVi0F/Xr0GLo0bq2hFTIsCFKBAVoFJX4zDpfPnJCz3799HnTp1yKUgAdGwtVy5chANrN8fenp6cPfygfiVgwIUKLjA0ydPIJrqWNnYoFfffoXaRKfg2atHhLS0NDSxs0FGRkaWhI2MjBAfH09z9biMzJICGiuwdetWjB49WlJft16fYvHPv2hs3SyMAhSgAAUoIATkNZG0sLTE8XMXIJoOKnMkJycj/OFD+Pn6wMfLEwF+fhA/n717906h04r7J/UaWKGJqytE81Sx5tLQyEihc2hiMPGco61rE0lpejo6uOboqFYlx6Wno1dAABLkrOMVz9z3HTmCSpaVFVqT+Pl3yfcL8eee3bnGdXZ2xuzZs9GnT5//fj5+8OCB7D7r+98PZcuVwy9r1sKlUd6eJe3esR3Lflj0wfltbGwwZ84cDBgwADpqumY7V2AeQAEKUIACFKAABShAARUVYINRFb0wTIsCFNB8AXFj0tzcHAkJCZJi123eiuatWmk+AiukAAUoUEQCCfHxaOHiJPdhkEvp0thQt24RZaacaSPS0mQNR33+aTr6+M0bhU9UsmRJWNvawtHZRfYgTPwqmpByUEAZAjm9CCoeMvXq1UsZUzImBShAAQpQgALZBO7evYuQkBCJS4sWLWBmZkYvClCAAhSgAAUoUKgCMTExuHTpUo5zujs6qu2GQoUKyckoQAEKUIACFNA6AbFRYZscGoxevuUJk7Jltc6EBVOAAhRQN4F7/v74ccF3uHvHN0+pW9vaYfWG32FWoUKejudBFKAABYpKYN2qldi4bq1k+oMHD8oWwnMoRmDLli34/PPPJcE6dOmKn1f/qphJGIUCFKBAIQmMHDQQ3p63JbN5enpCNFPhoAAFKFBUAtHR0bJ36uQ1M3NwckKFiuYwNSsPM7MKMDUzQ/nyZigvfjUrj3LlTKFTvHhRpc55KUABClCAAgUWuOnhgXEjhmX5e9DQ0BDnr9+AgUGpAscXAcR6/ZeREXjy6DFCQ+4j6F4Anjx+jFcvXyI+Lh6pqSkKayparFgxVLSwgJ2DI5wbNpQ1YqxVpw43NcjnlezW9hPZtco+TtjaoqKubj6jFs1pfklJ+Dw4GJlyGth27tYdC5csVehmPufPnMbcGdNln395Q19fH126dMH48ePRrFkziP+ffdSuXRui0ej7Y+qs2Rj++ZhcEY8fPoT5s2dJNvoQJ4q5xLoScd+xZ8+eCq0718R4AAUoQAEKUIACFKAABSjwnwAbjPLDQAEKUKCIBH799VdMmjRJMnvlKlVw/PxF3kwsouvCaSlAAe0QOOt2CtO/mii32K8tLTHM3FyjIRIzMiAeWIimo14JCQhISkK6gnfeEw/LatSqBScXFzg4/a/pqPg7joMCihC4ftUdX4wcIQllamqKVmzSrghixqAABShAAQrkKuDh4YGIiAjJceIlFHkvn+QakAdQgAIUoAAFKECBAgi8ePEC169flxuhRLFiuOHkVIDoPJUCFKAABShAAQporoB4btjaV35DugvXb8K0fHnNLZ6VUYACFNAwgRNHj2DFkiV4FfUy18rE5p3de/XGgh9/ZJOSXLV4AAUoUFQCOb3jN3/+fCxcuLCo0tK4edu3b49z585J6lq5fgPatG+vcfWyIApQQLMFcmpO/csvv2DatGmaXTyrowAFVF6gdevWuHz58kfnKRqQ7th/4KPP4wkUoAAFKEABVREICQ7GyMEDkRAf/19K4h71eY8bKGdqmu80Rbywhw/g7+cHX28v+Pn44MXz5/mOl9OJunp6qF2nLho2aYImrq6wd3SCoZGRwufR1oAL5nyDQwf+lJQ/0twcEywt1Y5lV2QkVj99KslbrLX9evoMjBo7TmE1jRo8CF63b8mN17ZtW0ydOlXWYPRDY8SIEdixY0eWQ9p06ICV63774Hni+3rMsCF4HRMjOa5q1apYuXIlunfvjpIlSyqsXgaiAAUoQAEKUIACFKAABT5egA1GP96MZ1CAAhQosIDYcVDs6vLw4UNJrG8Xfo/+gz8r8BwMQAEKUIACOQvk9OBBnLHXygp1DAy0ik80Fw1KTpY1HPX5p+moWEyo6FHerAIcnZ1lzUYdnV1Qv0EDLlRRNLKWxFv9y8/Y+vsGSbW2traoU6eOliiwTApQgAIUoEDRCpw+fRpJSUlZkhAve/Xq1atoE+PsFKAABShAAQpopUB4eDi8vb3l1m6hq4tjtrZa6cKiKUABClCAAhSgQG4CyZmZaOnjI/ew8x7XIZ7vcVCAAhSggPoIpKQkY+uGDdi+eRPS0tJyTVxsGDb7uwX4tG+/XI/lARSgAAUKW+BxeDi6t28rmVY8jzx06FBhp6OR80VGRsLS0hIZ2d4VLFWqFNy9fFCiRAmNrJtFUYACmitw6/p1WYOT7KNr1644fvy45hbOyihAAbUQWL16NSZPnpyvXA+dOo2atWvn61yeRAEKUIACFChqAdH0c8r4LxAYEJAllb2HjsDKxibX9N68eSPbWOvxo0cIDgxEUEAAQkPuI+LFCyQnJUnua+Qa8AMHiCaQ5hYWsLV3gEvjxnBp1Fj2d7D4fQ7lCBw/fAjfzpguCV6vVCnsbtBAOZMqOerk0FBcjYuTzKKnr4+Dx0+iarVqBc7A/dIlTBwzWhJHPPdxc3NDy5Yt8/S5XbduHSZOnJgljtiE9Ny16xBrQ+SNAD8/TPt6Il48eyb5souLCw4fPiy758hBAQpQgAIUoAAFKEABChS9ABuMFv01YAYUoIAWChw9ehQ9e/aUVG5oaIgL129CX8sa22nhR4AlU4ACRSzQunFDubtjmZQogXP29kWcnWpM/yg1VdZw9E5iIrwTE/H0zRuFJyZeRLZzcITDP01HHRyd+HegwpU1M+CQvn1w946vpLgOHTrAiLtAauZFZ1UUoAAFKKBSApmZmbIXP7IPcV+jY8eOKpUrk6EABShAAQpQQDsEgoKCcO/ePbnFWpUqhZ1q+rKxdlw9VkkBClCAAhSgQFEKvMnMRLMcGoyecb+GiubmRZke56YABShAgXwKiEWdy5f8hLNup/IUoZKlJVat34B6VlZ5Op4HUYACFCgsgcZ2NkhNSckyXY0aNfDw4cPCSkGj51m7di2++uorSY29+vTFwiVLNbp2FkcBCmimgGiy38TORtJgSLxXGh8fn6fmKpopw6ooQAFVEHjx4gUqVaqUr1Q+7dcfC378KV/n8iQKUIACFKBAUQskxMdjyaLvIRpJvj9mz/sOA4YMkTQxfPfuHeLj4xAW+gD3g4NkTUUDA/wR/vAhkpKSFFqOrq4uatWpi8ZNm6KxqyvsHZ1gyHVpCjXOLdirqCi0dW0iOUxPRwfXHB1zO10lv/6hTT579e2H7xb/mGPzzrwUFP3qFb4eNxb+fnckhy9duhQzZ87MSxjZMTdu3EDfvn3x7L1moaKhrnhXoELFipI4r2NiMOmLsbgj5x2Dhg0b4uzZszA2Ns7z/DyQAhSgAAUoQAEKUIACFFCuABuMKteX0SlAAQrIFfjkk09w6dIlyddGjhmLyTNnUY0CFKAABZQo8CAkBL27dJI7Qw9TU8yvXl2Js6tv6Jj0dFmzUdF0VPwXlJyMjHfvFFqQTvHiqN+gARydXeDo4gLnho1QztRUoXMwmPoLJCcnw9XBDuKB8fujePHichu4q3/FrIACFKAABSigegJi0cW5c+ckiZmbm8PV1VX1EmZGFKAABShAAQpovICfnx9CQ0Pl1tnM2Bira9fWeAMWSAEKUIACFKAABfIj8PbdOzT19pZ7qttld1jkc8F7fnLhORSgAAUooHgBXy8vfD/vW4h3ZfIyxCLqFes3cGPPvGDxGApQoFAEctqEODExEWLzQ46CCTRv3hzXrl2TBNmwfQeaNmtesOA8mwIUoEARCYwaPAhet29JZhfvubRt27aIsuK0FKAABf4n4OzsDO8c7sd+yEg0P7t08zYbnvGDRAEKUIACaimQkZGB7Zs24tflv2TJv3bduhg4ZCjMKlRASkoKHoWFITjwHkLv34dooCh+LzMzU2E1i6aJ5hYWsHN0QqMmTWTrF2vWrs2NCBQmnP9AXT5pjWdPn0gCnLa3h2mJEvkPXIRn+iYk4PP79yUZ6OnpYcFPS9Cle498Z/f72jVYv3qV5PyPbS4qAsTExGDEiBE4duxYlngr1q1H2w4ds/xefFwcpkz4Ep43b0rmtrCwgI+PDyrKaUqa70J5IgUoQAEKUIACFKAABShQYAE2GC0wIQNQgAIU+DiBwMBAWFlZSU7S0dGBWJxR0dz84wLyaApQgAIU+CiBnVs2Y/kS+bu3/lSzJtqXLftR8bT14NTMTAQkJf3XcFQ0HxW7qyl6VKlaVdZs1MHJWfZrzVpsBqFoY3WL537pIiaO+VyStqmpKVq1aqVu5TBfClCAAhSggFoKiB1qb8p5MaRBgwYQ/3FQgAIUoAAFKECBwha4ffs2njyRvmQs8uhmaooF3FSosC8J56MABShAAQpQQE0EMt+9Q6McFrSfunQZlSwrq0klTJMCFKAABXISEAuw//5zP1b/8jPE4s/chtjcc9io0Zg0YyYXVueGxa9TgAJKF1g071sc3LdPMs/Vq1fRrFkzpc+vyROI+6lVq1aVlCg2BD9/7TrEZuEcFKAABdRRQDRZEc1Wso8vvvgCv/32mzqWxJwpQAENEjh58iSOHz+OiIiI//4T7+KlpaXlWuW02d9g2GjpO/S5nsgDKEABClCAAiogcNbtFGZO+lrSMFQ0/RRr60UTUkUP0aC7Rq1acHRpCNfmLeDcsCGMSpdW9DSMpwCB72bPwuG/DkoijTY3x5eWlgqYoWhCfBMWhrMxMZLJRXPdA0eP5+v+W2pKCvp264Injx9nievi4iJb3yG+nz52/Pzzz5g5c2aW0wYPG45J02dA38BA9vvv3r3DitzGWQAAACAASURBVKVLINZmZx/lypXD3r170aFDh4+dmsdTgAIUoAAFKEABClCAAkoWYINRJQMzPAUoQIHsAiNHjsT27dslMB26dMXPq38lGAUoQAEKKFlg3PBhuOFxTTJLMQAXHRxgxBdj83UFRGvR0JSU/xqO+iQkIOrt23zF+tBJxsYmcHD+X7NRsVOgta0tSpYsqfB5GFB1BUSDYHkPo+zs7FC7NhvQqu6VY2YUoAAFKKBJAkFBQbh3756kpCZNmqBSpUqaVCproQAFKEABClBATQREQ4GXL1/KzXZYxYr4ujIbY6nJpWSaFKAABShAAQoUgYCLl5fcWY+fvwixGSAHBShAAQpohkBCfDw2rPkVe3ftzNNibbHQetHSZWjTngtCNeMTwCoooJ4Cf+7ZjcXfzZckv2bNGkycOFE9i1KRrOU1DhCpDRo6DLPnf6ciWTINClCAAh8vEODnh8F9PpWcaGhoiOjoaOjp6X18UJ5BAQpQQMkCCQkJsoajkZGRWLt2Lfbv3y+Z0dzCAm6X3bkZiJKvBcNTgAIUoIByBFb9vBTbN22SNSlUxhCNSsXflfaOTmjYpIlszWHN2rX596YysJUQ89ihQ5g7c7okcoNSpbCrQQMlzFg4IWPT09Ht7l2kZoqVt1nHN98twMAhQz86kd07tmPZD4uynGdsbCxr8Nm5c+ePjidO8PDwQPPmzbN8f1rb2WH+osWob2WFt2/fyjax+2PbVsn3sNi07u+//0aPHj3yNTdPogAFKEABClCAAhSgAAWUK8AGo8r1ZXQKUIACWQRiYmJkjTbevHkjkdn550HYOzpSjAIUoAAFlCggdnZt5mgvd4dXW0NDbKtfX4mza1/oF2lpuJOY+F/T0QcpKVD0Y0Dxop+1rZ2s6aiTiwucXBrC0MhI+7C1qOKBvXogMCBAUnHHjh0hXgDloAAFKEABClBA+QK3b9/GkydPJBO1b98epbmzs/IvAGegAAUoQAEKUEAicO7cOcTHx8uVEc1FRZNRDgpQgAIUoAAFKEAB+QKNvLwgXdIEHDt7HlWrVycbBShAAQpomMDj8HD88N083PTwyFNlYhH2mo2bUblKlTwdz4MoQAEKKFLAz9cHQ/v1lYQcPXo0Nm/erMiptC6Ws7MzvL29JXXv2H8ADk5OWufBgilAAc0S6NGhHR6FhUmK2rZtG0aMGKFZxbIaClBA4wQyMzNlaw9Fs9HsY93mrWjeqpXG1cyCKEABClBA8wXWrFiOzb+tV1ihurq6qFajBhycnNHykzayNYVi0ywO9RR4FRWFtq5NJMnr6+jgqpr3XfgzKgrLHj+W1FbR3Bwr1q2HjZ19ni/a65gYzJz8NW5dv57lnILeK42KikLVqlWRmpr6X1wDg1IYM348Bnw2BCeOHsFPCxfIbS66aNEifPPNN3mugQdSgAIUoAAFKEABClCAAoUrwAajhevN2ShAAS0XWLhwIRYsWCBRqNfACn8ePablOiyfAhSggPIF3C9dwsQxo+VONK5SJYyxsFB+Elo8Q2JGBvxEw9GkJFnTUf/ERKQpeOdBseNgrTp1ZDsNOoqGo84usLC01GJ1zSo9OTkZrg52ch9I9ezZU7OKZTUUoAAFKEABFRa4cOECYmNjJRl++umn3OlZha8bU6MABShAAQpossCJEyfkbu4mal5QvTq6mZpqcvmsjQIUoAAFKEABChRIoIm3N9LlPLM7fPoMatSsVaDYPJkCFKAABVRXwP3SRSxb/ANEw9HchngXo3f/AZj/w+LcDuXXKUABCihUIDUlBU0d7CCaLL0/nJyc4OXlpdC5tClYWFgYatasKSnZ3MICp69c1SYK1koBCmiowJ6dO7B00feS6po1a4arV/nnnIZedpZFAY0SWLx4MebOnSupqUXr1li7aYtG1cpiKEABClBAOwQehIagd+dO+SpW3J8WzRjtHBzR2NVVtmZQbIwlfp9DcwQ6t26F58+eSgo6bW8P0xIl1LrQ/gEBePhe885/i2nWsiVEA/m8fpYDAwJkDUazP9c5f/482rRpk2+jjIwMWFhYQDQafX+I3hcNrK1x+sQJpKQkS+LPmjULS5Ysyfe8PJECFKAABShAAQpQgAIUUL4AG4wq35gzUIACFJAJpKeno3LlynJ3EFyychU6d+tOKQpQgAIUULLAkkULsXfnTrmz7KhfH9aGhkrOgOHfFxALFQOTk2XNRsV/PomJiE9PVzhShYoVZc1GHZ3+13S0bv360NHRUfg8DKh8gQtnz2LK+C8kE5UvXx4tW7ZUfgKcgQIUoAAFKEABmcDhw4cli/j09PTQtWtXClGAAhSgAAUoQIEiEfj7779znHd17dpoZmxcJHlxUgpQgAIUoAAFKKAOAq4+PkjL1rBJ5H3o1GnZ4jwOClCAAhTQXAHxTuOeHduxYc2vSEpKyrXQqbO+wfDPP8/1OB5AAQpQQJECvTp2QNjDB1lClixZEqmpqXwHLJ/QCxcuxIIFCyRnjxo7DpNmzMxnVJ5GAQpQQHUEEhMS0KqRi2wNT/YRHByMunXrqk6yzIQCFKCAHIGYmBhUrFhR8ueYaD7ldtkdojE8BwUoQAEKUEDdBFysG+BtWlquaZfU1UXVatVkDUVdm7dA0+bNUbpMmVzP4wHqLTBv1gwclfMO4BgLC4yrVEmti/s/9u4DrMnrbQP4LSiI4kZw4EZRFJlOXLiVUWeHVeuuq26rdVatVVv33qtqrXUiKjhw7wWIe4u4EBdTEfyuk3/1U943kJAEEnKf6+KiNed9nuf8klpIzvucW/Hx+O7KFXxIsQoTU1PMX7ocotGoKkO8Rzpq6BBcCQv7Yvrx48dRu3ZtVULIzklMTFQ0GI2KilI5RqNGjbBlyxbk475Mlc04kQIUoAAFKEABClCAApkhwAajmaHOnBSggFEKrFmzBl26dJGsvZCVFfYdOwFTU1OjdOGiKUABCmSkgE+TRpITukT+3KamOOTsDJ5bl5HPhnyu+wkJnxqOiqaj4W/far2o3Llzo6qLK1xF01E3d1R1cYFoiMWh/wLiRHlxsnzK4ezsjLJly+r/AlghBShAAQpQIAsIxMfHY8+ePZKVFCxYEA0aNMgCK+QSKEABClCAAhQwNIF3797B399fadlrK1aEAw8WMrSnlfVSgAIUoAAFKJCBAnUuXkSCTIPRzf67Ud7ePgMrYSoKUIACFMgsgRdRUZg3cwa2/bsJHz6kvMX1/6sSjUz+3emP8vYVM6tU5qUABYxQYMTggQiQef8vJCQEVatWNUIRzZYs/p63tbXFo0ePJIE2+e2EfSUHzRLwagpQgAJ6IjBy8CDs8d8pqWbIkCGYMWOGnlTJMihAAQooF+jYsSPWr18vmfBDj54YMmIk6ShAAQpQgAIGJ9ChTWtcvhQqW3eT5i1Qs3ZtuLhXUxyAKN6L5jAugR1bt2DcCOnBNw65cmFtpUoGjzHx/n34PX8uWYdopDtv6TLkL1AgzTUmxMdj6qSJis9yPh8rVqxAt27d0rxe2QTRWFS8XygOdFJleHh4YPfu3cjLxr+qcHEOBShAAQpQgAIUoAAFMlWADUYzlZ/JKUABYxJwcXFBcHCwZMk/DRmKHn36GhMF10oBClAgUwSePnmCpnU9ZHM3K1gQk8uUyZS6mDR1gRfv3yMkJuZT09GrcXFITuVmlvR4iibflSpXgYubG1zc3eFWvQby58+fnlC8RscC7bxb4ub165IsXl5ebBKrY3uGpwAFKEABCnwUePbsGY4dOyYBEc2+RdNvDgpQgAIUoAAFKJDRAm/evMH+/fuVpt3p6IiiZmYZXRbzUYACFKAABShAAYMRqBccjLikJEm9m3b6w76i4d+sZTBPBAulAAUooAcC169dxe+/jkfw+fNKq8ltaYkjZ88je/bselAxS6AABYxBYNWypZj9xzTJUtesWYPOnTsbA4FW13jw4EE0bNhQElM079i2J1CruRiMAhSgQGYKnDl5Ej07d5SUYGVlpWiynCNHjswsj7kpQAEKpClw6tQp1KpVSzJP/F5+6PRZmPEz8DQNOYECFKAABfRL4PTJk+gl8zN6lapOWL9lq34Vy2oyXCDiYThaejaQ5M1pYoJjLi4ZXo+2E75NTkbzS5cQ/f69JHSnrt0wbNRolVJu3fQPJowe9cXc/v37Y968eSpdLzfp8OHDaNBAai83t0SJEli3bh3q1auX7nyZeeHHQ/bYxDgznwXmpgAFKEABClCAAhTISAE2GM1IbeaiAAWMVuDQoUPw9PSUrF98mLf/xEnky8cmZkb74uDCKUCBDBPYtGE9Jo8fJ5tvQunS8CpUKMNqYaL0CyQkJyMsNvZT01HRfDQuOTn9AZVcWbJ0abi6uSsajjq7uaF0mbJaz8GA6gm8ef0add1dJReJTZ4+Pj7qBeNsClCAAhSgAAXSLXD79m2EhIRIrndzc0OpUqXSHZcXUoACFKAABShAgfQKPH/+HEeOHFF6+SlXV2TPli294XkdBShAAQpQgAIUyPICnsHBiJZpMLpxux8qVa6c5dfPBVKAAhSggFQgcNcu/DxogFIaV/dqWPX3RtJRgAIUyBCBk8eOonfXLpJcgwcPxsyZMzOkhqyUpEuXLhDNWVOOAUOHoXvvPllpqVwLBShg5AKiaUgLz/p4HBEhkdi0aRPat29v5EJcPgUoYAgCrq6uuHjxoqTUCVOmolU7/j1mCM8ha6QABShAgf8XED+je7g6IzYmRsJy+Ox55M/P++yN/fXSqHZNPI+MlDAEOjmhkA4PPXv/4QPuxMfDzsICJjrcZxj08iV+vnNHsj4TExPsDjqEosWLp/kSuH71Cr5v2waJiYmf5tapUwcbN25EcRWul0swZswYTJ48Oc3cBQsWRFBQEJycnNKcq48T/v33X2zYsAHW1tawtbVF6dKlYWdnp7gHpnDhwjyIRB+fNNZEAQpQgAIUoAAFKKCxABuMakzIABSgAAXSFmjVqhV27Nghmdj2m28x7re033RJOwNnUIACFKBAWgIDe/+IQwf2y07b5+SEAjr8kCGt2vh4+gVEa9FbcXEIjolBcGwszkdHI+qzD0jSH/nLKwsULAhnV1e4/Nd0tLJjVZiammorPOOoILAvYA+G/dRfMlN8gFO3bl0VInAKBShAAQpQgALaEAgODsYdmY0t4tRasWmEgwIUoAAFKEABCmS0QEREBE6fPi2b1sLEBEddXDK6JOajAAUoQAEKUIACBiXQKCQEr9+/l9S8Yet2VHZ0NKi1sFgKUIACFNCewIP799HOqwXevn0rG3T46DHo2KWr9hIyEgUoQAElAtFv3qCOm/Q9PvH55MGDB+mmpoCjoyPCwsIkV+09ehw2RYqoGY3TKUABCui3wIrFizB3xnRJkU2aNMHevXv1u3hWRwEKUADA6tWr0bWr9HfvsnZ22LYnkEYUoAAFKEABgxMYO+Jn+G3dIql77KTJaPfttwa3HhasXYExPw/Dzm3bJEF/LFoUPYsV026y/6KFxsRgwK1biPnvQM4/ypZFwwIFdJJLBO12/TpEzpSjVdt2GDPptzSbXMbHx6GlZwO8iIr6FKJYsWJYu3YtGjVqpHbdT548QevWrXHq1KlUr82ePTt69eqFX3/9VdGM09CGWGf9+vVx48YNZMuWDWZmZsiVKxcsLCyQM2dORbNRZ2dnRaNV8e8cFKAABShAAQpQgAIUyCoCbDCaVZ5JroMCFNBbAdF0Q5xgIk5XSjm2BQSibDk7va2dhVGAAhTIKgJJSUnwcHGGeAM95aiQKxc2VKqUVZbKdQB4/O7d/xqOxsQgJCYGt+PjIf2/sGZU5jlzwrGqE1zc3RVNR53d3JA7d27NgvLqVAUmjx+HTRvWS+a4uLigTJky1KMABShAAQpQIIMEjh49ikiZk4F9fX0hNo5wUIACFKAABShAgYwWEJ/DiCbocqOYmRn82BQro58S5qMABShAAQpQwMAEmoaE4IVMg9F1m7fA0cnZwFbDcilAAQpQQJsCRw8dQv+e3WVDihswt+zajXLlK2gzJWNRgAIUkBVo7FEbkc+efvFY/vz58fLlS4qpKSBumk9ISJBcFXLztpqROJ0CFKCA/gu8evkSnjWrIzk5+Ytixc+yd+/eRalSpfR/EayQAhQwagFx6IdoGPXixQuJw9pNm+HEwzaN+vXBxVOAAhQwRIFDB/ZjYO8fJaXXbdAA85et0LslvXv3DmGhIXj14iXeRL9B9OvXyF+gIIoWK4ZsJtlQyMoKxYrbKpoVcmgusH3zvxj/y0hJoMq5c2NNxYqaJ5CJINfwU+QSOXUxnr57B9+wMCSl6Dkhfk/9c+48NGneIs207bxb4ub165/m5ciRA3PnzkXv3r3TvDblhKCgIHh7eyM+Pj7Va2fMmAFPT08UL15c0YBTvOZNTU1hYmLyxXXiz/RxCJ+BAwemWdqff/6JYcOGpTmPEyhAAQpQgAIUoAAFKGAoAmwwaijPFOukAAUMVmDQoEGYM2eOpP5aHnWwePUag10XC6cABShgSALnTp9G944dZEvuVqQI+hYvbkjLYa1qCkQnJeHSfw1HRdPRsNhYvJNp/K1m2C+miw9D7CpUUDQbFU1H3atXR2FrG01C8toUAq2aNcXdO9KN7F5eXjA3N6cXBShAAQpQgAIZJLB7927JDWeisahoMMpBAQpQgAIUoAAFMkPg6tWrEF9yQ5ebizNjrcxJAQpQgAIUoAAFdCHQPDQUzxMTJaF5g7outBmTAhSggOEJTJnwKzau+0u2cMs8eRB08jQ/sze8p5UVU8DgBPr37IGjhw5K6hbN4UqXLm1w68msgqOiomBlZSVJr69NPDLLiXkpQIGsJSCaF4kmRinH2LFjMXHixKy1WK6GAhTIkgIjRozAH3/8IVmbl+9X+H3GzCy5Zi6KAhSgAAWyrkBiYiKqV3GQHAIgGiQeO38ROS0sMn3xEQ/DcXD/fpw4egRnT52CaDKa2hCNIQtbW6OcXXnUadAAjZs1R5GiRZVecuRgENYsX57p65wycxasbfTr3seH4eHwathAYmNhYoKjOmqsPvbuXeyRaea+o0oVFNfR/YrLHj3CksePJeusULEi1m/ZlmbD2p8HDUDgrl1fXP/jjz9i8eLFar2uxH+PtWvXxrlz51K9rkCBAmjRogViY2Px4MEDiAOMcqdowPrhwwfFPSai+WiVKlXQtm1b1KlTR616dDX59evX6NSpE3bu3JlmClH7hQsXIP5O4qAABShAAQpQgAIUoEBWEGCD0azwLHINFKCA3gpER0ejSJEiiIuLk9QoTlMSG7I4KEABClBA9wJz/vwDK5cukU20zN4eLpaWui+CGfRGIPHDB1yNi0PIf01HL8bE4M3791qvT5xGKBqOOru5Kb6Xt7eH+NCQQ32BqOfP0bBWDcmF4sMaHx8f9QPyCgpQgAIUoAAF0iXw/v17+Pn5Sa7NmzcvGjdunK6YvIgCFKAABShAAQpoKnDx4kWIRgJyo06+fJhtZ6dpCl5PAQpQgAIUoAAFsrRAy0uX8EzmxrjVf/+jOFiPgwIUoAAFjFtA3GD6ta837ty6JQvh6u6OVX//Y9xIXD0FKKBzgfmzZmLZwgWSPNu2bUOrVq10nj+rJBDNAqpVqyZZzjffd8SoXydklWVyHRSgAAW+EDgcdAADfuwlUSlatCgePnwIExMTilGAAhTQa4Hw8HBFU/3k5OQv6jQ1NUXQqTPInz+/XtfP4ihAAQpQgAIpBb5r9RWuXA6TwMxcsBCNmjbLFLD4+Djs2xOAHVs34/yZMxDNEtM7xL2Dru7V0NL3K/i0agXznDm/CLV540ZMGjs6veG1cp24H+9M2BW9/H2oUe2aeB4ZKVnnAScn5MueXSvr/zzI5dhY/HDtmmzcQ87OsDQ11XrO9x8+wDcsTPYz+j4DBqL3TwNSzbli8SLMnTH9izmiUejx48fVqnXcuHGYNGlSqteI9xJtbW1x9uxZxe/Qqg7RgHT9+vX46quvVL1EZ/NE7aKOxzJNXeWSrl27VtGQlIMCFKAABShAAQpQgAJZQYANRrPCs8g1UIACeiswe/ZsDB48WFKfbYkS8D9wkE3G9PaZY2EUoEBWE/jaxxvXr12VLMtcnF7m7AwTNn3Mak+52uu5l5DwqeFocEwMwt++VTtGWhdY5skDZ1dXOLu6KW7GrOrskuaJcmnFNJbH9/jvxMjBgyTLtba21pvT7IzlueA6KUABClDAuAVevnyJgwcPSt/nsLVF9erVjRuHq6cABShAAQpQINMETp06hUePHsnm9y1UCONKl8602piYAhSgAAUoQAEKGIKAz6VLeCzTYHTlhr/hVo3v+RjCc8gaKUABCuha4MG9e2jv642E+HjZVMN++QWduvXQdRmMTwEKGLHA/sAADO3fTyIgboKfMIGNMVV9aWzevBnt27eXTB8yYiR+6NFT1TCcRwEKUMCgBERDviZ1PPA88pmkbn9/f3h5eRnUelgsBShgnAKiIZLcweD9Bw9Bz77Sn5ONU4mrpgAFKEABQxFYtWwpZv8xTVKub5s2mDTtzwxfRvCFCxjSrw+inj/Xeu7C1jboO3AgWrVtB5P/GlXqQ4NR+0oO2OS3U+vr1UbAUcOGYteO7ZJQfYoVQ/eiRbWRQhJjeng4Nj6T/s4oJp50dUUOHdx7HBITg+7Xr0tqsbDIhfnLl8O9eg3Ztb56+RLtvL0Q+ezpF4+LeyxFY3ozM7M0jUJDQzFkyBAcOHAgzbmaTDA3N8fAgQMxefJkZNdBc1hVa1u0aBH69u0rmV7RwUFxuN67FHsl3N3dFTZ58+ZVNQXnUYACFKAABShAAQpQQG8F2GBUb58aFkYBChi6gNiIUKpUKdkTWcQpz+K0Zw4KUIACFNC9wMsXL9CgRjXZRA3z58cf5crpvghmMDiBF4mJCI6NhWg2Kj6wuRoXh2QNTh+UAxAfjDhUcVQ0G3Vxc4drNXfky8cThOWsJo4ZjS3/bJQ85Obmpvh5i4MCFKAABShAgYwRePDgAc6dOydJ5ujoiPLly2dMEcxCAQpQgAIUoAAFUggcPnwYUVFRsi6dixTBgOLFaUYBClCAAhSgAAUokIrAV2FhiJA5fG/5X+tRrWZN2lGAAhSgAAUUAn5bt2LsiOGyGtmyZcO//rtRvkIFalGAAhTQiUD4gwfwbuQpie3r64sdO3boJGdWDDp9+nQMHy79u3z6vPlo0rxFVlwy10QBClBAITB/1kwsW7hAotGqVSts27aNShSgAAX0XmDfvn1o2rSppM5y5ctj6+4Ava+fBVKAAhSgAAU+F3j16hXqV3OToOTPnx+HzpyDeL85I8aHDx+waukSzJs1E8lJSammFLVVdKgMK2trFC5cGImJiXj29CnCH9zH9WvXUr3e1NQUc5csQ5369RU59KHBqHer1pj85/SMYFY7x9ZN/2DC6FGS6xxz58aqihXVjqfqBf1v3sSpN29kp591c4MuXpU/376NoFevJDnrNmiA+ctWSP78bUICFs6ZjdXLl0keMzExwa1bt1CmTBmlS46JicGYMWMwb948iB4YGTV69uyJ+fPnq9T8VBc1dezYEevXr/8itGfjxpgycxZ27diBSWPHSNIGBgbK/vyti/oYkwIUoAAFKEABClCAAroUYINRXeoyNgUoYNQCYqNBmzZtJAa5c+dG0MnTyGlhYdQ+XDwFKECBjBJI7QaH0aVKobWVVUaVwjwGLJCQnIyw/xqOiqajoTExiNPBBymly5T9X8PR/5qOlmTzTMWrRtwgIG4USDl8fHyQI0cOA35lsXQKUIACFKCAYQlcvnwZ12VOyvXw8ICNjY1hLYbVUoACFKAABSiQZQT27t0LsflVbgyytUVH/pySZZ5rLoQCFKAABShAAd0ItAkLwwOZBqNL1/yFGrVr6yYpo1KAAhSggEEKjBg8EAH+/rK1W1paIujUGZibmxvk2lg0BSig/wI1qlZBQnz8F4WWKFEC4pBEDtUE+vfvjwULpA32NmzdjsqOjqoF4SwKUIACBijwOCICLTzrQzQQ+nyIBixPnz6FFfeSG+CzypIpYFwC4u8v8XdWyiH+7PzV67KPGZcQV0sBClCAAoYmIBqMikajKceqvzfC1b2azpcj/t86fMBP2BewR2muosWLo0fvPvCoVx9FixVTOk80fQy+cAEHD+zD/oBARD57+mlubktLzF2yFO7Va3z6sythYTgcdECtNYocq5Ytlb2mYdOmqGCvXuPNajVqwr3G/9ekVjE6nvzg/n34NG4oyZLL1BRHnJ11mr1JSAhevn8vm+Ocm7QprqbFvHr/Hl6XLuFtintUs2fPrmh+6erujkJWhfEwPBwnjh7BulUrIXyUDbGPskmTJpKH4+PjsWjRIkybNg3Pnj3TtOx0Xe/k5IR///0X5cuXT9f16b0oKSkJxYoVk6x75Njx+K5zZ8V/r61bNEd0iuayPNgqveK8jgIUoAAFKEABClBA3wTYYFTfnhHWQwEKZBmB+vXr48iRI5L1dOnRE4NHjMwy6+RCKEABCui7QGo3N+x2dIS1mZm+L4H16aFA8ocPuBkfj5CYGIiGo+djYhCVmKj1SgtZWcHZ1U3RcNTVzR2VKleGiamp1vPoc8Co58/RsJb0Q0szMzN4e3vrc+msjQIUoAAFKJDlBE6dOoVHjx5J1tW8eXPkypUry62XC6IABShAAQpQwDAEdu7ciUQl78tMKF0aXoUKGcZCWCUFKEABClCAAhTIJIF2ly/jXkKCJPviVatRq07dTKqKaSlAAQpQQB8FRGM/caPlo4iHsuWJG7/FDeAcFKAABXQh0PW7b3Hh3FlJ6JcvXyJ//vy6SJnlYnp5eWH37t2SdR0+cw75CxTIcuvlgihAAQp8LtDrh044feKEBGXKlCkYOZL39/DVQgEK6L/A999/jw0bNkgK3bo7AOUyuFGT/muxQgpQgAIU0HeBn3r1/pjYagAAIABJREFUwJGDByVldu7eA0NH/qLz8qdP+R1/rVwhm0fcr/bL+F/Rql17tZt4i8alu3Zsx+w//0SOHDmwZM1alCxVSuP1vH79CvXc5RtcTv5zOrxbtdY4hz4FaFS7Jp5HRkpKOuDkhHzZs+u0VPfz52XjV8yVC+sqVdJ67s2RkZgqc4BSkaJF0aBRY9TzbIgFc2bhcmhomrnlGoyGhIRg6NChOHBA9aa2RYsWRenSpXHy5EnZnNmyZUPbb75VNN4tbGMDk2wmePXqJfbu3o2w0BAkp2iY+jFIkSJFsG7dOjRq1CjNtWhrgmhq+vXXX38Rzq5CBUz+cwYqOjgo/nzl0iWYN2P6F3XnzJkTx48fh6urq7ZKYRwKUIACFKAABShAAQpkigAbjGYKO5NSgAJZXSA4OBguLi6SZYqTAQMOH4VNkSJZnYDrowAFKKAXAuJDmbrurpITpERxpc3NsblKFb2ok0VkDYFH7959ajgqmo7eiY/Hl2eda77OnBYWcHRygoubu+IUOidXtyzfzGvntm0Y8/MwCZ6NjQ08PDw0R2UEClCAAhSgAAVUFti3bx+io6O/mC82iLRunbU2JakMwokUoAAFKEABCuiFwNatW5XWMdfODrXz5dOLOlkEBShAAQpQgAIU0FeBr69cUXyulXIsXLEKHvXq6WvZrIsCFKAABTJJ4PrVK/i+bRulh30M/nkkuvTsmUnVMS0FKJCVBaZOmoC/166VLFHcHN+wYcOsvHStra1y5cq4cuXKF/HMzc1xJuzLP9NaQgaiAAUooEcCAf7+GDF4oKSiUqVK4d69e3pUKUuhAAUoIC/w+++/Y/To0ZIH/5wzF01bepGNAhSgAAUoYFACB/YGYki/vpKaixW3xZ5Dh3W6lo3r/sKUCb/K5hBNHecvW4Hy9vYa1fD27Vu8e/sWefLm1SjOx4uNrcHoL0MGY/dOP4ldv+LF0VXH/RmSP3xA9QsXZJ8330KFMK50aa08px+DiHtPv7tyBbdkPq8Xc0TD23fv3inNKRph1qhRA+PGjfviPdKwsDDMmTMH//zzj+T+j9QWYGdnp/j85/79+7LTRMPTnn37oqqztIeGaCz69PFjRcPOHVs2Q/x3kHKI9yLHjx+PgQMH6uSeWHE/eVRUFESfjzFjxuD06dOSGnzbtMGIMeNgmSeP4rHnkc/Qu2sX3Lx+/Yu5bdu2hWhQKu6X4aAABShAAQpQgAIUoIChCrDBqKE+c6ybAhTQa4EffvgBa2U2sTVt0RJ/zp2n17WzOApQgAJZSeBSSDA6tmsru6TvbWww2NY2Ky2Xa9EzgeikJITGxEA0Gw2JicGl2FgkftBuy1ETU1NUsLeHi7s7XFzd4Va9OqwKF9YzCc3KGTfiZ+zYukUSRJwAJ07D46AABShAAQpQIGMExGaL7du3Q3z/fOTKlQvNmzfPmCKYhQIUoAAFKEABCqQQSEhIwO7du5W6/FWpEirlykU3ClCAAhSgAAUoQIFUBMQNSzdlblgSN8/VbdCAdhSgAAUoQAGJwIa1azBt0kRZGXGj5T/b/WDv4EA5ClCAAloVmDR2NDZv3CiJOX36dAwdOlSrubJqMAsLC4j3VD8fdhUqYMuuPVl1yVwXBShAgU8C79+/R/3q7ohJcbCumBAUFARPT09qUYACFNBrgREjRuCPP/6Q1Phj/5/Qd+Agva6dxVGAAhSgAAVSCiQlJcG1YgVZmG0BgShbzk4naHfv3Eabli2QnJQkiW+eMyc2+e1E6TJldZJbk6DG1mB0yz8bMXGMtLF6VUtLrNSw+asqz0NCcjLqXLwoO1UXTU5Fc9FvUxwKpEqddevWxeDBg+Ht7Y0cOXJ8ukQc2D5y5EjcvHlTlTCf5hQsWBBVqlTBhQsXEBMTI7m2UdNmmDF/gUoNN3ft2I4Jo0fJNhkVgTt37oyFCxcid+7catWobLL4nV80Vd25cyf27duHM2fOKM09YcpUtGrX/otQS+bPw8I5s7/4MxMTE8VhTfYZ8JrTCgKDUIACFKAABShAAQpQQEaADUb5sqAABSigZYGnT5/C1tYW4s2IlGPNP//C2dVVyxkZjgIUoAAFlAnIvbH7ce6C8uVRQ0unwPEZoIAqAqK56NW4OEXD0Y9fb2R+XlAlVmpzxGmNouGoq2g66uaOsnZ2Kn1wo2leXV3fsFYNRD1/Lgnv4+PzxYdfusrPuBSgAAUoQAEK/E8gOjpasdki5bCxsYGHhweZKEABClCAAhSgQKYIvH79GgcOHFCa29/REUXMzDKlNialAAUoQAEKUIAChiLQ4epV3IiLk5Q7d8lS1G/YyFCWwTopQAEKUCCDBfr37I6jhw7JZs2fvwAOnz2XwRUxHQUokNUFqldxkL0pvGvXrli5cmVWX77G64uMjIS1tbUkTj3Phpi3dJnG8RmAAhSggCEI/PHbJKxfs1pSaocOHbB+/XpDWAJrpAAFjFRgz549aNmypezqmzRvgenz5hupDJdNAQpQgAKGLNCkTm08e/pUsoSBw39Gt14/6mRpP3z7NYLPn5eNLRonNm7WXCd5NQ1qbA1G79+9C9+mjSVsuU1NcdjZWVNOla5/kZiIpqGhsnMnlymDZgULqhQnrUlX4uIwIzwcITINPeWuLVCgANq1a4cePXqgWrVqkntG58+fj59++imttJLHS5YsicKFC+O8kv8+GjRqjInTpiFfvvwqxw7ctQt/TP4NzyOfyV7j4OCABQsWoEE6Dz0NDw9X3N+ya9cuHD9+HOL9z+Tk5FTrE4fk7Qo6iOK2Jb6Y9/jRI3g1bADR/PjzMWDAAMyZM0flNXMiBShAAQpQgAIUoAAF9E2ADUb17RlhPRSggMELlC5dGvfv35esw76Sg+L0Ig4KUIACFMg4gc5ft0OIzGlhObJlw2EXF5hly5ZxxTATBWQE7iUkfGo2Kj4ICn/7VutOefPlg5OLq6LhqLObG6pUdYKZgTTWeBgervhwJuUQ9YvT9TgoQAEKUIACFMg4gcePH+PkyZOShBUrVoTY3MFBAQpQgAIUoAAFMkNAHPomNocqG6dcXZGd7wFmxlPDnBSgAAUoQAEKGJBAp6tXFYfkpRyzFy2BZ2PpjVsGtDSWSgEKUIACOhSIfvMGbb1a4OmTJ7JZzl6+ajB7E3TIxNAUoICWBPy2bsXYEcNlox06dAj169fXUqasG+bMmTOoUaOGZIHfde6MkWPHZ92Fc2UUoAAFPhNQ1qTG3Nwc4jOnfPny0YsCFKCA3gmIZvo9e/ZU2iypbDk7bAsI1Lu6WRAFKEABClAgLYGRQwZjz04/ybTadeth0cpVaV2u9uOi2eHPgwbIXufqXg2r/t6odsyMusDYGowK10a1a+J5ZKSE+JCTEyyzZ88Q+jvx8fj6yhXZXCvt7VHV0jLddYh7ShdGRCDo1SuVYoh7Kb28vNCvXz94enrCxMREct3du3fRuHFj3LlzR6WYHydZWlqiatWqePjwIR48eCC5try9PVau/xviHlV1xrHDh/Hn5N9w767yepo1a4a1a9fKHoyUWq7FixdDNFO9cuUKPnz4oHJZpcqUwb9+/jDPmfOLax7cu4d23i0lB1zZ2toqmq7KHdykclJOpAAFKEABClCAAhSgQCYKsMFoJuIzNQUokLUExBsQo0ePxpQpU2QX9vuMmfDy/SprLZqroQAFKKDHAuJGhrrurrJvEHvky4c5dnZ6XD1LM1YBcbpdcEwMgmNjFd+vxcUhWY0POVRxy5EjByo7OsLFzR0u7u6K7+p+wKNKHm3M2fbvJvw66hdJqCJFiqB27draSMEYFKAABShAAQqoKHDjxg2EhYVJZlevXh1i4wQHBQxN4P3793j58mWqZVtZWUlOdtZ0neJk5KioqDTDFCxYEKampmnOU3dCXFwcYmNjlV4mNolZWFgoHn/16hUSExNTTZErVy7kzp1b3TI0nh8fH4+YNE7rFnWJ+jgoQIGsLSA2tJ47d052kblMTHDExSVrA3B1FKAABShAAQpQQAsCP1y7hssyvyvOXLAQjZo200IGhqAABShAgawqEBYagu/btpFd3vK/1qNazZpZdelcFwUokIECCfHx8G7cCJHPnkqy+vj4wM9P2ogiA8szmFSbNm3CN998I6l3yIiR+KFHT4NZBwulAAUooKlAp/btEBp8URJmzpw5GDBAvtmQpjl5PQUoQIH0CowfPx4TJ05Uerm4L0Dcr9i0Rcv0puB1FKAABShAgUwTOBAYiCH9+0ryW+bJg+MXgrVel7LfBUSieUuXoZ5nQ63n1FZAY2wwOmLwQAT4+0sIBxQvjs5FimiLNs04Z6Oj0efGDdl526pUQQlz8zRjfD7hWWIilj56BL+oKJXvGXV1dcWGDRtgb2+faq579+6hefPmuH79uko1ZcuWDeJekBIlSmDXrl0Qe7NTDtGQc/aixRBN7VUZbxMScOHcWWxYuxZHDgaleYmzszOmTp0K0WhU1bFmzRp06dJF1emKedY2NqhStapi/0OjZs1gYZEL7969w+tXLxER/hC/jR+LmzJuwujXX3/FuHHj1MrHyRSgAAUoQAEKUIACFNAXATYY1ZdngnVQgAIGLZCQkIDvv/8eW7dulV1HISsr7Dt2QidNAQwajsVTgAIU0KHA3t27MHyg/Eavn0uUwNfW1jrMztAU0I5AfHIywv5rNhoSE4PQmBjEJSdrJ/h/UcQHHWXKlYOruzucXf/XdNS2RAmt5khvsFFDh2CX3w7J5e7u7ihZsmR6w/I6ClCAAhSgAAXSISBOXr1//77kykaNGiGfmqfRpiM9L6GA1gVE48ydO3emGlec4pw3b16t5n7+/DmOHDmSZkwPDw/Y2NikOU/dCaIJn9zp0h/jfJ735s2buHTpUqop8uTJozjtWvxekZHj0KFDePHihdKUoh7x95O2n7+MXCNzUYACqgmk9ndVcXNz7KhSRbVAnEUBClCAAhSgAAWMWKDbtWsIlWkwOn3efDRp3sKIZbh0ClCAAhRQRcCpfDnZacNGjUanrt1UCcE5FKAABVIVWDR3DhbPmyuZIw5qu3btGux40LhKr6A//vgDI0aMkMytUbs2lq75S6UYnEQBClAgKwgoO/i+QoUKKjdhyQoOXAMFKKD/Aj179sTy5cuVFpo/f34sXLEKlatW1f/FsEIKUIACFKCAjMCrV69Qv5qbrE3A4aMoWqyY1txevXyJBjWq4cOHD5KYovHg3qPHM3wfrDqLM8YGo5s3/o1JY8dImJwtLbE8jUab6tiqMndXVBTG37snO3W/kxPyZ8+eZpg3SUlY/eQJNj57hncq3hsqfk+dN28emjZtmmZ8MUE0GG3ZsiWuXr2a5nwTExM4OjrCysoKjx8/xpUrVyTX5LSwwOq//0GlypXTjCeadZ44egQ7tm7BmZMnERMdneo1Ir+bmxs6deqkOBTJWsV7vbdv344OHTrINkNNLWFhaxtUdHBQfBUrXhziPoK7t2/jxrVruHf3DqKeP1d6uaenJ/bu3YvsKjzPaUJxAgUoQAEKUIACFKAABTJYgA1GMxic6ShAgawn8PTpU3h5eUE02lA2+g8egp59+2W9xXNFFKAABfRYYPwvI7F987+yFabndDA9XipLMyKB5A8fcDM+HsExMRANR8/HxCAqMVHrAlaFreHi5qZoNuri5o6KlSrBxNRU63nSCtiwVg3ZD2h8fX35oUxaeHycAhSgAAUooGUBZc38WrVqBbHBg4MChigQEBCAuLg4paWLjUulSpXS6tLEqdCXL19OM2bFihXh4OCQ5jx1J+zfvx9v3rxRepmPjw9y5MiheDw5ORmBgYFpbsKqVq2a4vTqjBri/djjx4+nmk48b+L546AABbK+QFhYGG7cuCG70Cq5c2N1xYpZH4ErpAAFKEABClCAAhoK9Lh+XfHZU8rxx+y5aOblpWF0Xk4BClCAAlld4K+VKzB9yu+SZbb75luM/W1yVl8+10cBCuhYIPLZU7T0bABxg3rKMWjQIMyaNUvHFWSd8MJrzpw5sgs6eu4C8vJQyazzZHMlFKBAqgLx8XHwrFED4nvKcfr0aVSvXp2CFKAABTJdYPLkyRgzRtpQ62NhdhUqYMHylShStGim18oCKEABClCAApoI1HFzQbTMntZZCxahoYpNFVXJv3PbNoz5eZjs1JY+vpgyU7/fYzLGBqN379xGq2bSxpq5TU1x2NlZladdq3OWPn6MpY8eycY84eICMyX3U7xNTlY0FV355Alik5JUqkk0FP3tt98g9merM1RtMFq1alVUrlxZcW/munXrZBvvivcKp8+dD3E4UWrjzu1b2LJxI/b470y1SefHGLa2tvD29kavXr3g4uKizvJw4cKFTNkbXqtWLRw4cAAWFhZq1cvJFKAABShAAQpQgAIU0AcBNhjVh2eBNVCAAgYrEBoaihYtWuCRkjeFxMLESYBLVq1Bnrx5DXadLJwCFKCAIQqIU+VevnghKd3KzAwBjo6GuCTWTAFZgUfv3ilu+vzYdPROfDyk5ylqhpcrVy5UdXaB839NR51dXCFOodPluH/3LnybNpakMDc3VzR356AABShAAQpQIGMF/Pz88P79+y+SmpmZKTZ4cFDAUAXEzUERERFKy7ezs4PYRKXNceLECTx58iTNkIULF0bdunXTnKfOhKSkJIj/luVOYBdxcufOjWbNmn0R8sGDBzh37lyqacR1YjNbtmzZ1Ckn3XOVNTz+GNDU1FRRDzdypZuYF1LAoATE4W/379+XrblevnyYaWdnUOthsRSgAAUoQAEKUCAzBHrduIEL0dGS1FNnzUYLb5/MKIk5KUABClDAgAQC/P0xYvBAScU1Pepgyeo1BrQSlkoBCuijwOjhw+C/fZuktAIFCkDcMJ+Xe7NVftquXbuGKlWqQHxelHK0+/ZbjJ3EptAqY+rRxEVz5ZvGypVYs7aH4sBxXQ6/rVsR8TBcpRQlS5WC11etVJqr6qQzJ09iyfx5Sqdb5MqF+cuWqxqO87KwwITRo7B10z+SFfbo0QPLli3Lwivn0ihAAUMQEPtiGjVqpDgYWG7UbdBA0exJ13v5DcGKNVKAAhSggOELdOvwHc6fPSNZSM++/dB/8BCtLVC8hy3ey5YbYyZOQvvvOmgtly4CGWODUeFY190Vb16/lpAedXaGhampLqhTjTn27l3skblfWVw0oUwZFDMzQ1EzM1ibmQEfPmBHVJSiKWlkYqJKtbq7uysOVKpTp45K81NOEu+Xin3gyg5sF/PFvR+jR49WvLcaGBiI1atXy+aaMHUaWrVtp7SO55HPsGPLFmz7dxPCHzxIs94SJUqge/fuaN26taK5qdjrrc54/fo1vv76a+zdu1edyzSaK+6VEfewDhgwAA0aNNAoFi+mAAUoQAEKUIACFKBAZgmwwWhmyTMvBShg8AL+/v745ptvEBcnPbn04+KatmiJ32fMRI4cOQx+vVwABShAAUMSuHn9Otp5t5Qt+evChfFzyZKGtBzWSgG1BKKTkhD6X8NR0XQ0LDYWiR+023LUxNQUFStVgoubu2LTsVu16ihYqJBadaY1+d+/N+C3cWMl04oWLQpx8hsHBShAAQpQgAIZJ/D27Vvs2rVLkrBgwYLcLJFxTwMz6UBAbKAKCwtTGtnKygr16tXTama5Zr1yCcTGKV9fX6027YyKisLhw4eVrkds3kp52rVoRipOXX4jc0L854FcXV1RunRprVrJBRPNWUWT1tSGvb29YvMZBwUoYBwCqTVu9rWywrhSpYwDgqukAAUoQAEKUIACGgj0uXEDZ2UajP4+fYbWm71oUCYvpQAFKEABPRW4cO4sun73raS6suXssC0gUE+rZlkUoIAhCFy7cgXffCXf8H7evHno37+/ISxDr2r86aefMH/+fElN4hC5f/x2wr5iJb2ql8WkLhATHQ0PV2eVmRo2aYJZCxerPF/dieJzxVpOVREfr/zeis9jOjo5Y93mLeqmSXX+3j27MXzAT0rn5La0xImLIVrNyWCGKXApJBgd27WVFC8O13z69KnicE4OClCAApkhIA5KdnJygtjjIzc6d++BISNGanU/UWaskzkpQAEKUIACHwWWLpiPBbNnSUA86tXDwhWrtAb1tY83rl+7KhtP/G4qfkfV52GsDUZ/HjQAgTL3MAyytUVHG5tMecq+vnIFd+LjtZpb7Hn+7bff0KqVZgexiKaholH9nTt3JPWJPhebNm1CixYtYG5ujpCQEAwfPhz79u2TzC1Xvjy27g6QXeP1q1ewbvUqBO7ejbcJCak65MuXD1999RW6deumaJqqblPRz4OLA0FWrFihVXe5YDY2NmjSpImimaloKponTx6d52QCClCAAhSgAAUoQAEK6FKADUZ1qcvYFKBAlhWYOXMmhg0bBrERRm6IjVbidKQeffpmWQMujAIUoIA+C6xZvgwzp02VLXGWnR3q5sunz+WzNgpoVUA0F70aFwfRbFTxFR2NN0lJWs0hgpUoWVLRbNTZ1U3xXdwspMkYPnAA9u6WNjITDY9E4yMOClCAAhSgAAUyTiAyMhJHjx6VJCxXrpxiQzMHBQxVQNlr++N6xEYmsbFJWyM6Olp2I5ay+J6enihQoIC20uP27duKDWHKRtWqVWFnJ/05XtxAdfz48VTrsLCwUJx6bWJiorV65QKJZqfiFGplQ5wWLerggU86fRoYnAJ6JXDw4EG8fPlStqYuRYqgf/HielUvi6EABShAAQpQgAL6KNDv5k2cljlYYuLUP/BVW2mzDX1cA2uiAAUoQIHME3gYHg6vhg0kBRQoWBCHTp/NvMKYmQIUMHgB0fhNNIBLOcRnGdeuXdPohnSDx0nnAsRnVWXLlsXz588lESpXrYoNW7alMzIvywyBB/fvw6dxQ5VT57SwwMmLIRCHi+tiBF+4gB++aa9yaNsSJbAr6JDK81WZyAajqihxzkcB36aNcf/uXQnI8uXL0b17d0JRgAIUyHCBxMRE1KpVC+fPn5fN/XWH7zF6wsQMr4sJKUABClCAAroUCAsNwfdt20hSWObJg+MXpO8LpbeW+tXd8UrJHjPxu6n4HVWfh7E2GN20YT0mjx8neWpcLC2xzN4+054ydyU/r6lbUKlSpTBhwgR06tRJK/uvRYNR0RTz/v37X5QiDtEQzTm/+eabT38u+mMsXrwYfftK+2CIA1r89u6DVWFrxfzY2Fg8fHAfu/z8sGvHDjyPfJbqUm1tbRV7ucW6atasqWhoqsm4ceMGOnfujNOnT6scRvT5+DjEP4svscddfH3+7x//WTR5bd++PcTe/UqVKiFnzpwq5+JEClCAAhSgAAUoQAEK6LMAG4zq87PD2ihAAb0TSEpKQp8+fbBs2TKltYnNN1NnzoZn48Z6Vz8LogAFKGAsAr1+6ITTJ05Ilive8D3i7AwLHTc8MRZnrtMwBUR79HsJCYpmoyH/NR19+Pat1heTL19+OLv9r9moi5s7Kjs6qtXkp667K97INA7y9fVF9uzZtV4vA1KAAhSgAAUooFzg7t27uHjxomSCi4sLypQpQzoKGKyAeK9vx44dqdbftGlTWFpaamWNYsOWspsA5BIoa/iZ3mJE7pSbxj6PJTaVFSxYUDb84cOHERUVlWpqZ2dnxU2puhqPHz/GyZMnUw0vmh6L5sccFKCA8QgEBAQgLi5OdsGDbW3xvY2N8WBwpRSgAAUoQAEKUCCdAgNu3sQJmQajY3+bjHbffJvOqLyMAhSgAAWMRUC8z+pasYJkuTnMzHDu8lVjYeA6KUABLQvsDwzA0P79ZKMGBgZCfH7DkT6BlStXKm2cN2nan/BtI23qkb5MvErXAiEXL6Lz1+3USrN0zV+oUbu2WteoOnnhnNlYMn+eqtMhmlucCA5Veb4qE9lgVBUlzvkosGHtGkybJG3UV6NGDZw6dYpQFKAABTJcoHfv3liyZIls3roNPDF/2fIMr4kJKUABClCAAroWeP/+PdwdKkI0O0w5Ao8cQ5GiRTUuQdl72B8Di0amoqGpPg9jbTB65/YttG7eTPLUWJqa4pCzc6Y9Zb1u3MCF6Oh057e2tsbo0aMV/Spy5MiR7jgpLxQNRuvVq4fw8HDFQ6amphg8eDB+++032Saf7969Q548eSC+pxzNvb1Rt34DJCUnY9+ePTh+5DCSk5NTrbVOnTro378/fHx8kCtXLq2t648//sD27dvx4MEDRUyxXzQmJkZhlzdv3k9fhQsXho2NjaI5aMov8T5U/vz5FfcEiMdE01PxJfbNW1lZKb44KEABClCAAhSgAAUokBUF2GA0Kz6rXBMFKKATgdevX6N169Y4ePCg0vjiNJYlq9fAroJ0w6xOimJQClCAAhSQCMTHx8HDxRniw5+Uo1qePFjEv6P5qqGARCAqMfFTs1HRePRafDySZT6c1YROfOhS2bHqfw1H3eDqXg3iRDu5cfvmTbRp2VzykIjh5eWlSRm8lgIUoAAFKECBdAiEhobi1q1bkivFBhRupkgHKC/RK4F9+/YhOpVNXuLmoeLFi2ul5gsXLkBs3lJ1iLwiv7bG/v378UamYYyIL05kFs38xXe58erVKwQFBaVaithwJU6cFhvSdDEOHDgA8R6tsiE2o4kbipWtQRc1MSYFKJD5AmLjqLKNqxNLl0bLQoUyv0hWQAEKUIACFKAABfRcYNCtWzgm8/vW6AkT8XWH7/W8epZHAQpQgAL6IFDP3Q3iBueU48K1Gzp7v1Af1s0aKEAB3QiIxhLejRvicUSEJEGLFi2we/du3SQ2oqjVqlXDuXPnJCsuULAgdgUdUjR+5NB/gUMH9mNg7x/VKrRTt+4Y9ssota5RdXLHdm1xKSRY1emKeeeuXNNqIw02GFWL3+gnx0RHo351d4j/76Qc169fRwXuNzf61wgBKJCRAuvWrUOnTp1kU5YoWRKbdu7SapOmjFwbc1GAAhSgAAXSEvCsWR2fTgJQAAAgAElEQVQvoqIk02YvWgLPxo3TujzNxx+Gh8OrYQPZedmyZUPwDeke+TSDZvAEY20wKpjrurvijcxn2UednWGho/3KqT29/lFR+FWNveCfxxLNMIcNG4ahQ4fq5Ge7hw8fKg4WEvutHRwcMHnyZHh7e0O8zpUNse977969sg/ntLBA9uzZIX5/VjbE42LvtsjbsGFDRRNPbY/4+Hjcv38fkZGRir2i4ks0JRb7xkXDUAsLC0WzUFGL2MMuvsS/8z1ObT8TjEcBClCAAhSgAAUoYIgCbDBqiM8aa6YABTJc4M6dOxCb0m7cuKE0d0UHByxauRoFebNqhj8/TEgBClDgc4EjB4PwU6+esigDbW3RycaGYBSgQBoC8cnJCIuNhWg2Kr4uxcQgLo1T5tRFFR9OlStfHi5u7oqmo65u7ij6X+Omv/9ai6kTJ0hCioZFdnZ2itPhChQowBuR1EXnfApQgAIUoEA6BY4fP46nT59KrhaNv8XmCw4KGLKAuHny44nGcuuwt7dH5cqVtbLE1Bp8yiUwMzNTbOzSxhCbqXbs2CF7yruILzZ0iY1dqY3Tp08jQuZm3s+vcXR0RPny5bVR8hcxHj16hFOnTqUat3r16rC1tdV6bgakAAX0V0Dc8Onn56e0wHnly6NW3rz6uwBWRgEKUIACFKAABfREYMjt2zjyStoUbsTY8ejQubOeVMkyKEABClBAnwXaerXALZm9lf4HDkI0QuGgAAUooI7A6uXLMGvaVMkl4sbwa9euKfYOcWgmIA6YdHZ2lv3cqFPXbhg2arRmCXh1hghs+3cTfh31i1q5ypQth+2B8k0j1AqUYnL0mzeKhh+iuYM6Y+/R47ApUkSdS1KdywajWqM0mkAjBw/CHv+dkvUOHDgQs2fPNhoHLpQCFMhcAfGzmdjz8vbtW0kh5jlz4p8dfhD/D+egAAUoQAEKZFWBnp064sypk5Ll9erXH/0GDdZ42REPw9HSU77BaI4cORSHX+j7MOYGo8MH/ATx+37KMcTWFh0y+D7h1+/f46uwMMQkJan1khH3Q/br1w+jRo1S3BOpqyHu91i+fDlevHihaGJarFixNFPt3LkTXbp0UVyjzhDv1bZp0wbDhw+HOMyIgwIUoAAFKEABClCAAhTQTwE2GNXP54VVUYACeiRw7Ngx+Pr64uXLl0qrEqcgTZs9l0019Oh5YykUoIDxCoimhKI5odz4x8EB5SwsjBeHK6dAOgWSP3zAzfj4Tw1HL8TEICoxMZ3RlF9mbWOjaDYauGtXmrFFg9J8+fIpPlgrVKiQ4jtPlkuTjRMoQAEKUIAC6RIICAhAXFzcF9eamJigVatW6YrHiyigTwK3b99GSEiI0pJsbGzg4eGhcclpNcFTlkCcDK2Nn3PFxq9Dhw4pXUfZsmUVN5KmNmJjYxWnVKd2Y6Boitq8eXPFKdDaHPv27UN0Kidgq9IgVZv1MBYFKKAfAuLvpcDAQKXFrKtUCRVz5dKPYlkFBShAAQpQgAIU0GOB4bdv46BMg9Hho0ajY9duelw5S6MABShAAX0R6NOtK04cPSIpZ/aiJRB7KzkoQAEKqCrw5vVrNK9fF+K9v5Sjf//+mDdvnqqhOC8Ngd69e2PJkiWSWSamptiyazfKlmMjV31/Ea1cshhzpv+pdpn7jp2A2KenzbF39y4MHzhA7ZD/7NiJig4Oal+n7AI2GNUapdEEOnPyJHp27ihZr9ibGhkZCdFsiIMCFKCALgVevXql2K9z//592TQzFyxEo6bNdFkCY1OAAhSgAAUyXWDJ/HlYOEfa4L9ugwaYv2yFxvUlJSXBrZK90r2vJ4JDtbJPV+NCUwlgzA1GN677C1Mm/CrRccuTB0sqVNAluyT2uHv3sDsqSuWc5ubm6NixIyZNmoSiRYuqfJ0mExMSEhS/y4oGoKoOcahT165dcerUqTQvsbS0xHfffYcBAwagYsWKWt8vnmYBnEABClCAAhSgAAUoQAEKqCXABqNqcXEyBShgbAJr165Fjx49kJhKA61effuh3+AhxkbD9VKAAhTQWwGfxg3xQGaDRb7s2XHAyUlv62ZhFDA0gUdv3yI4NvZT09G78fH4kMmLEB+8iUajH5uOFihQQK0PxDK5fKanAAUoQAEK6KVAcnIytm/fLqktb968aMybgvXyOWNR6gmk1XhTbLLy8fFRL6jMbHEq9PHjx2XjiAaicjfKisnu7u4oWbKkxvnv3LmD4OBgpXHc3NxQqlSpNPOIGCJWasPBwUGxaUxbIyIiAqdPn041XP369RUHD3BQgALGJZDW3+G7HR1hbWZmXChcLQUoQAEKUIACFEiHwIg7d3BA5tDdQT+PQNeevdIRkZdQgAIUoICxCYz/ZSS2b/5Xsuy+Awfhx/4/GRsH10sBCmggsGHtGkybNFESIU+ePIqmS2IvEId2BEQzqzJlykB8TznEAdGr//5HO4kYRWcC06f8jr9Wqt9oZeS48fiuU2et1qXsZ4G0kixetRq16tRNa5rKj7PBqMpUnPifgDhcs4VnfTyOiJCYbNiwQdE0hYMCFKCArgTE30HiEF9x2K/c6Ny9B4aO/EVX6RmXAhSgAAUooDcCl0ND0aFta0k9BQsVwsFTZ7RSp2fN6nihpDHkrqBDsC1RQit5dBXEmBuM3r55E21aNpfQ5jE1xUFnZ12RS+JeiI5Grxs3ZPO1a9cOmzdvln0sLCwMlStXzrA605vo/fv3GDlyJGbMmCEbQux1F/02hg0bBltb2/Sm4XUUoAAFKEABClCAAhSgQAYLsMFoBoMzHQUoYBgC4kO6MWPG4Pfff1dasGgu8PuMmWjaoqVhLIpVUoACFDACgadPnqBpXQ/ZlX5lZYWxKjRLMQImLpECOhF4k5SE0JiYTw1HL8fGIvFD5rYczZYtG8RJ8p83HRUfaHFQgAIUoAAFKKC6wOvXr3HgwAHJBWJjSPXq1VUPxJkU0FMB0UTXz88P4ruy0bJlS+TMmVOjFVy5cgXihGe54ezsrLT5p7ix08XFRaPc4uILFy7g3r17SuM0adIE4ubctMa7d+8QEBAAsZFM2RDvm4obIMR3bYx9+/YhOjpaaagiRYqgdu3a2kjFGBSggIEJPH78GCdPnlRa9SlXV2TPls3AVsVyKUABClCAAhSgQMYLjLpzB3tlGowOGDoc3Xv3zviCmJECFKAABQxOYMGsmVi6cIGk7pY+vpgyc5bBrYcFU4ACmSfQr0c3HDt8WFLA1KlTMWLEiMwrLItmXrx4Mfr06SO7uunz5qNJ8xZZdOVZY1mjhw+D//ZtsosxMTFR+vlnnfr1sWD5Sq0ipNaoJbVE4l4ML9+vtFYLG4xqjdKoAq1YvAhzZ0yXrLlhw4ay+2WMCoeLpQAFdCowadIkjBs3TjaHW7XqWL5uPcT/0zkoQAEKUIACWV1A7Ed1d6gIcV9/yrHv2AlY29hoTPBtK19cvXxZNs6ajZvg7OamcQ5dBjDmBqPCta67K968fi0hPursDAtTU13SK2K/+/AB7S5fxqO3byW5bGxscOvWLRw+fBje3t6ytTx69AhFixbVeZ2aJhB76deuXYulS5fi4sWLinBij7Y4fKNv375sLKopMK+nAAUoQAEKUIACFKBAJgiwwWgmoDMlBSig3wLiDZD27dtj69atSgvNnz8/Fq5YhcpVq+r3YlgdBShAASMT2LjuL0yZ8KvsqqeVLYtGBQoYmQiXS4HMExDNRa/Gxn5qOBocEwPRhDSzh7m5+aeGox8bj5pmwIeJmb1u5qcABShAAQqkVyA8PBxnz56VXF6lShVUqFAhvWF5HQX0SiAoKAivXr1SWpNoXik2SGkyjh49isjISEkICwsLNGrUCP7+/rLh8+bNi8aNG2uSWnGtaBQsGgbLDdEI1MfHR+UcV69ehfhKbVSsWBEODg4qx1Q28eHDhzhzRvkJ9OJQAdEc1dLSUuNcDEABChiegGicLBooy43cpqY47OxseItixRSgAAUoQAEKUCATBEbfvYvAFy8kmfsOHIQf+/+UCRUxJQUoQAEKGJrAv39vwG/jxkrKdnJ1w9p/NhnaclgvBSiQSQLikDMPFyeI7ymH+DNtHWyWScvTy7SicYc4CC80NFRSn1Vha+w5dBhmZmZ6WTuLAvp274rjR47IUji5uCDkv0YQKSeI/5ZOhlzS2n9Tt2/eRJuWzWXrsMyTB9mzZ8crmUMtxAXDR49Bxy5dtfZ0ssGo1iiNKpB4fYomuSkPJRWfRd+9exelSpUyKg8ulgIUyBiBvXv3Kg7vlWukVtjaBlt270a+fPkzphhmoQAFKEABCuiBgLKDK+YsXoIGjTTfQztq2FDs2rFddqXDRo1Gp67d9EBBeQnG3mB0aP9+2B8YIAEaVqIEvrW21vlztzAiAiufPJHNs2PHDvj6+ioeS+0wn+joaIPZ6/zixQvMmjVL0RS1Y8eOEHvZOShAAQpQgAIUoAAFKEABwxRgg1HDfN5YNQUooEOB48ePo06dOkoz2FWooDi1t4gBnBajQyaGpgAFKKCXAgN+7IXDQQcktWUDcNDZGZZsIqiXzxuLMg4BcY7kvYSELxqORsic3KdMw8LEBPHJyVrHEptAxQddhQoV+tR4lM2JtM7MgBSgAAUoYMACyhoJ1qpVyyBO0jVgepaegQLilGVxY5CyIRplioaZ6R3iZgA/Pz8kyTTct7W1RfXq1SFuHIiJiZFNITaeiRvv0jvEjVBiA5vcTQkiprW1darvh6bMK06LDwgIkL3B9+NcUa+4EUKTm05Fvfv374fYVKdslC5dGq6uruml4XUUoICBC1y/fh2XL1+WXYWtuTm2V6li4Ctk+RSgAAUoQAEKUCBjBMbdu4fdUVGSZD/264++gwZnTBHMQgEKUIACBi0g9uqIPTspR7HixbHnkHzjM4NeMIunAAV0InDy+DH07vKDJPY333yDjRs36iQng0Jx2KT4rEpu9OrbD/0GDyGTngp81/orXAkLk61uwNBhmDtjutLK5y9bgboNGmhlZX+tXIHpU36XjdXC2wdnTp1E1PPnso/36NMXPw0ZqpU6RBA2GNUapdEFGtj7Rxw6sF+y7l9++QW//y7/+jY6JC6YAhTQmkBERATE4d5yhyGL/TbrNm9FpcqVtZaPgShAAQpQgAKGINCzc0ecOXlSUqo4DFEciqjpCPD3x4jBA2XDNGzaFLMWLNI0hU6vN/YGo3//tRZTJ06QGFfLkweLKlTQqb3f8+eYeP++bI42bdpgy5YtXzw2fPhwTJ8u/56M2H9taiD3N4u95yYmJjq1ZXAKUIACFKAABShAAQpQQPcCbDCqe2NmoAAFDExAbAKYOnWqbNViI830ufOR08LCwFbFcilAAQpkfQHRqMXDxRnx8XGSxVa1tMRKe/usj8AVUsDABKISExUNR0NiYhTfr8XHI/mDaEX65TDLlg1HXFzwICEBl2JjERobi0sxMbibkADpbM0RRBOkggULfmo6WqBAAY0aOmleESNQgAIUoAAFMk/gzJkzePjwoaSApk2bGswpupmnx8yGInDv3j1cuHBBabnFihVDzZo1070ccUNAUFCQ7PVOTk4oV64czp8/j/tKNqB5eHjAxsYm3flfvnyJgwcPKr3e3t4eldW8MeHOnTsIDg5Otaby5cvD0dEx3XWHh4crbmpVNsQmO9HE1NzcPN05eCEFKGDYAqGhobh165bsIqrmzo2VGjSHNmwZVk8BClCAAhSgAAXUE/jt/n1sl2n20vXH3hg0bLh6wTibAhSgAAWMUkA0NxNNzlKOXLly4WTIJaM04aIpQAH1BUSDQtGoMOVYuXIlunbtqn5AXqGyQLdu3bBq1SrJfLGHym/fARQtVkzlWJyYcQLN69fF40ePZBOu3PA3furVE7FKDjj8tmMn/DL+V60U26dbV5w4Kt9Q/PcZMzFr2jREPnsqm6vtN99i3G+TtVKHCMIGo1qjNLpAyhrmW1lZ4enTp2yqYnSvCC6YAroTSExMhDjYW+wTkhujJ0zE1x2+110BjEwBClCAAhTQU4GlC+djwaxZkurqNvDE/GXLNa46Jjoadau5ITkpSRIrX778OHj6jF43fjT2BqM3r19HO++Wkucuj6kpDjo7a/z6kAsg7ldc9OgRVj5+LBvf0tJSsXdRbn+3r68vdu7cKXvdB5n7JnWyAAalAAUoQAEKUIACFKAABSgAgA1G+TKgAAUokEJA3PQeJnOab3Nvb0ydORvZsmWjGQUoQAEK6KGAOKVOnFYnN/oWK4ZuRYvqYdUsiQIU+FwgPjlZ0UB034sX2PbZjazuefJgscyJgrFJSZ8ajobFxCj+OVrmw15NlcXPf3nz5v2i6aj4IJCDAhSgAAUoYAwCBw4cwOvXr79Yqvh/Y6tWrfgeiTG8AIxkjW/evMH+/fuVrlbcBC8aWaZ3pNaMs2HDhsifPz9Sa3JasWJFODg4pDc97t69i4sXLyq9Xty4UFTN35nFBre9e/ciNjZWaVzRALRZs2bImTOn2rWrEl9TF7WL4gUUoIDeCYgmxKIZsdyolz8/ZpYrp3c1syAKUIACFKAABSigjwLTHjzAv5GRktI6deuOYb+M0seSWRMFKEABCuiZwPPISDSqLX9I04VrN/T6xmw9o2Q5FDBqgTYtm+P2zZsSg2fPnqFw4cJGbaPrxT9//hxly5ZFdHS0JFX9ho0wd8lSXZfA+OkQcHeoCNGkTG6s2bgJmzasxy6/HbKPW9vYYN+xE+nI+uUl7969g4eLE8T3lEPsKzh2/iLaerXAEyXNOBo2aYJZCxdrXMfHAGwwqjVKowuUnJyMJnU88DzymWTt27dvx1dfSZvpGx0SF0wBCmhFoFevXli2bJlsrBbePpg6a7ZW8jAIBShAAQpQwNAELl+6hA5tWknKLlioEA6eOqOV5fTo9D3OnjolG2vClKlo1a69VvLoIoixNxgVpnXdXfEmxT0N4s+Pubggp4mJVtnF/Yoj79zByTdvlMZdvHgxfvzxR6WP29raIiIiQvJ4gQIF8OLFC63Wy2AUoAAFKEABClCAAhSgAAWUCbDBKF8bFKAABT4TePToEYoXLy5rEnLzNq0oQAEKUECPBWZNm4rVy+U3W/xVqRIq5cqlx9WzNApQIKXAuw8fMP/hQ2x49gy9ixVDDxUaHonTAe8lJODSf81GQ2NjcTc+Hsk64DUzM1M0HBVfhQoVgviAL3v27DrIxJAUoAAFKECBzBUQN0qIGyk+HxYWFmjRokXmFsbsFNCigGhm6efnh6RUmtX7+PggR44c6cqqrAGeaMApTqkWN9eJGzb37dsnG1/cNFu3bt105RYXXbhwQdHAVNnw8vKCubm52vEfPnyIM2dS37gpbkZ1Tsfp4A8ePMC5c+eU1iR+HhdNX/kzuNpPGy+gQJYSOHbsGERzAbnxlZUVxpYqlaXWy8VQgAIUoAAFKEABXQnMCA/H3zI/V3Xo/ANGjB2nq7SMSwEKUIACWUhAvMfqYl8e4nvKsSvoEGxLlMhCq+VSKEABXQg8ffIETet6SEI7OjoiNDRUFykZM4XAvHnzMGDAAFmXJWvWomZt6fNDxMwTiI+PQ82qjkoLWP33P4h89hTDB8o/p+LCbQGBKFvOTqNFnDx2FL27dpGN4ezmBtHotKVnA0Q8lD8s7OMcjYr47GI2GNWWpHHGmTdzBpYvWihZvLe3N3bu3GmcKFw1BSigVQHRYEo0mpIb5e3tsWHrdoj9MBwUoAAFDF1AHDDw+tUr2FeqZOhLYf0ZKPD+/XuIgzTk3mPef/wEClvbaFxN0L59GNy3t2ycUmXKYEfgPsV+Xn0cbDAKDO7XB0F790qenhElS6K9Fg8nevj2LfrfvAnxXdmoWbMmTp48meZLRdnrSexJF/vWOShAAQpQgAIUoAAFKEABCuhagA1GdS3M+BSggEEJ9OjRAytWrJDU/P0PXfDzmLEGtRYWSwEKUMDYBNr7eOHGtWuSZec1NUVQOpqZGJsf10sBfRU4Ex2NfKamsE9nk+C4pCSExcZCNBsVX+Kf37x/r/Xlig/98ubN+0XTUUtLS63nYUAKUIACFKBARgrExsYiMDBQktLa2hp16tTJyFKYiwI6Fzh8+DCioqKU5hENPkWjz/SMgIAAxMXFpfnfktgsJjZJphyfNyJNT/6goCC8evVK9lJNGwanFlskNDExQbNmzSDyqDrEBtG9e/dC/B2kbDg5OaFcuXKqhuQ8ClAgiwocOHAAr1+/ll1d1yJF0E/JgXJZlIPLogAFKEABClCAAukWmPvwIdY+fSq5vn2HDhgzYVK64/JCClCAAhQwLgHRGFA0CEw5lv+1HtVq1jQuDK6WAhRQW2Dbv5vw66hfJNcNGzYMf/75p9rxeIH6AuIgvipVquCazB7MEiVLYnvgPh78pj6rzq54FPEQLRrUVxpfNBitVLkyark4IVnJIYtDR/6Czt17aFTj9Cm/46+V0nsvRNABQ4ehe+8+aN28Ge7cviWbRzRw8du7X6MaPr+YDUa1RmmUgR5HRKCFZ31JQyPxmbc4fLNo0aJG6cJFU4AC2hNYsGAB+vfvLwloYZFL0fi7aLFi2kvGSBSgAAUyUOD0yRMI9PfHhfPnEBEejnfv3in2Da7d9C8cnZwzsBKmMnSBhrVqIOr5c8ky5i5ZivoNG2lleR3atMLlS5dkY338PVYribQchA1GgQ1r12DapIkS2ep58mBhhQpaET/55g1G3rmDWCXvpYgk9vb2ivsrSqlw+HlycjLEHnC5wfc9tfKUMQgFKEABClCAAhSgAAUokIYAG4zyJUIBChi9gLhhfdeuXZgxYwYOHTok67FwxSp41Ktn9FYEoAAFKKCvAi9fvECDGtVky2tZsCAmlimjr6WzLgpQIBME7ickKJqNXhJfMTG4HR+PZB3UIU6RLliw4Bdf2bNn10EmhqQABShAAQroRuDp06c4fvy4JLjYGFO5cmXdJGVUCmSSQGhoKG7dkr+xTZTk6OiI8uXLq12d2Czr7+8ve12lSpUgvj6OEydO4InMDfjicU9PTxQoUEDt/GJzmmhcKr7LjeLFi6NGjRpqx/14gWjKKpqzpjZKly4NV1dXlXPcv38f58+fVzo/V65ciqal+npSvMoL5UQKUEBjgd27dyMhIUE2zhBbW3SwsdE4BwNQgAIUoAAFKEABYxBY+OgRVj5+LFlq6/Zf49ffpxgDAddIAQpQgAJaEOjYri0uhQRLIv06ZSpat2uvhQwMQQEKZGWBYT/1x76APZIl7t+/H40aaaeBRFb209baxGfDyg6aHDhsOLr92FtbqRhHQ4HLoaHo0La10ih/b9sBhypV8OMPnXHqhPQzf3Fh9Vq1sGztOo0qadOyOW7fvCkbY7P/bpS3t8e3rXxx9fJl2Tl58+XD0XMXNKrh84vZYFRrlEYbqNcPnXD6xAnJ+idNmoQxY8YYrQsXTgEKaEfAy8sL4jPulKNX337oN3iIdpIwCgUoQAEdC4hDw/fs3InDQftx5fJlREVGShq0fyxB3DuzPTAQJUqW1nFVDJ9VBHp17gTRsDbl6P3TAPQZMFAry7x47hy6fPeNbCzRGHfRqtWoWdtDK7m0GYQNRoEb166hvY+XhDVv9uwIcnLSmHvVkydYGBGBD6lE8vb2xsaNG5E7d26V88XFxSmdv2jRIvTuzffbVMbkRApQgAIUoAAFKEABClBAbQE2GFWbjBdQgAJZRUDcdLpu3TpMmzYt1eYBOXLkwIngUIgGURwUoAAFKKCfAtu3bMb4kSNki5tUpgxaFCyon4WzKgpQQC8E4pKTERYbi7CYmE+NR1+/f6/12kQDpDx58qBQoUKfmo6Kf+egAAUoQAEK6KvAzZs3cUnmlGZ3d3eULFlSX8tmXRRIl0B4eDjOnj2r9FrxmhevfXVHREQETp8+LXuZh4cHbD5rfnf9+nVcVnJzXdWqVWFnZ6duerx69QpBQUFKr6tSpQoqaHhyt7jZVDQkVjbEz8FNmzZVaUOdOAwqICAA8fHxSuOJhqiiMSoHBShAga1btypF4HuCfH1QgAIUoAAFKEAB1QWWPX6MJY8eSS7wadUav/05XfVAnEkBClCAAkYtMLhfHwTt3Ssx6Ni1G4aPGm3UNlw8BSiQuoD4bKCuuyui37z5YqK5uTlev34N8Z0j4wQ6duyI9evXSxLmtLDArgNBsCpsnXHFMJNSgaOHDqF/z+5KH9+yaw/sKlTAhrVrMG3SRNl5JqamOHkxBOK5Tc94ERUFz5rVZS8tbG2D/cf/1xRGNG4RDVyUjeAbt7R2sCAbjKbnmeQ1nwsE+PtjxGBp46JSpUrh7t27WnutUp0CFDA+AXFAsdgzLr5/PiwscuHExWCI/y9zUIACFNBHgbu3b8N/x3ZFE/Y7t28hNiZGrTLF7xuBh48ifzoOV1crESdnCYGlCxdgwayZkrXU82yIeUuXaW2NUydNwN9r18rGM8+ZE5P/nI4mzVtolO/t27dYPG8ufNu0QZmy5TSKJS5mg9H/EYr3EN+8fi3xPObigpwmJulyfpucjLF37yLo1Sul14vmsxMnTsTo0en7rOPZs2df7Bf/PJG/vz9EI3oOClCAAhSgAAUoQAEKUIACuhBgg1FdqDImBSig1wJRUVFYuHAh5syZA/HPaY069etjwfL/Y+8+oKK42jAAv6FYERW7xo6iKEizYe/GnkSNxqhJNGpiivrHlmYSU9QUY5qJ3dhL7A27othFigUL9l6w0FTA/3wLGGBmYBd2gd197zkclLlz7/2eRVx2Z947K6NuPE4BClCAAjkoMPKjD7F5w3rFCl4AsMPDAw684CIHHx1OTQHzFLj0+DFCUgSOno2JQcKz9PYhzFydEmJftGjRVKGjslMrGwUoQAEKUCA3CBw9ehQXLlxQLKVFixa6/7/YKGBJApGRkdiscvN7co2Ojo5o3bq1wSUHBwerbm4koZ8nHpIAACAASURBVJudO3dGyud+d+7cwe7du1XnkEBNCdY0tMm/Yfm3rNWaNm2K4sWLGzpsqv4PHz7Etm3bIDcAa7Xy5cujbt26Gc6T0XqLFCmCli1bZjgOO1CAApYvIDdeycW1Wu33atXQwNHR8iFYIQUoQAEKUIACFDCCwJwbN/D71auKkTp06ozvJ/9ihBk4BAUoQAEKWIPAhK+/wqJ5ypuymzRvjt+nz7QGAtZIAQpkUuDY0aPo/1oPxdlyY316rwFmcjqeloHA9evX4eLigkePHil6tu/UCRMnT6FhLhBYs2IFPh89UnMla7dsQ4VKlXD71k20buSr2e/nP/5Eq7btMlXRquXLMG7sGNVze/R+HZ99PV537P13BsJ/5w7NObYF7DNacC0DRjP1UPKkFAJxcXFoVs8HkSo/A+U9cb5XzW8XClAgswIbN25Ehw4dFKe3bNMGk//8K7PD8jwKUIACRhVIiI+H/66d2LJxI44FHsX1a9cQ9/RplucoXLgINu/Zi3z58mV5LA5g2QInQkPR++WuiiJlsxP53dFYTa51HTtiODauW6s55Gt93sCgoe+jeIkSBk0r/45k3F9/+hE3rl9HUScn/LN0OSpUrGjQOGk7M2A0UWT4e0OwfcsWheXYihXxaiauhb7+5Ak+OnsW4TExmo+PXD++dOlStGuXuddPkgcOCwtDjRo1VOc5cuQIvLy8svQ9wpMpQAEKUIACFKAABShAAQqoCTBglN8XFKCA1QjIDi9ffvkl5syZg5h0XuxJCzL68y/wer/+VuPEQilAAQqYm4C8qSO7jz16+FCx9BoFCmB+zZrmVhLXSwEK5EKB2IQEhEZFIUQ+IiN1nyPi4oy+Ugmakh2qnZycnoeOyt/ZKEABClCAAjkhIEGHEniYtnXp0iVVKGJOrI1zUsAUAmvXrsVTjQti5Xla165dIbtQG9J27tyJe/fuKU4pXLgwWrVqlerr8fHxWLNmjWpQpwTTd+rUyZCpdX0DAwNx/vx51fOkJvn3bGuETTkOHz6MS5cuaa5P5pKA1vSe28rv95s2bUr3tdtmzZrpniezUYACFJCb27eoXCycLLOwZk1UL1CAUBSgAAUoQAEKUIACeggsuHkTk69cUfRs89JL+PHX3/UYgV0oQAEKUIACwKy//8KUH39QUFStVg0rNmwiEQUoQAFNgT9+mYxpfyifd/7666/44IMPKJcDAj/99BM+/vhj1ZnnLFoCTx+fHFgVp0wpMHfGdPw8cYImyqZd/ihTtqzu+KsdX8LZ06dV+77coye+/O77TOGO/OhDbN6wXvXc36fPQJPmLXTHJLRlw9o1mnMsW7se1TUCNgxdGANGDRVjfzWBgX374ND+/YpD06dPx8CBA4lGAQpQIFMC8rz299+Vz3k/H/8NuvfqnakxeRIFKECBrApE3LuHDWvWYPfOHQg7eQL3IyLS3WQ8K/PJ7ycbtu+EjRGuVczKOnhu7haQwH8f1xqq34c79h+EkxGvHZUg0NHDh0F+j9RqdnZ26NTtZTRs1Bi13N1RvkIF1a5y7evpUyexa8cOLF+0EDdv3EjVT0JK5y1bjrLlXsz0A8CA0US6+XNm44dvv1E41nd0xB/VqhnkGxgZiRFnz+JRfLzmebIJz/r161G1alWDxtbq7O/vj6ZNm6oevnjxIipofI8ZZXIOQgEKUIACFKAABShAAQpYpQADRq3yYWfRFLBOgS+++ALjxyfuhKtPq+Hqin5vD0D7Tp2NcpO9PnOyDwUoQAEKGC4QfCwQfXt0Vz1xQJkyeDfpIknDR+YZFKAABdIXuPL4MYKTAkfl89mYGMQ/e2Z0Nnt7e13gaHLoaNGiRSFfY6MABShAAQqYWkAuiHn8+HGqaTIbcmjqtXJ8ChhDYO/evbh586bmUM2bN9c9J9O3yUWDq1atUr3YsUqVKvDw8FAMpRVIKh1l9+uCBQvqO72u344dOxAREaF6juyqLaGfxmiyoZOfnx8SEhI0hytXrhzq16+veVyCUCUQVauVKVMGDRs2NMZyOQYFKGABAhKCLmHoWm2DuztK8ndnC3ikWQIFKEABClCAAtkhsOTWLfxw+bJiqpZt2mDyn39lxxI4BwUoQAEKWIDA2pUr8dkoZRhd4SJFsPvQEQuokCVQgAKmEujz6isIDQ5SDB8WFobq1aubalqOm46AbIpXu3ZtnDp1StGrSlVn/Lt+A0Nhcvg76JdJEzF7+jTNVWzfdwDFihfXHf/t558wY+qfqn2LOjlh54FDBlcj74M28fHCo4cPFefKdW37gkKeX9/23ZfjsGTBfM05ps2dh/q+vgavQe0EBowahdHqB9EK8GXwtdV/axCAAlkSePHFF3H16lXFGJv996JU6dJZGpsnU4ACFNBXIDQkGBvXrtGFqV+8cAGxMTH6nmqUfjVr1cbiVauNMhYHsVyBlg3r4+6dO4oCf5s2HU1btDR64csXL8IP332r178HuYZefteW/7vt7P67p+vc2TOQwN70Wpv2L+HH3zK/sSMDRhN1JQy5Z5fOCurCdnbYVqeOXt8fJ6Kj8fHZs7j19Gm6/V955RX8888/Bl+3ndEiFi9ejN691QPmHz58iEKFCmU0BI9TgAIUoAAFKEABClCAAhTQW4ABo3pTsSMFKGDuAs7Ozjh37ly6Zbzwwgu63XIlWLRugwbmXjLXTwEKUMAqBKb+OgV//faraq0zXVxQx8HBKhxYJAUokPMCjxMScDwqKjF0NCl49F5cnNEXJs9Z5Q3DlKGjfAPR6MwckAIUoIDVC8gu0GvWrFE4yP8/ErLIRgFLFDhx4oTqjZLJtXp6eqJy5cp6l3737l3s2rVLtX/dunVRvnx5xbGQkBCcOXNG9RwfHx+DdqeWG/tWr16tGfpZqVIleHl56V1PRh3TW3vyua1atULhwoUVQ0kw6aZNmxAbG6s6jTwHbtOmDRz4O35GDwOPU8BqBOTmqwMHDmjWu9/LC3YvvGA1HiyUAhSgAAUoQAEKZEVgxe3b+O7SJcUQcpOe3KzHRgEKUIACFNBH4EBAAAb176va9eip09zkXR9E9qGAFQpIOKGEFMp7GimbBDBdVgnBt0KiHCtZNuZr3Lix6vxjPh+H3v365djaODEwbsxorPp3uSbFniOBKOToqDseEnQMb3R/VbPv0jVr4VLT1SDW9MaUezF+nz7j+XjpXeMrnSZOnoL2nToZNL9WZwaMGoXR6gfx37kT778zQOEwadIkjBw50up9CEABChgusGfPHjRp0kRxYuUqVbHKb7PhA/IMClCAAnoIPI6NxY5tW7F9sx+CjwXh1s0bkM0kjN3y5s0LVzc3eHp5w8PbG/Ia4YK5czSnadGqNX75629jL4PjWZCAvMYs30dp23sfDcPg9z8wSaVXLl/Gl5+M0YXvGrsVL1ECH3/yKV7qpAzFNGQuBowmasm1xo086yA6OlrBt8fTE/lsbBRfl1cdQ6OisC0iApsjInDryZN06W1sbPDNN99g7NixhjxEBvWdMGGC5vhPnz6FnZ2dQeOxMwUoQAEKUIACFKAABShAAS0BBozye4MCFLAKgUOHDqFevXqatebNlw+du72M/gPfQYWKFa3ChEVSgAIUsBSBvj26I/hYoKKcAjY22OXpCcYIWMojzTooYJ4CVx8/1oWN6kJHIyNxOiYG8WluijBGZfb29s8DR5ODR+VrbBSgAAUoQIHMCmgFI1apUgUeHh6ZHZbnUSBXC1y/fh379u3TXKOhgZynT59GaGio6njt27dHgQIFFMfSC8yTcFMJOdW3PXjwANu2bdPsbmhgakbzPnnyBH5+fpCL27Ra6dKl4evrqzgcHh6OY8eOaZ5naO0ZrZXHKUAB8xdI7+eGg60tdvL5ivk/yKyAAhSgAAUoQIFsE1hz9y6+vnBBMV+jps3w58xZ2bYOTkQBClCAAuYtEH7uLF5u3061iI07d6FsuRfNu0CungIUMImA3/r1GDXsQ8XYQ4YMwdSpU00yJwfVX6Bnz55YtmyZ4oSCBQti/fadKOrkpP9g7GlUgQ8GvYPdO7ZrjhkYdgYSiCFNAnyb16+L+xERqv0/GPE/DHz3PYPW9/fvv+HPKb+onvPpV1+j5+t9nh9bPH8evv/qS83xjRlYy4BRgx5GdtYQkFChgX3/+x5O7vbVV1/hiy++oBsFKEABgwQuXrwIud5Irb3x5lsY+elnBo3HzhSgAAW0BK5euYKNa9di7+5dOHvmNB4+eGASLKdixeDh5QUPXaCoD2q5uSmC8L754nMsW7RQc/7X+/XH6M/5vMokD5AFDDr9zz/w++SfFZU0b9UaU0wcThsUGIg5M6Zhx5Ytis1wDKV1rV0b7Tp2Qu83+kLyC7LaGDD6n+BHQwZj57atCtLPKlZEt+LFdV9PABAcGakLFd0aEYHb6VzXnHKgIkWK4N9//0XLli2z+pBleP6AAQMwa5b6e/FpN2PKcDB2oAAFKEABClCAAhSgAAUooCHAgFF+a1CAAlYhMGLECEyePFm11qHDhqPXG33hWLiwVViwSApQgAKWJPDo4UM08fFSfdOmVdGimFiliiWVy1ooQAELEHiSkIDj0dG6sFFd6GhUFO7q+UaloeU7OjqmCh2Vv7NRgAIUoAAF9BW4cOECjh49qugu4aISMspGAUsUiI2NxYYNGzRLK1q0KFq0aKF36RJWKqGlaVu+fPnQoUMH1XEkpHPdunWqx+T5XOvWrfWeX+vfcfIArVq1QmEjvyYaFhaG48ePp7tGMRTL5CY7im/atAnir9ZsbW0hgax58+bVu3Z2pAAFLF/g5MmTkA+1ViFvXqyoXdvyEVghBShAAQpQgAIUMJLAxnv38Pn584rR6vv6YtrceUaahcNQgAIUoIClC0RFRsLXs45qmTPnL4RP/fqWTsD6KECBTAiMGzMaq/5drjhz1apV6Nq1ayZG5CnGFJD3uZydnREdHa0Y9uUePfHld98bczqOZYDAG91fRUiQ+uZ9+fLnx4Hg1JsgfvnJWKxctlR1Bg9vb8xdrH5Ma0n9e/XEsSNHVA9v2ROAkqVKPT+WUejnoKHvQ+7nMEbLaK6CDg4ICAwyxlQcw4IFJFSoX8/uigrHjBmD77/nzz0LfuhZGgWMLiAb7bZt2xa3b99WHXvqrNnwbdLU6PNyQApQwPIF4uLiEHj4MPw2rMeRQwdx+dIlPH3yxOiFv/DCC6ji7JwYJqoLFPVGhYoVM5xHgvE+/uB9bPXbpNl32KjReOudQRmOxQ7WJ3Dy+HH06tZFUbj8nim/b2ZHk39TO7Zsxr69e3H4wH7Idb36tBIlS6F1+3Z4vW9/VNAIGNdnHLU+UVFR+HDQO6qnD3zvPTRs1DizQ5vdefNmzcSP33+nWHcDR0e8Vbr081DRe3FxBtVWq1YtrF+/HhX1+Dln0MDpdG7YsCH279+v6CE/f+XaajYKUIACFKAABShAAQpQgAJZFWDAaFYFeT4FKJDrBeQF6dKlS+PWrVuKta7c6Kd7kZuNAhSgAAXMU8Bv/XqMGvah6uI/r1gRXZN2HTPP6rhqClDAWgSuPXmiCxyVsFEJHT0dHY24Z8+MXr69vX2qwFEnJyfI19goQAEKUIACagIhISE4c+aM4lDjxo1RsmRJolHAYgXk4rDHjx+r1mdjY6O7mVUu3NKnSVCo2oWF5cqVQ/10bqb38/ODXAyo1rp06QI7Ozt9pofcqBAeHq7aV0I7ZSx9a9FrQgDx8fG6sFAtQxlHfobIz5Lkdu7cOQQFad/IV6NGDbi6uuq7BPajAAWsRCC9n3HuDg6Y5eJiJRIskwIUoAAFKEABCmRdYGtEBMao/P4oQXASCMdGAQpQgAIU0FegvnttxMbEKLqPn/gDurzyir7DsB8FKGAlAgnx8WjRoB7u37+fqmJ5D0O+5uDgYCUSubtMCdP75JNPFIuU95iWrFkLlxo1c3cBFrq6ji2b48rly6rVSaDJ1r2pQ1d2bN2KYe8OVu0vj+WeI4FwKFRIL62YmGg0rOMOuUcjbavm4oLl61Jv6Hj4wAEMeON1zbF79H4dn309Xq+5M+rEgNGMhHhcH4GwkyfQs0tnRddhw4Zh8uTJ+gzBPhSgAAWwdetW3TVGakHtwpMnTx7sDQzSfWajAAUokJHA/YgI7Ni6RfdxIjQUd27fVn0+ntE4GR3Pmy8f3Nzr6IJEPby84Onto/fvCWnHlusIhw4cgH17/DWn/e7Hn9Cxa7eMlsXjViYgAbo+rjVUv8d37D8Ip2LFslVErgE+ERKCiIgIPHr4EJGRj3SfJfxRfp8u5OiIMmXKwrl6daOHimZroWY0mVYIbVZKeOWVVzB//nzkz58/K8Nk6lyt67gbNGiAffv2ZWpMnkQBClCAAhSgAAUoQAEKUCBZgAGj/F6gAAUsXmDnzp1o0aKFok65oGnp2nUWXz8LpAAFKGDJAl+MHoXVK/5VLXFLnTooqmfoiiUbsTYKUMD8BJ48e4aTSWGjycGjt58+NUkhjo6OqUJH5e9sFKAABShAAREICAjAjRs3FBgvvfRSjlw8w0eFAtklIBdjXb9+XXO61q1bQ5/nTJGRkdi8ebPqOO7u7nBOZ9Ojw4cP49KlS6rnNmrUCKVKldKLQ14XvXfvnmrfYsWKoVmzZnqNY2inCxcu4OjRo+me1rRpUxQvXlwXSCqBqrGxsar95UaK9u3b6x2qauha2Z8CFDBfgQMHDuDq1auqBTQrUgQ/Va1qvsVx5RSgAAUoQAEKUCCbBXbev4+Pz51TzCo3js5ZvCSbV8PpKEABClDAnAW6tG2Ni+fPK0p498OPMOQD9Q2Ezblerp0CFMiawKH9+zGwbx/FIPK+wMaNG7M2OM82msDTp08hm8GpbWpXy90dC/9dabS5OJD+Ar6edRAVGal6QpWqzli5yS/VMQkAb+ztCXk81dqEyb/gpU7KQEW1vts2+2HE0PdUx3l78BB89PHIVMfOnTmDVzq01yyudbv2+On3P/QvPp2eDBg1CqPVD3LhfDi6tm2jcBg8eDD++usvq/chAAUokLHAsmXL0Lt3b901MWpNNhb+8bc/0KJ164wHYw8KUMDqBCTI/0xYGDZvXI/9e/fi3NmziNbYrDyrOMVLlICHl7cuUNTT2xs1a9WGbPphrCablL/1ei8cDw5WHVJC9f6e8w/q+/oaa0qOYyECrRrWx507dxTV/D59Jpo0b24hVbKMzArcvnUTrRsZ5+eGh4cHBg4ciKFDh2Z2OUY5TytkdMiQIZg6dapR5uAgFKAABShAAQpQgAIUoIB1CjBg1Dofd1ZNAasSkDfyp02bpqj5o5Gj8PYg9Z14rQqIxVKAAhQwY4Hm9esiQiUspXK+fFhWq5YZV8alU4ACFEgtcOPJEwRHRSE5cDQsOhpPnz0zOpO9vT2KFi0KCZxycnLSfcjX2ChAAQpQwPoEJBhRAhJTNhsbG3Trxt3Cre+7wboqPnXqFE6cOKFZtI+PDypUqJAhigSESlCoWpPNkOQ5l1Y7f/48AgMDVQ/LDZyurq4Zzi8XGq9evVq3S7paq1atGtzc3DIcJzMdZO4tW7YofoakHEvqF4ezZ88iWOMCYukvF+9VqVIlM8vgORSggIUL7N69W/VCcin75eLF8WnFihYuwPIoQAEKUIACFKCA8QT2PniAj86eVQzo7uGBecvUN3s03uwciQIUoAAFLElAggIlMDBt6/LyKxg/6QdLKpW1UIACRhCYMP4rLPrnH8VIf//9NwYNGmSEGTiEsQS2bdsG2YRPrX31/QR0697DWFNxHD0EJCTUx7WGZs86np74Z+lyxfH33xkI/507VM/r2LUbvvvxJz1mB8Z//imWL16s2nfu4qW6cKKU7d7du2jRoJ7m2N5162HWwkV6zZ1RJwaMZiTE4/oIXL96Fe2bN1V07devH+bOnavPEOxDAQpYscCkSZMwevRoTYGCBQvi12nT4VOvvhUrsXQKUCClQHR0NA7t24etfpsQePQIrl25ohlQnBU5uf63arVqukBRCROV5+3lXiyflSH1OvfRw4fo36snZOMBtSaBpotXrUH1Gtq/4+g1ETtZlMCg/n1xICBAUdPQYcMxaOj7FlUri9Ff4PCBA1iyYD5k4xOtIPeMRpMgz3r16uHVV19Fjx49UKlSpYxOyZbjcXFxmvfu/fjjj/jf//6XLevgJBSgAAUoQAEKUIACFKCA5QkwYNTyHlNWRAEKpBCQF4lKlCiBiIgIhYvf7j0oXaYMvShAAQpQwEwFTp86hR6dO6quvl+pUvjwxRfNtDIumwIUoEDGAk+ePcMpCRyNinoePHrr6dOMT8xEj0KFCumCRpNDR+XvWrsjZmJ4nkIBClCAArlQQMIBV61aBfmcssn/AW3atMmFK+aSKGA8gZs3b2Lv3r2aAzo7O8Pd3T3DCSUgVIJC0za5ILZLly7pPp96+PAhtm7dqjpH8eLF0bSp8mamtJ3TG0P6ygVyL5rw9+br169j37596To1aNAAR48exZMnT1T7FShQAO3ateNzzwy/29iBAtYpIEHGjx49Ui3+7dKl8V65ctYJw6opQAEKUIACFKBAJgQOPnyI91Ru7Kzl5oaFK1ZlYkSeQgEKUIACmRGQzYLkeseE+HjExccjPi5Ot4GQ3Fia6uvxcUiIT/y67py4OF1/OU/6xemOJ/05Lh4JCYljxav11RhDxtF9pDjv+dfSfj1pXDm+c5v665r8PyUz3xE8hwKWL9DKtwHu3L6dqlC5HuX27du6a1TYcpfAyy+/rHsPOW0r6uSE9dt3QsKy2LJH4NbNm2jT2FdzssbNmuGPGbMUxyUUVMJB1ZpDoULYcyRQr/fl2jZphJs3biiG0RpDrjvwqlFdc2PEKlWdsXKTn1HwGDBqFEarH0QrFLdnz55YsmSJ1fsQgAIUUBeQ/++GDh2KqVOnahIVL1EC0+bO0wX8sVGAAtYrcOXyZezavhW7d+zAqRMncF/lvmdj6OTPXwC167jD00vCRH3g4eWFgg4Oxhja4DHk+VXvl7vixvXrqufmyZMH67ZuRyne622wraWeMGPqn/jtZ+UmGC1at8YvU/+21LJZl4pAVGQk1qxcgcXz5uHC+fBMGUnAcqNGjZ6HipYtWzZT45j6JLkW0tHRUXWaZcuWoXv37qZeAsenAAUoQAEKUIACFKAABSxQgAGjFvigsiQKUOA/gXXr1qFz584KEnlBfO6SZaSiAAUoQAEzFpg9fRp+mTRRtYKp1aujbqFCZlwdl04BClDAcIFbT57owkblIzQyEqeioyFBpMZu9vb2KFq0aKrQUfkaGwUoQAEKWI6AVjChhBFKKCEbBSxZ4OnTp1i7dq1mifoGfEpAqPxbSttkM6QmTZpkSLhmzRpdQEDapk9AqZxz8eJFHDlyRHOe9u3bQwI8Tdl27dqFu3fvak4htaS3i7gEkObWC/lM6caxKUAB/QTk/R+tgOL/lS+P3iVL6jcQe1GAAhSgAAUoQAEK4GhkJAaFhSkkari6Yslq7d+RSUcBClAgswLPAzSTgzLj4xCfFIQZl+JzvMbxlF+XoE35e/J5Mk5iwKby6/HJQZvJ4ZnpBWg+7yPhnoljydiJY0j45n9f14V9pqlBa+3JYZ+pAkGTAkQz62kO5xUuXAS7D2u/XmkONXCNFKCAcQWOBwfj9VdfVgzauHFj+Pv7G3cyjmYUgcuXL6NatWp4/PixYrw+/d/EqM8+N8o8HCRjgbCTJ9Czi/L+iOQzX+rUGRMm/6IYSIKLmtXz0Zxg/vJ/4VbHI90FSJhH17bqm5J26NwF3/88WfV8tUDh5I5FihbFroOHMy5cjx4MGNUDiV0yFIiKioKvh3LTUbkvSd7HZ6MABSiQVkCeH7322mtYvXq1Jk75ChUwc8EilCpdmoAUoIAVCch1LaHBwdjmtwkH9+/DhfBwzWtdsspSslSp50GiHl7eqOnqChtb26wOa7TzJVi1b49XIWGjWq2ai4tu0wO5hlOunYx7Kq/Bymu//23AJJsoyevLsvGSfEjAc8oPGfvz8d+ge6/eRls7B8p+AQnffa2r8vde+X90s//e7F8QZ8x2gdOnTmHJgvlYv3o1YmKiDZ7fzs4OzZs314WKvvLKKyhpJtcSXr16FXK/hlo7ePAg6tata7AFT6AABShAAQpQgAIUoAAFrFuAAaPW/fizegpYvECfPn2wcOFCRZ1jvhiH3n37WXz9LJACFKCAJQsM7NsHh/bvV5SY18YG/h4esHnhBUsun7VRgAIUyFDg6bNnupDRkMhIhCQFj9588iTD8zLToVChQrrAUfkoVqwY5O9ycQcbBShAAQqYp4BcnHLgwAHF4mvVqgUXFxfzLIqrpoABAn5+fpCbhtSahGJ27do13dHkglYJKZULV9O2GjVqwNXVNcPV7N27Fzdv3lTt16JFC13ge3otKCgI586dU+2SN29edOzYMcM1ZLXD/fv3sX379kwNU6RIEbRs2TJT5/IkClDAOgRWrFihWeg3lSujvZOTdUCwSgpQgAIUoAAFKGAEAXkP4a1TpxQjVavuguXrNxhhBg5BAesUSL7BOV5ufk5IgO6z3sGW2mGWKcd4HtQZF6e7mTrljdYSYClzJn9dPsvf0wZbpv36f8fTCe2UG7hT1ZI6cFOzzqSbv63zO8K6q5b3jgPDzvA9ZOv+NmD1FEgl8OtPP2LmX1MVKj/99BNGjBhBrVwq8PXXX2PcuHGK1cnGxNv3HYBj4cK5dOWWtax9e/dgyJv9NYvq0ft1fPb1eNXjr7/SDcdDQlSPDRr6PoYOG54u1sJ/5mLi+K9V+0ioqYSbqjUJRJVgVLVmzOcJDBi1rO/1nKpGfq/yrqm8NqZ169bYsmVLTi2L81KAArlU4NatW+jQoUO6mwDXcnPD1NlzIJtvsFGAApYtcOf2bd19btu3bEbwsUDcvHFD9RrCrCrY2NigmksNeHp7o46XFzy9vFGmyhNliQAAIABJREFUXLmsDmvy88+dOaMLGdW6NtNYC6jv2wjT5v5jrOE4Tg4IyPsWXjWqq/772Xv0GBwKFcqBVXFKUwtIKPOWTRuxdMF8HDt6NFPTyc/HadOm6UJFM7rOOlMTZMNJwcHBqFOnjupM4eHhqFy5cjasglNQgAIUoAAFKEABClCAApYiwIBRS3kkWQcFKKAQiI2N1b0AJJ9TNtl5a+ueABQrXpxqFKAABShgpgKy81gjTw/dzTdpW5PChTHZ2dlMK+OyKUABCphW4PbTp7rA0eCkwFEJIH2SkGD0SWW3x+TA0eTQUbmZgI0CFKAABcxD4NSpUzhxQnlzT4MGDVC2bFnzKIKrpEAWBA4dOoTLly9rjtCuXTsULFhQ87gEg0pAqFpr1KgRSpUqleHqtP4dyonu7u5wzuD33l27duHu3buq85QuXRq+vr4ZrsEYHfbv349r164ZPFSzZs10wfVsFKAABdQE5H2fDRu0g67+rFYN9RwdiUcBClCAAhSgAAUooKeAvFfwxsmTit5VnJ2xcqOfnqOwmzUL6IIm1QI0nwdQSrBmAuLjk0Iztb6eIIGY8UhIiEdcXGJg5X8BmjJHYmCmUQM2dXMkrk3mlLllDYlzJYdmyueUX08TFJpcT4ogUQmkYaMABVILbNrljzJ8j4HfFhSgQJJA17ZtcOF8uMLjwoULqFixIp1yqcDjx49RrVo11ffRhnzwId798KNcunLLWtaGtWswdoR2EOjbg4fgo49Hqhb99++/4c8pv6gec61dG4tWrk4X6/13BsB/505FHwkJ3XMkUDPk5b0Bb2Hv7t2aY+88cAhFjbBxGANGLet7PSerqVOtqmL6xo0bw9/fPyeXxbkpQIFcJrB582Z0794djx490lxZA99G+HXadMhmwGwUoIBlCchr12dOh+meH+/ZtQtnwk4hMjLSJEUWKFAA7h6e8PD21n3U8fSCfM0cm4QGDur3BuT3S1O1Qo6Out9P2MxboKVvA9y9fVtRxB8zZqFxs2bmXRxXn0rg2tUrWLZoEVYsXYL7ERFZ1gkICEDDhg2zPE5ODiDPM+VadbV27949sw1PzUlTzk0BClCAAhSgAAUoQAFrFWDAqLU+8qybAlYgsGTJEvTq1UtRacNGjfHXnLlWIMASKUABCliuwK7t2/Dh4EGqBY6uUAE9SpSw3OJZGQUoQAEjCsQ9e4aw6Ghd4GiIfERG4vqTJ0ac4b+hChUqlCp01NHREXJxORsFKEABCuQ+Aa1wxdatW0N+frNRwNIFzp49C9kBWqvVr18f5cqV0zx+8uRJyIda69KlCySMPaN2+/ZtzZuTZG5Zg1Z79uwZ1qxZo7oph5zj6uqKGjVqZLQEoxyXi6a3bNmiupO81gQSZCyBxmwUoAAFtAQePHiAbdu2aQItdHVF9fz5CUgBClCAAhSgAAUooKfA2ZgY9FLZbKZi5cpYs3mrnqNYR7f/gi2TgjJThVCmCNBUDalUOS6Bm0nhlhJyGZcUwJk6YDPp6/Hxz8M2dYGecXGIS/qarEvOzTgoM/01pAoBzaC2xDUmBm2yUYACFNBHYNbCRfCuW0+fruxDAQpYuED4ubN4ub3yBnkPDw8EBjIAJLc//D/88ANGjRqlWKZj4cLYvu8AuAGx6R/BBXPnYNI34zUn+mjkKLw9aLDq8bCTJ9CzS2fNc9ML+pTn/g3ca+OJyrVlXj51MXvRYs1xvxg9CqtX/Kt5XDa3kE0ustoYMJpVQZ6fLNCwjhuio6NTgXh7e+Pw4cNEogAFKAC5pmf48OFYsGBBuhodu3TFN5N+gI2tLdUoQAELEHj08CGCAgOxfctmHDl0EJcvXjTZ6+OySY+HV2KYqKe3N6q51ICNjY0FKCaWsG+PP94bOED3noep2v7gUOTntUOm4s2WcQf174cDAXsVcw0dPgKD3huaLWvgJKYTSEhIwN7du7BkwQLs2bXToGuMZVUVKlTAO++8o/sYO3YsZs+e/XyxEyZMwOjRo023+GwaedasWRgwYIDqbLJBOwPss+mB4DQUoAAFKEABClCAAhQwcwEGjJr5A8jlU4AC2gLdunXD6tXKXXS/mjAR3V7tTjoKUIACFDBjge++HIclC+arVrDBzQ0l8+Qx4+q4dApQgAI5K3D36VMERUUhNDJSFzx6MjoajxMSjL4oCdZycnJK9ZGHP7+N7swBKUABCmRGYPv27bh//36qUyUUWl5rYTh0ZkR5jrkJ3L17F7t27dJctouLC2rVqqV5fM+ePbh165biuAT0SlCvPk1u0JOQUAkLTdvkOVOnTp00h3n48CG2btUOgGnUqBFKlSqlzzKM0ufo0aO4cOGCXmPJz5g2bdrAwcFBr/7sRAEKWKeA/IyVn7VabZO7O4rb21snDqumAAUoQAEKUIACmRC4GBuLV48fV5xZtlw5LF+/URdkKTd5SZikfFYEW2p8PTGMMzGA8vmHBFKqjKF2XOu85LXIcbn5VEI2ZU3J46Y8L/F44hpS9lUbQxfaKf016pFz2ChAAQpQIPMCn339DXr07p35AXgmBShgMQLT//wDv0/+WVHPV199hS+++MJi6rTUQuR5sYQ4XL16VVHi5+O/RfdevSy19FxTl/z7kX9HWu2zr8ejR+/XNY+3buSL27duqh7/euIkdH3lVdVjBwICMKh/X9Vj6YWayglTfpiEWdP+1lzTzPkL4ZPOBov64jNgVF8p9stIoFk9H9yPiEjVTTbyPK7y+klGY/E4BShgWQL//PMPhg0bhog0PyPSVjlgyLv48H8fW1bxrIYCViZw4Xw4Dh04gN3btiE0JBj37t41iYCEELvUqJEYJurlA6+6PihRMvuu7TNJUXoMunHdWowdMdzgUEE9htZ1+d/YT9DvbfVgPn3HYL+cFZgx9U/89vNPikW0bNMGk//8K2cXx9kzLSC/Z61YthRLFy7AdZXXltIb2NbWFh06dMDgwYPx0ksvPQ9eluusJYgzOWRU+qxfvz7Ta8xNJ3722Wf49ttvVZckr9Hxvo7c9GhxLRSgAAUoQAEKUIACFMidAgwYzZ2PC1dFAQpkUSAyMlIXVPT06dNUI0mIkf+RQBQoUCCLM/B0ClCAAhTISYG2TRrh5o0biiWUy5MHq93ccnJpnJsCFKCAxQnEP3uGsJgYhCQFjoZEReHa48cmqVOCpOR5fLFixXSfJYSLb3iahJqDUoACFEhXYNWqVbqwiJRNdvKWi3HYKGANAumFe0r9Es4pIZ1qTS5UW7t2rS6MJG2rXLkyPD099SZUC/tNPrldu3YoWLCg6liXLl3C4cOHNefp3Lkz7LMxeO/x48fYtGmTLqQlo2aoUUbj8TgFKGCZApcvX8ahQ4c0izvk7Y0XLLN0VkUBClCAAhSgAAU0Be7HxWGpymYX+pBdffIE6010Y6w+87MPBShAAQqoC8j7pGk/bGxsdF/TfbaxgY30sbGBbfLfbWxha2ujOy7hBPL1xM+2sLG1ga2tne544mdb2Nol/t1O/m6X+Hf5s1xnKR+6v6f8sLfXvbYoX7PPYw97O/mzPezs7WBvn0f3tV8mTcRtlf+TJKxMQsvYKEABCvR+uStOhIYqIEJCQlC7dm0CmYHAlClTdMFaaVu5F8tj/fYdvNbHxI/h+M8/xfLFizVnmTh5Ctqns1nhd1+Ow5IF81XPb/tSB/zw62+qxyZPnIA5M6arHvt3/UY4V6+uuab5c2bjh2+/0Twuc8rcWW0MGM2qIM9PFmjXtDFuXL+eCkTeyw4PDycSBShgpQIXL17EW2+9hR07dqQrIL+zf/LlV+j5eh8rlWLZFDBPgcexsboQ0YDduxGwZw/Onj6NJ09Mc79EQQcH1PH0goeXfHijjqcn8uXPb55wWVz1skUL8c0Xn+s1irweKRuzy4d9nryJn+3tIUGwas3T2xtzFi/Va2x2yp0CYSdPoGeXzorFlSlbFpt2+efORXNVmgLHjh7VhYpu3rBekfuQEVu5cuV0AaLvvvsuSpcurdpdrt3u27cvFixYALkv7cGDB88DSDMaP7cf79GjB5YvX65Zd25fP9dHAQpQgAIUoAAFKEABCuSsAANGc9afs1OAAiYSmDlzJgYOHKgYnbsTmQicw1KAAhTIRoFLFy+ic+uWqjO+VrIkRpYvn42r4VQUoAAFrFPgXlwcgiMjIWGjEjx6IjoasWmC6IwhIxeCFC1aNFXoqFwMwkYBClCAAqYTiImJwcaNGxUTlCxZEo0bNzbdxByZArlMYOvWrXj48KHqquTCVAnpVGtyUdq2bdtUj/n4+KBChQp6VxoUFIRz584ZPFZwcDDOnj2rep5cONe2bVu912CsjsePH0dYWFi6w8lzPwlOzZs3r7Gm5TgUoICFCsjPOPlZp9YcbW2x3cPDQitnWRSgAAUoQAEKUEBbYOWdO/j24kUSUYACFLAIgf9CNSUoUxmmqQvPTPqQkMyUf9aFbSYFakpgpo0EbtrZwk6+lhyoqftaYsCmvb18/i9M0z45VFOCNJODNSVQMylYU75mnydPUsBmHl2fPPZ5YCdhm/Z5kuayex7maSehnUlhnrrAzuehnknrSfq7bn1JfeXPEgpqrk0CzyT4LG0rXaYM/HbvMdeyuG4KUMBIAndu30Ir34aK0SpWrIgLFy4YaRYOY2oBeU9ZNuR79OiRYqrfpk1H0xbq13eael3WMv7woe9i++bNmuX+OXM2GjVtqnl87+7deG/AW6rHHQoVgv+hI6rPRXp27oSwUycV55UoWQpb9waky79p3TqMHv6RZh8JYnutzxtZfggZMJplQg6QJNClbWtcPH8+lUeZMmVw7do1GlGAAlYmIBsMT548GePGjYM8B0qvORYujK++nwi5d5GNAhTI3QISJH7syBHs2r4NgUeP4Ma1a5BwOlM02YjBw9sbEngpwaLVXFy4KUMK6OPBwYhPiEee5NDQpBDR5ABReS02vesJL1+6hE6tWigeOtm8PeCY+rVFpnicOabxBRISEuDpUk0xcIECBbAvKMT4E3JEowvExERj/eo1WDz/H5zJ4PrhtJPL+z5yrfOQIUPQqVMn3XsrGTX5nnnttdd0YZxHjx6Fp6dnRqeYzXHZ8ELttdPq1atneG222RTJhVKAAhSgAAUoQAEKUIACJhFgwKhJWDkoBSiQ0wKtW7dWvZH/hym/om2Hjjm9PM5PAQpQgAJZEFg07x9M+Por1RGmODujUeHCWRidp1KAAhSgQGYEEp49Q1hMzPPA0eCoKFx9bJpdeyUUy8nJ6XnoqKOjIy+yycyDxnMoQAEKaAjcunULe/Yob/CVC1Bq165NNwpYjYBcXJbejawdOnRAvnz5FB7nz59HYGCgqpOEZ8qFq/q2K1eu4ODBg6rd5WIxrYvfdu/ejTt37qieJwGnEnSa3e3p06dYt25duhdiv/jii6hXr152L43zUYACZiiQXmhxhXz5sKJWLTOsikumAAUoQAEKUIACWRP48MwZBGhslJG1kXk2BSiQnQISrCk3Tb7wQmKwpu6zrQ1skj9LqGZSoGZiiKYNJFBTF0iZFKSp+7ruwy4psDLx73Z29okhm8mhmSnDM+W4hGjK13RBmnawl/5pgzXz5n0+hm7M53NIcKYEeybPKYGdqYM1pQ5dkGfKgE2ZL0WwZvLas9Occxlf4OTx4+jVrYtiYN74bXxrjkgBcxRYMHcOJn0zXrH0kSNHYtKkSeZYktWuecyYMZg4caKifp/69TFz/kKrdcmOwt/s/RoCDx/WnOqfpctRJ50QDXnfrrG3J2I1QtJmLlgIn3r1U41/7+5dtGig/j6eBINKQGh67eC+fXinn3aA6LsffoQhH3yYZT4GjGaZkAMkCfTo3BGnT51K5VGkSBFERETQiAIUsCKBkydPomfPnggNDc2w6g6du2D051+gSNGiGfZlBwpQIHsFJCg47MQJHDp4AP47d+JkaCiioiJNsgh5fdXF1RWeXt66UFHvuvXgVKyYSebioP8JtPJtgDu3bytItgfsR7ESJUhlxgIN67gjOjoqVQX29vY4fCL1c3UzLtEilx5+7iyWLlyA1cuXIzo62qAaZUObAQMG6IJFy5cvb9C50jk+Ph69evVC48aN8dFH2hudGDxwLjhB3kNUa3369MH8+fNzwQq5BApQgAIUoAAFKEABClAgNwowYDQ3PipcEwUokCUBCcIoXbq04mZ12anK/0hgujtWZWlinkwBClCAAtki8P47A+G/c4diLrsXXsBuT0/k0XixPFsWx0koQAEKUOC5QERcHEIiIyFhoyFRUTgRFYWYhASjC8mFOEWLFk0VOio71rJRgAIUoEDmBM6dO4egoCDFyd7e3qhYsWLmBuVZFDBDgfSCQqUcX19f3WuQadvhw4dx6dIlxdfl+Ynsom1Ii42NxYYNG1RPkZB12WRJra1evVp3kZxaq1OnDqpWrWrIMozWd9WqVZAdwrVaToWfGq1ADkQBCmSbQHoh0HUcHDDTxSXb1sKJKEABClCAAhSgQG4QiIqPR+ugIDx99iw3LIdroECmBCQk0+aFF3RhmRKwmRycaWtjmxiwKV9LEayp+7udhFomh2n+F3YpQZt29hJcmRh2mRysKWGZco7cfKoLx5QgzeeBmolhmnmSQjYlxPO/8MykUM4UwZhy7HlgZnKQZtLn5GBNOZ4ygFMtWFPmSQz/TKyFjQKWICChDfXdakE+p217jx6DQ6FCllAma6AABTIp8PbrvXHkkHJztYCAADRs2DCTo/K0nBCQ6/XLlSun+vN+2dr1qF6jRk4syyrm7Nq2DS6cD9esdd22HShfoUK6Fv97fyi2+m1S7fPWO4MwbNToVMfWrlyJz0Z9rNr/jxmz0LhZs3TnCzt5Aj27dNbs0+uNvhg77sssP34MGM0yIQdIEnij+6sICTqWykPuR5L38NkoQAHrEJDrbtzc3CAho+m1MuXKYdw336Jh4ybWAcMqKWAGAvfv38exI4exY+tW3efLly5pXkuX1XIKOTrqwv09vLzh6e0DNw8P3rucVdRMnP/Jx//D+tWrFGcaayODTCyJpxhJoE1jX9y6eVMxWtCZc0aagcMYS0DeD9i+2Q9LFi7A4QMHDBpWgjNbtWqFwYMHo1u3brr3zLLS5HmcBG72798/K8PkunOfPXume79UrX3//feQzYDYKEABClCAAhSgAAUoQAEKpBVgwCi/JyhAAYsT+PXXX1V3lpHdAL//ebLF1cuCKEABCliTgLzA38C9Np48eaIou66jI6ZWq2ZNHKyVAhSggFkJJDx7hjMxMbqwUV3oaGQkLj9+bJIaHBwcngeOOjk5oXDhwtDardEkC+CgFKAABcxY4NixYwgPV96M1Lx5c93PVjYKWIuAXGi8fft2zXJdXV1RQ+XGSD8/P0RFpd4xXQaRGyzr169vMN+mTZs0d/Du0qWL4kK6R48eYcuWLZrztGjRQhfOnhONAaM5oc45KWCZAvv27cP169dVi2tRpAh+yKEgZcvUZlUUoAAFKEABCpiDwKZ79/DZ+fPmsFSuUUVA3r+Qm8EkaDI5WDP578mBmrqwSwna1AVYJgVS6j4nBmjKZ12opYRlJn0k/lkCNOXr9rqvS7Cm7nOePEgbdimBnsmBnWrBmomBm4lzJK4hac4Ua7C1lRDQpFDPlGtLOk/qSg7SfD4XgzX574ICFinw+qsv43hwsKK2X/+ahmatWllkzSyKAhTIWEDee2lezwdyM3zaJhuU8bqOjA1zW48333wTc+fOVSyL1+yb9pFq6uONBw/ua04ScCwYBQsWTHcRa1aswOejR6r2ca5eHf+u35jq2NgRw7Fh7RpFf/kdY19QiO53jfTa9WvX0L6ZdvBa2w4d8cOUX7MMx4DRLBNygCSBAW+8rhqKo/Z/GNEoQAHLFJgyZQqGDRumWZy8Vtan/5v4YPgI5M2XzzIRWBUFzEBArtM7ERqCPTt34uihQzh/PhyPHj402corVKyIOl5e8PDygae3N6o4O/N3WZNp6z/wquXLMG6sMljPtbYbFq1UBo/qPzJ75rTAKx3a49yZM4plBJ46rXtfjS3nBW7euIF/lyzGskULce/uXYMWVLx4cbz11lsYOnQoKlasaNC51to5Ojpa8zWfRYsWoVevXtZKw7opQAEKUIACFKAABShAAQ0BBozyW4MCFLA4AdnBev/+/Yq6fps2HU1btLS4elkQBShAAWsSOBAQgEH9+6qWPPzFF9GnVClr4mCtFKAABcxe4EFc3POwUQkdPREVheiEBKPXJTerSpCWBOMlf+TNm9fo83BAClCAApYg4O/vj9u3bytKUQsytIR6WQMFtATkRtY1a9ZAPqu1smXLokGDBqkOyWYY69atU+3v7u4OZ2dng8EPHTqEy5cvq57n6+uL0qVLpzomfeUctSYhHvJvWWsHa4MXZ+AJDBg1EIzdKUABTYGdO3fi3r17qsdfKV4cn/CCY373UIACFKAABShgZQKjw8OxLSLC7KpODtZMDtGUYEobW5vEkM3k8MwUgZW6r0lopo18TvyzvYRY2ttBAjHt5LMEaab4uy7sUoIxk0Mx5XwJ8kwO6UzxdV2/56GYyUGeyWGZ6sGast7/zlEGaz4P3EyzhpRrMrsHjgumAAUooIfAt+O+wNKFCxQ9X+7ZE19++70eI7ALBShgiQIrli7BV59+oloaA9vM8xEPCwtT3ZBPnu9u2uWPkrye0+gPrPxb8XSpphrUK5PJ7z5HToZlOO/9iAg0r19Xc5wtewJSPX6NvT1Vg5rk3gy5RyOjFhMTjQbubprd6jZogBnzlM8dMho37XEGjBoqxv5aAu8NeAt7d+9WHJYwl/z58xOOAhSwcAG5dq5q1aqQTX7VmktNV4yfOBHymY0CFMg+AXlOeTL0OPbs3oUjBw8i/NxZPHzwwGQLkOfWElDp4e0NDy8vePnURVEnJ5PNx4EzL3Dl8mV0bNlcMYAEQB8MOZ75gXlmjgu81rUzTp04oViHPK4M+M65h0dem9gfsBdLF8zHzu3bkRAfb9BimjVrhsGDB6N79+4Zblhi0MBW0vnWrVsopfGa2+7du9GkifYGL1ZCxDIpQAEKUIACFKAABShAgRQCDBjltwMFKGBRAleuXEH58uUVNTkWLoxdBw5xVyKLerRZDAUoYI0CP0+cgLkz1C9GXFqrFqpw91dr/LZgzRSggAUJSHzX2ZgYhERGIiQqShc+eik21iQVFixYUBc2WqxYMd3nwoULcwdhk0hzUApQwNwENmzYgNg0P3vt7e3RuXNncyuF66VAlgXSC7CT5xLt2rVLNce1a9dUNz6STs2bN9c95zC0hYeH49ixY6qnubi4oFatWqmOhYSE4IzKju3SSQLXW7RoYegSjNafAaNGo+RAFLB6AT8/P0RFRak6DChTBu+WLWv1RgSgAAUoQAEKUMB6BJ4+e4bmx47hscoGGSVKlkTDxo1VMWxsbJ8HeSYHer4gwZ4S3qkL+bRFQYeCKF+hgi7IMzHwM23oZmKgpi7E0y4xnFMCN+XvdslfTxusKXNIyKednfU8SKyUAhSggBUKrFq+DOPGjlFUXs3FBcvXbbBCEZZMAQqIwI6tWzHs3cGqGHJjfIkSJQhlhgLyftnmzZsVK+83YCD+N2asGVaUu5d8984dtGxYX3ORZcqW1YW76tP69+qJY0eOqHb9fPw36N6rt+7YidBQ9H65a4b9MprTo7qzZqCpc/Xq+Hf9xoyGyPA4A0YzJGIHPQWGD30X21V+tt29ezdT7/vrOS27UYACuUTg7bffxuzZs1VX8/7wERgw5N0c29w3lxBxGRQwuUBsTAxOnjiBff7+OHRwP86dOYMH9++bdN4iRYrA3dMLnhIo6u2N2u51kCdPHpPOycGNJ9DKtwHu3L6tGNBvtz9Kl+F1RMaTzt6R3urdC0cPH1JMGhAYhIIODtm7GM6mC3VeveJfLJ73DyTY15Am10/369cPQ4cOhbOzsyGnsq+KgNamP9L11KlTkOvL2ShAAQpQgAIUoAAFKEABCogAA0b5fUABCliUwHfffYdPP/1UUdOrr/XCF998a1G1shgKUIAC1ijwaseXcPb0aUXpTvb22Ozubo0krJkCFKCAxQs8jIt7HjYqwaOh0dGINnCHS32Q5MZoCd1KGTqaN29efU5lHwpQgAIWIxAXF4c1a9Yo6snpUEKLAWYhZicQFBSEc+fOaa5bgnclgDe5hYaG4rTK76zyPKNLly6ZCjN/8OABtm3bprqG4sWLo2nTpqmO+fv747bKhbLSqWrVqqhTp06OPQ4MGM0xek5MAYsTkOcr8rxFrX1cvjx6lSxpcTWzIApQgAIUoAAFKKAlsPv+fYxQ+d1VfhfdFxQCvs7N7x0KUIACFMgJgdOnTqFH546KqfPnz4/9waE5sSTOSQEK5AKBZ8+eoWu7Nrh4/rxiNaNGjcLEiRNzwSq5BEMFtmzZgrZt2ypOk836tuzdB/nMZjwBuX5WrqPVarXc3LBwxSq9Jpw9fRp+maT+765Zy1b49e9punFmTP0Tv/38k+qYW/YEoGSpUnrNpxX4IycXK14c2/cd0Guc9DoxYDTLhBwgSWDsiOHYsFZ5/czVq1dRlhvd8fuEAhYtcPDgQdSvrx7m/e6HH2HIBx9adP0sjgI5IfD48WOcPnUSe/134/D+/Th75gzuR0RohtMba40VK1eGp1dimKh8VK5S1VhDc5wcEPhs1MdYu3KlYuY33xmE4aNG58CKOKUxBAb27YND+/crhtp16AgkFJjN9ALyOp7fxg04ERKMAH9/yM9sQ5qvry+GDBmC1157jaHNhsDp0VeuF097DXnyaTdv3kRJXkOphyK7UIACFKAABShAAQpQwPIFGDBq+Y8xK6SAVQm4ublBbuRP22bMW4C6DRpYlQWLpQAFKGBpAhH37qF5/bqqZb1SvDg+qVjR0kpmPRSgAAUooCKQACA8JgbBUVGFWX3QAAAgAElEQVSQwNGQqChcjI3FMxNoyU0OEjiaHDpauHDhTAWDmWBpHJICFKCASQQiIiKwY8cOxdiVKlWCl5eXSebkoBTIzQKXLl3C4cOHNZfYpEkTlChR4vnxXbt24e7du4r+akGg+tYtN9tKkF68SsC6WnDp6tWrVfvKfD4+PqhQoYK+Uxu9HwNGjU7KASlglQIJCQmQnyda7bvKldHWyckqbVg0BShAAQpQgALWKfDlhQtYp/K7qLuHB+Yt+9c6UVg1BShAAQrkuID8/t6gjhsex8Yq1rL36DE4FCqU42vkAihAgZwRWLNiBT4fPVIxeaFChSChbfKZzfwEZIO74OBgxcI/HvsJ+r49wPwKysUrlmAVCVjRak2aN8fv02fqVUH4ubN4uX071b758ufHniOBus0W3369N44cOqjo51KjJpauXafXXNLplQ7tce7MGdX+L7zwAgLDzmT5uiwGjOr9cLBjBgLjxo7BquXLFL3Onj2r29iTjQIUsEwBuUbH09MTsiFx2ibBgys2bISNra1lFs+qKJBNAk+ePMGZU6ewb+8eHJQw0bAw3Lt31+RhovJalGvt2qjtXgfuHp7wquuDwoUZTphND3u2TLPq3+UYN0YZJOpc3QX/rt+QLWvgJMYXGPJWf+zbs0cx8LaA/Sie4tpd489snSNGPnqEkKBjCD4mH4G6zw8fPDAYQ+67euONN/DBBx/AxcXF4PN5gv4CixcvRu/evVVPiIqKQoECBfQfjD0pQAEKUIACFKAABShAAYsUYMCoRT6sLIoC1ilw48YNlClTRlG8U7Fiuh1t5cITNgpQgAIUMF8BuVBLLthSaz9UrYoW3HnOfB9crpwCFKBAFgUexscjNClsVIJHQ6OiEKUSwpXFaSAhXkWLFk0VOpo3b96sDsvzKUABCuQaAa0wRXd3dzg7O+eadXIhFMgugUePHmHLli2a08lmR9WqVdMdl5sMJPBOPqdtcoFcrVq1Mr3sPXv24NatW6rnt2jRQvf8RFpkZCQ2b96sOU/btm3h4OCQ6XVk9UQGjGZVkOdTgAIiEB0djU2bNmli/Fm9OuoxhIDfLBSgAAUoQAEKWIlAwrNnaBEUpPp6+M+//4lW7dSDYqyEh2VSgAIUoEAOC/Tr2R1BgYGKVfz42+9o0/6lHF4dp6cABXJKQDZUa9e0CW7fuqlYwoQJEzB6tDIMJKfWynn1F5g3bx769eunOKFkqVLw270HNjY2+g/GnukKbN6wHiM/+lCzT9dXXsXXEyfprdihRXNcvXJZtf9fs+fAw9sbjTw9VDc4HPjue/hgxP/0nuut3r1w9PAhzf67Dx/JcsgTA0b1fjjYMQOB77/6Eovnz1P0CgkJQe3atelHAQpYqMCMGTPwzjvvqFY3d/FS3f+LbBSggP4CT58+xZmwMBzcvw8HAgJw+tRJ3L1zx+RhogULFkQN11pwdXNDLfmo7YYKlSrpv3D2NEuBa1ev4KXmzRRrt7O3x5ETp8yyJi4aGDpwAPbs2qmg2LTLH2XKliVRFgRkkzDZBEReww9JChM9H34uSz+j69Wrh8GDB+sCL/Pnz5+F1fFUQwTkNdWxY8eqniKvxfJ1OUM02ZcCFKAABShAAQpQgAKWJ8CAUct7TFkRBaxWQOvipGYtW+HXv6dZrQsLpwAFKGApAiM//ABy8V/aJgHSuz08kJ8XoVrKQ806KEABCmRZQGK9zsfEQMJG5SMkMhIXYmOhjPvK8lSQi5CcnJyefxQpUoSbG2SdlSNQgAI5JHD8+HGEhYUpZm/UqBFKlSqVQ6vitBTIWYHVq1er3jAnq6pQoQJ8fHx0C7x37x527lReyCjHfH19Ubp06UwXcvLkSciHWksZAHzlyhUcPHhQtZ+9vT06d+6c6TUY40QGjBpDkWNQgAIRERHYsWOHJsRiV1c48wJlfqNQgAIUoAAFKGAlAgcfPcJ7p08rqpXfAQ8dP8nXqq3k+4BlUoACFMitAhPGf4VF//yjWJ6hwWe5tT6uiwIUyLzAgrlzMOmb8YoBSpQoAXmvI0+ePJkfnGfmiEBcXBzKlSunumHexMlT0L5TpxxZlyVOKoGHEnyo1d56ZxCGjdI/qPfH777FvNmzVIfr0/9N1G3QEMPeHax6fO6SZfDw8tKbWcbZsXWrZv/Vm7egUuUqeo+n1pEBo1ni48kpBH6eOAFzZ0xXmBw6dOj5NQIEowAFLEtANv6VTYYfPnyoKKxD5y74/ufJllUwq6GAkQXkd4JzZ07j0P792Ld3ry5M9PatW1kKqtNnifny50cNV1ddiKiEiUqoqDynlPvM2KxPoJVvA9y5fVtR+NI16+BSs6b1gVhAxR8OHoRd27cpKlm3bQfKV6hgARVmXwkR9+4hOClIVD6HBgXpNvrOanNwcECfPn0wdOhQuLm5ZXU4np9JgQEDBmDWLPXXd549M8WddJlcKE+jAAUoQAEKUIACFKAABbJdgAGj2U7OCSlAAVMJaL0A8vv0GWjSvIWppuW4FKAABSiQDQLyQnYTHy88Urlgw6NgQcyoUSMbVsEpKEABClDAnAUi4+MRkhQ2Kp9Do6LwKD7e6CXZ2tqiaNGizwNHixUrhrx58xp9Hg5IAQpQwBQC+/fvx7Vr1xRDt2/fHgUKFDDFlByTArlewN/fH7dVLjqVhTs6OqJ169a6Gs6cOYOQkBDVerp06QI7O7tM1yo3MezZs0f1fLlZs379+rpjoaGhOK0SLCPHJCRYwoJzsjFgNCf1OTcFLEfgxo0bCAgI0CzIz90dxeztLadgVkIBClCAAhSgAAXSEZh46RKWqfzOWq9hQ0z/Zz7tKEABClCAAjkqsHblSnw26mPFGqo4O2PlRr8cXRsnpwAFclbgcWwsWjVqqHot4N9//41Bgwbl7AI5e6YEJk2ahNGjlcGW1WvUwLK16zM1Jk9SCkz9dQr++u1XTZr/jRmLfgMG6k13+MABDHjjddX+FSpVQsNGjbFkgfL3S4dChbDnSKBBwU3jxo7BquXLNNc2Z9ESeCZt7qh3AWk6MmA0s3I8L63AH5N/xrQ//1DA7N69G02aNCEYBShgYQI3b97U3DhYwgvXb9uO4iVKWljVLIcCmReIj4/HuTNncOTgAV2Y6KkTJ3D71k0kJCRkflA9zpTr8avXqPk8SFRCReV1JhsbGz3OZhdrEPh89EisWbFCUeprfd7AJ19+ZQ0EFlfj8KHvYvvmzYq6VvltRuUqVS2uXmMVJKHPYSdOIPjYsaRQ0UBcuXzZWMPrxvHw8MCQIUPQt29f3mNgVNnMD9awYUPIvSBpW5kyZVTvD8n8TDyTAhSgAAUoQAEKUIACFDAnAQaMmtOjxbVSgALpClStWhXh4eGp+shuYwHHgvkCFb93KEABCpi5QFBgIPr17K5axdBy5fBW6dJmXiGXTwEKUIAC2S0gezCej41FaGQkgqOidB8XYmJgikubJJRPgkadnJx0H4ULF+bFTNn9gHM+ClBAL4EtW7bg0aNHitdWXn75Zb3OZycKWKJAeqGd8tpj165ddf+vHzhwAFevXlUQpAwhzayPXOy3du1aqO0inSdPHnTq1Ek3dHphqDVq1ICrq2tml2CU8xgwahRGDkIBqxe4ePEijhw5oulwyNsbL1i9EgEoQAEKUIACFLAWgXbBwbj79Kmi3DmLl8DT28daGFgnBShAAQrkUoHws2fx8kvtFKvLly8fDoQcz6Wr5rIoQIHsEpCARAlKTNsqVaqEc+fO8ZqK7HogjDiPvM8sG97FxMQoRp21cBG869Yz4mzWO9R3X45TDfxMFvn2hx/RqZv+7+8nxMejsY8XoiIjVVGLFCmC+/fvK4517NoN3/34k0EPxM8TJ2DujOma50z+Yypatm1r0JhpOzNgNEt8PDmFwIypf+K3n5Xf435+fmibxe9TQlOAArlL4MSJE2jTpo1m6NKI0WPQf+A7uWvRXA0FslFAni+GnzuHI4cPYf+ePTh5/Dhu3rhu8jBRe3t7VHNxgWttN12gqHxUq+4CG1vbbKyeU5mbgISLSsho2laxUiWs2bLN3MrhegF8/OEH2LJxg8Ji+boNup8RbIkCN2/c0AWJyv23IccCcSI0FE+ePDE6j9wX1atXL12waN26dY0+PgfMuoCtra3q/9FdunTB6tWrsz4BR6AABShAAQpQgAIUoAAFzE6AAaNm95BxwRSggJrAjRs3ILuopG213N2x8N+VRKMABShAATMX+HPKL/j7999Uq1hQsyZcChQw8wq5fApQgAIUyA0CUfHxCE0KGw2JitKFjz6Mjzf60uRNW7kAX8JGk4NH5UY6NgpQgAI5KSDBhRL+lzbA0MHBgTdH5OQDw7lzXEBCQyU8VKs1b95c93/6unXrVC/Ikxthvby8slzHtm3b8ODBA9Vx2rVrh4IFC+pCSJ+qBMvISbIztdrrp1lemAEDMGDUACx2pQAFNAVOnz4NCX9Wa452dthepw71KEABClCAAhSggFUIyGvYb506paiVoW1W8fCzSApQgAJmIZCQkIAGddzwODZWsd69R4/BoVAhs6iDi6QABUwj8PDBA7Ru7Kv6M2Lp0qXo0aOHaSbmqCYVGDFiBCZPnqyYo3mr1pjy198mndtaBh/54QeQEE2tNnXWbPg2aWoQx9gRw7Fh7RqDzpn0y69o17GjQefM/Gsqfv3pR81zPh//Lbr36mXQmGk7M2A0S3w8OYXAvNmz8ON33ypMJJBFglnYKEAByxCQ0ODu3bsjUiNou3KVqlixYSMDDS3j4WYVegjIazkXzofj2OHD2LvHHydDQ3H9+nVIyKgpm1xX71zdRRci6lq7ti5U1KVmTdjZ2ZlyWo5tgQJ3bt9GK98GispkA/mjp05DNpRnMy+BMSOGY6PK76uLVq7W/byw5iabgUz7/Tds3rgRt2/dNAlFuXLl0KBBA92HXIPs4+ODvHnzmmQuDmo8Aa2fdSNHjsSkSZOMNxFHogAFKEABClCAAhSgAAXMQoABo2bxMHGRFKBARgLz589H3759Fd3eHPgOho8ek9HpPE4BClCAArlcoM+rryA0OEixSkdbW2z38Mjlq+fyKEABClDAnAUuxMYiOClsVD6Hx8QgwQQFyW6eEk6WHDpauHBhyMUsbBSgAAWyS0AulN68ebNiOrk4qH79+tm1DM5DgVwnEB0djU2bNmmuy9PTE6VKldLs4+3tjYoVK2a5rmPHjiE8PFx1HLloT0LL5cYHrdaxY8ccv7CPAaNZ/jbgABSgAICQkBCcOXNG1aJivnz4t1YtOlGAAhSgAAUoQAGrEPj16lX8c+OGotbGzZrhjxmzrMKARVKAAhSgQO4XeKt3Lxw9fEix0Ak/T8ZLnRnMlPsfQa6QAqYV+OHbbzB/zmzFJLVr19a9DshmfgKycV+FChUgwUQpmwQbrN++A+VeLG9+ReWyFQ9443UcTmdzxCWr16KGq6tBq960bh1GD/9I73NsbG3hf+iIwWHhyxcvxvjPP9WcZ+jwERj03lC916HWkQGjWeLjySkEli5cgG/HfaEwWbx4MV577TVaUYACFiAwZcoUSDh62uctyaXJ9bt/z/kH9Ro2tIBqWQIFlAKyEf3FC+dx7OhR7PP3x/GQYFy7ehXxJg4TleeSVapWRa3abnB1c9OFirrUdEWePHn4MFHAKAIdWjTH1SuXFWPNmL8Adesrw0eNMikHMZnApyM/xrpVKxXjz1u2HO4eniabNzcPLNc0z589C3OmT0NUVJTRlirBoV5eXrog0eRQ0fLl+TqO0YCzcaC4uDjY29urzjhz5ky8/fbb2bgaTkUBClCAAhSgAAUoQAEK5LQAA0Zz+hHg/BSggFEEBg4cCHlhI22Tmybk5gk2ClCAAhQwX4FHDx+iiY8X5A3stK1jsWL4qlIl8y2OK6cABShAAbMTiI6PR2h0NEIiIxODR6Oi8CAuzuh1yG7MRYoUSRU6mi9fPqPPwwEpQAEKJAvITvP79u1TgNSsWRPywUYBaxZYu3Ytnj59qkpQuXJlFC9eHIcOKW+SlxPatm0LBweHLPNdvnxZcw5ZQ8mSJXFA42ZCCTJv3759lteQ1QEYMJpVQZ5PAQqIwOHDh3Hp0iVVDE8HB0x3cSEUBShAAQpQgAIUsAqB7sePQzbISttmzl8IH24WYxXfAyySAhSggDkI/Pjdt5g3Wxl83alrN3z740/mUALXSAEKmFDg9q2baNe0iWqAzdatW9GqVSsTzs6hTSXQu3dvSABf2taj9+v47OvxpprWasZ9teNLOHv6tGa9W/YEoGSpUgZ5REVGorGPFxL0DJPyrlsPsxYuMmgO6bxl00Z8/MH7mue93q8/Rn+uDHQ0ZCIGjBqixb7pCaxe8S++GD1K0WX27Nl48803iUcBCpixgIQnvvvuu5g+fbpmFfny58fkP/6Eb5OmZlwpl06B/wTkXqzLFy8i6FggAiRMNDgIV69cgQSQmbJJUG/FSpWfB4lKqGjNWrWQl9fDm5Ld6sceN2Y0Vv27XOHQ5ZVXMX7iJKv3MTeAcWNHY9Vy5eM5e9FiePnUNbdysrRe+Zm9bNFC/P37b4i4dy9LY8nJlSpVeh4kKqGiHh4eDHvOsmruGeDRo0dwdHRUXZCfn5/u2nY2ClCAAhSgAAUoQAEKUMA6BBgwah2PM6ukgMULODs749y5c6nqlN2OA44FQ26gZ6MABShAAfMVSG939G8rV0Y7JyfzLY4rpwAFKEABixC4FBurCxsNkY/ISJyNjUWCSjB2VouV322cnJyef0gAqVx8xUYBClDAGAKnT59GaGioYqh69erhxRdfNMYUHIMCZisQEBCAGzduqK6/aNGikI/w8HDF8Tx58qBTp05GqVt2Hd+0aZPqWHIRWJkyZRAWFqZ6vFy5cqifC8JlGDBqlG8FDkIBqxfYu3cvbt68qerQskgRTKpa1eqNCEABClCAAhSggHUI9DxxAuExMYpig86kvnbGOjRYJQUoQAEK5FaBDWvXYOyI4arL27TLH2XKls2tS+e6KECBbBKQ8DYJcUvbWrdujS1btmTTKjiNMQWCg4NRp04dxZD29vbYvu8AHAsXNuZ0VjdWy4b1cffOHc26j5wMg52dncEug/r3xYGAAL3OGz56DN4c+I5efVN2OrR/Pwb27aN53kudOmPC5F8MHjflCQwYzRIfT04h4Ld+PUYN+1BhMnXqVAwZMoRWFKCAmQrExMSgQ4cO2Llzp2YFxYoXx1+z56J6jRpmWiWXTQHgyuXLCDkWiL27dyMkOAhXLl0yeZio3MdbvmJFSIhoLTc31KxdW/c5f37e18vvyewVWLtyJT4b9bFiUnkdUl6PZDMvga8/+xT/LlFuYjJt7jzU9/U1r2LSrHbc2DGoULEiBgx5N906JCR647q1+O2nn3Dt6pVM1Sz3Ifn4+OgCRSVM1NfXFyVLlszUWDzJfASuXr2qeQ9IUFAQ3N3dzacYrpQCFKAABShAAQpQgAIUyLQAA0YzTccTKUCB3CIgN/fLDfRpm1sdD8xfrrzoLLesm+ugAAUoQAH9BD4fPRJrVqxQdH4BwA4PDzjY2uo3EHtRgAIUoAAFskkgOiEBx1MEjkrw6H0T7PIs4aISaJYcOlqsWDHk467O2fQocxoKWJ7AkSNHcPHiRUVhrVq1QmHe5GV5DzgrMkjg5MmTkA+1Jv8fFypUCA8ePFAcLlu2rO6CPGO1DRs2IDY2VnU4eT5wT2NXcjc3N1SrVs1Yy8j0OAwYzTQdT6QABVIIbN++Hffv31c1ebVECYytUIFeFKAABShAAQpQwCoERpw7h90qz4t27D8Ip2LFrMKARVKAAhSgQO4XuHj+PLq0ba352urITz7D6/375/5CuEIKUMBkAlo/JySc5smTJ5kKSjTZYjmw3gItWrRQDe4aOmw4Bg19X+9x2DG1gISKeLpUg3xWa4UcHbHnSGCm2BbMnYNJ34zX69yVG/1QxdlZr74pO4WdOomenbU3Z2zg2wh/z/3H4HFTnsCA0Szx8eQUAju2bsWwdwcrTH7++WcMH64eoE9AClAg9wpIsKjce9ixY0fN639k9RUrV8aMeQtQslSp3FsMV0aBNAISNhcSFIQAf38EHwvE5YsX8fTpU5M7lXuxvC5A1NXNLTFU1N0dBQsWNPm8nIACGQncuX0brXyV12zK6wwHQ09ANo1nMx+Bb8d9gaULFygW/OfM2WjUtKn5FJJmpb/9/BNmTP1T99W2L3XANz/8iLx58yrqkaDonyd+j7OnTxtUq7Oz8/MwUbmGWTaCseX9twYZWkpnrY2ApL4rV66gXLlyllIq66AABShAAQpQgAIUoAAFNAQYMMpvDQpQwOwFFixYgDfeeENRx9uDBuOjkaPMvj4WQAEKUMDaBZrXr4sIlZCUGgUKYH7NmtbOw/opQAEKUMBMBC4/foyQyEgEJwWPnomJQYLGBf9ZKSl//vyQoNHk0NEiRYpAgs/YKEABCmQksHPnTtVwwm7duvHnSEZ4PG7xAnKTQUBAgMF1GjvY88CBA5AdpQ1tTZs2RfHixQ09zej9GTBqdFIOSAGrFNi4cSPkBjC1NrBMGQwpW9YqXVg0BShAAQpQgALWJzD5yhUsuHlTUfisBYvgXa+e9YGwYgpQgAIUyLUCjbw8EPnokeb6ataqjZnzF6Cgg0OurYELowAFTCtQp1pV1QnOnz+PSpUqmXZyjm4SgXXr1qFz586KsWUzhM3+e2H/f/buAyqK620D+COgglLEXmIJKirFEk2MvcbYW9TYjTW22DV2o8YYY4n523s09hZ7iyWxYgNFpIiIvdBBOoLfuZPop8yu7C67MLv73HM8GJm5931/S2DZnXluzpwGWdfUJ42OjkL9GtXVtilC0Q6cOKkTw5PHj9CyUcMMzy1UuAhOXtD+fVMx8fNnz/Bl/bpq16hQsRJ2HjyUYQ0fOoABo5ni48nvCFw6fw6D+34jM5kzZw4mT55MKwpQwIgExKbb48aNg/j48gO/m1arUQNLV6+FrZ2dEXXHUs1N4NnTp7h9yxuXzp/HDU9PPLwfLG3MYOhRtFix/w8SFYGi7pVhz03rDc3O+TMh0KpxQzx+9Eg2w/9WrUaDxk0yMTNPzWqBebNnYeumjSb1WO7athU/Tp/2Xk8VXVywdM1aiN+5xbh96xZ+mTMbN65f15h87NixaNiwIWrVqiXdT8RBgTcCJ06cwJdffqkSJDY2lgHh/FKhAAUoQAEKUIACFKCAiQswYNTEH2C2RwFzEBg4cCDWrl0ra3XF+g2oXc94dyEyh8eOPVKAAhTISCDAzxdd2sovNBXnDSxWDN8yMCAjQn6eAhSgAAUUKpCYlobb/4WNitBRn9hYRLx6pfdqRbioCBl9N3RUhJByUIACFEgvcODAAbxK933I2toaLVu2JBYFzF4gKSkJhw8f1tpBXKwnQr/1Ne7evQuxm7Q2I0eOHGjbtq0idh9nwKg2jxyPpQAF1Al86HvJhJIl0aVwYeJRgAIUoAAFKEABsxDYFRqKeQ8fynodNnoMBg0dZhYGbJICFKAABYxDYECvHrjq4fHBYnPmyoWFS5ahQePGxtEUq6QABfQq8Nv8X7B+9SrZnOfPn0edOnX0uhYnyxqB169fo1KlSggICJAtOGPOT+jY5eusKcTEVrkffA/tmn2htisRjPb7th06d92xZXMEBQZ+8PxuvXpj4vQZOq2RmJCAmpXd1J6bmfDSN5MyYFSnh4YnqRDwvHYVfbt1lX1m2rRpmDVrFs0oQAEjEfjnn3/wxRdfICUl5YMVN2/dGnPmL4SVlZWRdMYyzUHgxfPnUsCcx/lz8PK8jgfBwRDXsBl6iOdkrlKIqDtc3NzhVqWKdB06BwWMSWDGpInYt3uXrORmLVpi/v+WGFMrZl/rgp9+wh8b1skcFi1bjibNVAcmKhnt6KGDmDRmNMTrJumH2JRlzPeTcObkXzh14rhGbZQuXRozZsxA7969FXGNsEZF86BsEVi/fj369++vcm1x/4ilpWW21MVFKUABClCAAhSgAAUoQAHDCzBg1PDGXIECFDCwQPny5SFurn93iBczPLx9kCtXLgOvzukpQAEKUMCQAuLCYXEBsaqxoWJFuOfNa8jlOTcFKEABClAgSwUeJyXhlggdjY2FCB0NTEhAqoqLBzJblAgYFWFn4o8IHhUXfokgUg4KUMB8BdSFJxYqVAj16tUzXxh2ToF3BI4dO4b4+HiNTUSwZ/v27SE+6mtERkbizJkzWk3n4OCAJk2aaHWOoQ5mwKihZDkvBcxHQNz4dfDgQbUN/+TkhGaOjuYDwk4pQAEKUIACFDBrgUsxMfhORfBL42bN8OuyFWZtw+YpQAEKUEBZAk+fPMaEkSNx6+aNDAtr0LgJFi9fAQvezJqhFQ+ggCkJbN20EfNmy8PaduzYgS5duphSq2bVy9q1azFw4EBZz2U+dsK+4yf0+h6aucB6XbuGb7qpD2cV4SoiZEXX8b+FC7Bu5Yd/n1y+bgPq1K+v6xKo4VJRbchbzpw5cc3XX+e5xYkMGM0UH09+R+C2tze6f9VBZjJu3DjMnz+fVhSggBEI7Ny5E926dUNaWtoHq+337WCMHDfeCDpiiaYsEBYaCl+fW7h0/jy8rl9HcNBdJCYmGrxlx/z53waJikDRylWrQQTccVDA2AUO79+HyePGytooWLAgTl26bOztmVX9v/4yD7+vWS3red6vv0EEhBvTuHT+HIYO6I+01NRMl120aFFMmTIF3377LcTv0hwU0ERg6tSpmDNnjspDVYXeajInj6EABShAAQpQgAIUoAAFlC/AgFHlP0askAIU+IDA8+fPUaxYMdkRVapVw6adu2lHAQpQgAJGLtC/Z3dcuyx/887GwgJnq1WD/mJajByK5VOAAhSggEkKJKWl4XZ8vBQ4KoJHRehoRAY7qesCIcJFRcjou6GjIoSUgwIUMB+BsLAwnD17VnoRbX0AACAASURBVNZwuXLlULlyZfOBYKcU+IDA5cuX8eTJE42NRIh3gwYNND5ekwPFBVwHDhxAqhYXGJYpUwaffPKJJtMb/BgGjBqcmAtQwOQFYmNjceLECbV9rnR2Rg07O5N3YIMUoAAFKEABClBACIgNq9r7+MgwypYrj71HjxGJAhSgAAUooCgBEeiyecN6iOAysYHIh4atnR1WbdwEN3e+P6GoB5HFUMCAAiePH8PY4cNkKyxatAijR4824Mqc2pACycnJKFmyJEJCQmTLLF2zDvUaNjTk8iY59+kTJzB62BC1vXXu1h1TZ83WufebXl7o3aWT2vOtbWxw/rpXpsJLmtSuhbBQ+dfEm0UveN6AeC6g62DAqK5yPC+9wN07d/BVqxYymGHDhmHp0qUEowAFFC6wYMECjB//4dDQvHnz4pfflqCunq/tUTgNy1OAQER4OG7fuoXLly7A8+o1BAcFIT4+zuCVOTjkg4ubG1zc3d+GihYrXtzg63IBCmSHgAjtbVL7c5VLn7vmCXsHh+woi2vqIKBuI4w58xegdXv5hgA6LJElp4gNDPp274qkpKRMrSfu95kwYQJGjBgB3u+TKUqzPbldu3bSdejph7W1NRISEszWhY1TgAIUoAAFKEABClDAlAUYMGrKjy57o4AZCGzduhU9evSQddp/8BCMGDvODATYIgUoQAHTFUhIiEedalVVBqd84eiIuU5Opts8O6MABShAAQqoEXialPQ2bFQEj95JSMCr16/17iUuOHgTOCo+Ojo6QgSRclCAAqYpEBwcDC8vL1lz1apVw8cff2yaTbMrCmgpcOfOHfioCG5RN42zszPc3Ny0XCXjw8+dO4fQ0NCMD/zvCBEuKkJGlTAYMKqER4E1UMC4BcLDw/HPP/+obWKHiwvKcrME436QWT0FKEABClCAAhoLpL1+jc+9vCA+vjvs7e1x7rr8dR6NJ+aBFKAABShAAQMK3A++hwkjRiDA3++Dq+TIkQPde/fBhKnTDFgNp6YABZQi4H3DC706y0MNx44dCxEOxWG8ArNnz8b06dNlDXxWqxbWbNpsvI1lU+W7t2/H7GlT1K7+7fDvMHTkKJ2rE5sdXr9yRe35efLmlUKpMjNEYKMIblQ3Dp48jVKlS+u8BANGdabjiekEHj18iNZNGslc+vfvj7Vr19KLAhRQsMDw4cOxbNmyD1ZYvkIF/LZyFUp8VFLBnbA0UxCIioyUwkSvelzC9atXEHT3LuJiYw3emghsF8/bXN3c3waK8uvd4OxcQGECbZo2xsMHD2RV/bxoMVq0aaOwalmOOoHlvy3GqqVLZJ+eOfdntO/U2SjgggID0adrF7yMidG5XltbW2kTnnHjxkG8F8xBgcwIlC5dGg8fPpRN0aBBA/z999+ZmZrnUoACFKAABShAAQpQgAIKFGDAqAIfFJZEAQpoLjBo0CCsWbNGdsLK3zeiVp26mk/EIylAAQpQQHECZ06exKgh36qs64cyZdC6QAHF1cyCKEABClCAAlktkJyWBp/4ePjExkrBozfj4hCRkmKQMt4NHBV/z5Mnj7TOq1evYGVlZZA1OSkFKJA1At7e3rh7965ssfr166NgwYJZUwRXoYDCBUSopwj31HTUqlULxYoV0/RwjY/z9fWFv7+/xsc3bdpUMRcUMmBU44eNB1KAAmoEnj59Cg8PD7U+J6pUQX7+bsKvHwpQgAIUoAAFzEignY8PniQlvdex2CjKKyDQjBTYKgUoQAEKGJtAamoqVi9bijXLl6ncdPjdfooVL4Hfd+xE0aJFja1N1ksBCmgh8OzpUzRvUE92RteuXbFt2zYtZuKhShOIjIxEiRIlkJCQICtt18HDcK5YUWklK7oe8bNz6a+L1NY4acYP6Nqzl6J76Ne9mxSupW5s2rkbVapV07kHBozqTMcT0wmEvHiBL+rWlrl0794dW7ZsoRcFKKBQgfXr10MEAX9otGzTFjN/nodcuXIptAuWZawC0dFR8PXxwfXLl3H18mUE3Q3MVJicpg7iWu5Krm5vg0RFqGgphWxGrWkPPI4ChhCYOWUy9u7cIZu6XsNGWLqGgfGGMDfEnKuWLsXy336VTT1t9o/o1LWbIZbU65zPnz1Dtw7tEBEertO81tbWGDp0KKZMmQJx/w4HBfQlIDZ5UzUGDx6MFStW6GsZzkMBClCAAhSgAAUoQAEKKECAAaMKeBBYAgUooLuAs7MzAgPlN0Zcve3HN/t0Z+WZFKAABRQhMGfGdOzcqvoirBOVKyN/zpyKqJNFUIACFKAABZQm8DQ5GbdF2GhsLLzj4uAbF2eQEnPnzo0C/wV+R0REoFKlSvj4448NshYnpQAFDCtw4cIFvHjxQrZIq1atIP5f56AABSDd6L5//36NKVq3bm2Q1yfF/6vi/1lNhqWlJdq2bQt1F4JpMoc+j2HAqD41ORcFzFMgODgYXl5eKpsXl7xeqV4dqi99NU8vdk0BClCAAhSggOkLDA8MhEdMjKzRf65cQz5HR9MHYIcUoAAFKGDUAgH+fpgwYgTuB9/7YB85c+bEn8dOoGSpUkbdL4unAAXUC4j3YKpXqoDXr1+/d1C9evVw9uxZ0hm5wLBhw7B8+XJZF63atcdPCxYaeXdZW/4vP87Glo2/q110/v+WoFmLlllblJarjR46GKf/+kvtWb+tXIWGTZpqOev/H86AUZ3peGI6ARESV79GdZlLhw4dsHfvXnpRgAIKFFi8eDFGjx79wcqm/zgHX33dVYHVsyRjE3gZE/NvmOjVK7h22QOBd+4gJjra4G1Y29igYqVKcHFzh6u7uxQq+rFTWcVcG2ZwAC5AAS0EDh/Yj8ljx8jOsHdwwLlrnlrMxEOzU2DtyhVYsnCBrISJ02agW+/e2VlahmtHRUWhe4f2ePL4kcpjxX03p0+flgJEjx49+t4xVlZWUmj6jBkzUKxYsQzX4gEU0FZAvA4rNi5VNRYuXIgxY+TfP7Vdg8dTgAIUoAAFKEABClCAAsoQYMCoMh4HVkEBCugg8Pz5c7Uvjl3wvAFbOzsdZuUpFKAABSigFIFm9ergxfPnsnKcbGyw08VFKWWyDgpQgAIUoIBRCNz4L2zU57+PYSkpBqlb7OresGFD2NraGmR+TkoBChhG4NixY4iPj39vchFM2K5dO8MsyFkpYKQC4eHhSEtLy7B6cdHVmxDuDA/W8gBxk60I9tZkiIsMHRUUKBMWFia7OfjdPsRu63Z8TVeTh5bHUMBsBfz9/eHr66uyfwcrK5yqUsVsbdg4BShAAQpQgALmKfDzw4fYHRoqa372L/PRtkNH80Rh1xSgAAUoYFQCSUlJWLJoITZvWP/B1w7nzF+A1u07GFVvLJYCFNBOoHGtmggPC3vvJCcnJwQFBWk3EY9WnIDYOKpcuXKy99jE+9EnL1xC/v82tlVc4QosaNKY0Thy8IDaytZt2Yoan9VUYOX/X9IPkyfhz1071db4w09z0aFzF517YMCoznQ8MZ1AUmIiPnN3lbk0b95cFv5DPApQIPsFpk+fjtmzZ3+wkDr162P5ug3ZXywrMDqB2Jcv4Xf7NryuX8XlS5cQGBCA6Kgog/chNoZ3rljpbZCoq5s7nMqVUxsGZvCCuAAFjEwgLDQUTWp/rrLq05cuo0DBgkbWkXmWu2HNaiz+ZZ6s+XGTJqNXv/6KRYmLi0Pfrl9DbLKlahQvXhweHh4oWbKk9On58+dj0qRJ0mvk3bt3x6xZsyACSDkoYEiBxMRE2NjYqFxi3759vI/EkPicmwIUoAAFKEABClCAAlkowIDRLMTmUhSggH4Fzp8/D7E7tarRvlNnzJz7s34X5GwUoAAFKJBlAg+Cg9G2mepdyPsULYrvSpTIslq4EAUoQAEKUMAUBV4kJ8M7Lg63YmNxKy4O/vHxSHn9Wm+tikAz8WZzvnz5ULhwYYiLIHLmzKm3+TkRBSigPwERliguAkk/xP+/jRs31t9CnIkCFKAABShAAQpkUuDmzZtqAwU+trbGLlf5jZ6ZXJKnU4ACFKAABShAAUULbHnxAr8+fiyrsXO37pg668M31Cu6MRZHAQpQgAJmJ3Dj+nV8P3oknj97prL37r374Ptp083OhQ1TwJwEurZvK4X2vDvEdQcpBto81ZxsldBrx44d8eeff8pK6TtwEEZN+F4JJRpFDYO/6YNLF86rrfXPY8fhVLaconv5dd7P+H3tGrU1jhw3Hv2+HaxzDwwY1ZmOJ6oQqFK+rOxfxcbbZ86coRcFKKAggaFDh2LFihUZVlS7Xj2sWP97hsfxAPMWEIFw/r63IV6nuHzxIu4E+CNSw42gMyMnrq8uX6ECXNzcpUBR8ae8cwVYWFpmZlqeSwGzF2jzRRM8vH9f5tCxcxfM+Gmu2fsYA8Af69djwdw5slJHjp+AfoO+VWQL4rWsAT2744anp8r6ChQogIsXL8LZ2fm9z1+4cAEFCxZEhQoVFNmXtkUlJydDbNDg4OCAfv36oWXLlhCbzXAoSyA8PFz6ulM1PD09Ua1aNWUVzGooQAEKUIACFKAABShAAa0FGDCqNRlPoAAFlCTQqlUrHDlyRGVJqzf+gZq1ayupXNZCAQpQgAIaCmzdtBHzZs9SefQqZ2dUt7PTcCYeRgEKUIACFKCApgLe/4WNvgkeDdHzjToWFhawtraGvb09xIURInTUjj/TNX14eBwFDCYQHR2NU6dOyeYvXbo0qlevbrB1OTEFKEABClCAAhTQVuDKlSt4rCJAS8zzia0tVpvIBdbauvB4ClCAAhSgAAXMV+CfqCiMDQqSAZRxcsL+43+ZLww7pwAFKEABoxSIj49HrSruKmv/pMan2LBtu1H2xaIpQAHNBL4bNBBnz5yWHRwWFiZdX8Bh3AIiOKNOnTqyJvLmzYszHleQ29rauBvMouq7tG2DAD9ftav9c/W6tBGwksf6VSvx24L5akvs1a8/xk2arHMLDBjVmc5kThTPKQMDAlBFDyEon7pWggjFeXfUrFkTHh4eJuPFRihgzAKvX7/GgAEDsH79eo3aEOGNuw+pvv9Qowl4kMkJJCTEw/+2L254eeLKpYsI8PVDeHiYwfsU4WrlyjvD5b8gUREqWqFSJYgNFjgoQAH9CsyaOgV7dqh+TXH6j3Pw1ddd9bsgZ9O7wNZNmzBv9kzZvMNGjcagYcP1vl5mJ0xLS8PIwd+qfI1LzJ0nTx4pXLRKlSqZXUrR54vnae3bt8eBAwfe1lm0aFH07t0bAwcORLlyyt4cRdG4Biju7t27KF++vMqZHzx4gFKlShlgVU5JAQpQgAIUoAAFKEABCmSVAANGs0qa61CAAgYRCAkJQaVKlRChYje4QoWL4MBfJ6UX3TgoQAEKUMC4BIYP7I9zf/8tKzp3jhy48MknxtUMq6UABShAAQoYqUBoSgpuxcbiZlwc3oSP6ruVHDlyIFeuXLC1tYWjoyOKFCki/eGgAAWyTkCEdImwrvTDzc1Ntjty1lXFlShAAQpQgAIUoIBc4Ny5cwgNDVVJ08TREfOcnMhGAQpQgAIUoAAFzEogKCEBX/uqDpcZN2kKevXrZ1YebJYCFKAABYxf4OCff2LqhHGyRgoVLoyTFy4Zf4PsgAIUUCswe9pU7N6+Tfb5mzdvonLlypQzAYHPPvsMV69elXUyddZsdO7W3QQ6NHwLX9StjZAXL1QuJK6/8QoIhPio5CHCfUTIj7rRun0HzJm/QOcWGDCqM53JnLhu5QosWbQQrdq1x9iJk5A/EyHVdatXw8uYmPdsxM8k8bOJgwIUyF4BEd7VtWtX7Nq1S+NC+HulxlQmeWBiQgL8/fxw68YNeFy6AP/btxEeFgYRgGbIYWFpCaeyZeHq5o5Kbm5wdXdHRRdX6bppDgpQwPACRw8dxMTRo9QuJH4XFb+TcihXYMfWLfhpxnRZgSJcVISMKmm8evUKbZo2wdMnj1WWJb73Hz9+HA0bNlRS2QapZfjw4Vi2bJnauWvXro3+/fujS5cu0n1EHNkvcOnSJYjHRdWIioqCg4ND9hfJCihAAQpQgAIUoAAFKEABnQQYMKoTG0+iAAWUJLB161b06NFDZUlf9+iJyT/IdyhSUv2shQIUoAAF3hcQuz3XqVZFtuuzOKpevnz4tWxZklGAAhSgAAUokA0CKa9fIyA+Ht5xcfCJjZU+Pk9ONkglYidusVlEvnz5UKhQIRQvXhw5c+Y0yFqclALmLuDn5wfxJ/2oVasWihUrZu487J8CFKAABShAAQUJnDx5EjHpbuR8U16nQoUwsVQpBVXLUihAAQpQgAIUoIDhBZLT0lDby0vtQtVq1MDqjX/wZmXDPxRcgQIUoAAF9CQQ4OeLLm3byGazsLCQQtM4KEAB0xVYvWwpli3+VdbgkSNH0KJFC9Nt3Iw627NnDzp16iTruE79+li+boMZSZh3qxHh4bh3965ahHyOjijn7GzeSOxeZ4GkxEQ0qVPrbSiouPZs4NBh6N1/AMS1aNqOJrU/R1i6je+cnZ0REBCg7VQ8ngIU0KNASkoKOnfujP3792s1q02ePPC4eUurc3iwcQokJSXhjr8fvG/cwOULF+DnexuhISEGDxMVQe9lPnaCi7u7FCQqhYq6uiK3tbVxQrJqCpiAgHguJ57TfWhU/eQTrNuyTafniyZApPgW1G1S0e/bwRg5brxi6o+Li8PIwYNw1cNDZU2WlpbYt28fWrdurZiaDVXI3LlzMXnyZI2mz5s3r/S8rl+/fqhXr55G5/Agwwmoe+1OrCju9+b9XIaz58wUoAAFKEABClCAAhQwpAADRg2py7kpQIEsE2jVqhXERWSqxu/bdkDcNMFBAQpQgALGIXDpwnkM/qaPymInly6NjgULGkcjrJICFKAABShgBgLbQ0Kw4NGjLOlU3DhobW0Ne3t7FCxYEEWLFpX+zkEBCmRO4MqVK3j8WL5bcrNmzbgrcOZoeTYFKEABClCAAnoWOHTokMpNicQyg4oVw6DixfW8IqejAAUoQAEKUIACyhdo4e2N0JQUtYXa2tpi446dKOdcQfnNsEIKUIACFDB7AREU85mbC9LS0mQWx/45h2L83d/sv0YIYLoCf+7aiR8mT5I1uGbNGgwYMMB0GzejzkQQQe7cuWUdi3CC89e9YG1jY0YabJUCFDCEwMa1a7Bo3s+yqUuWKoWxk6agUdOmWi3bslFDPHn8/nVxJUuWxMOHD7WahwdTgAL6E0hISECbNm1w6tQptZN26d4Dxw4fQkx09HvHcOMK/T0OSppJPMcM9PfHLe+buHzxInxv3cKLF8+zJExU/HyRwkTd3N+GitrY5FESD2uhAAUA7NuzG7OmTEZqaqpaj0JFimD3wcMQGx5wKEtg3+7dmDHpe1lRYhOBsRPlryNlR/ViI41BfXohUM1GBCKAesuWLejWrVt2lJela27evBm9evXSac3y5ctLQaPffPONdJ8QR/YILFq0CGPHjlW5+OvXr7OnKK5KAQpQgAIUoAAFKEABCmRKgAGjmeLjyRSggFIEQkJCIHYDjU73BqCor1iJEth/7AR3fFPKg8U6KEABCmQgsPDnudi0bq3Ko464u6Nwrlw0pAAFKEABClBAIQKzHjzAgbCwbKtGXHCRK1cuKQTR0dFRupigcOHC2VYPF6aAMQqIC67Tv54i/t9q3749xEcOClCAAhSgAAUooBSBvXv3qi1lQqlS6FKokFJKZR0UoAAFKEABClAgywR2hoZi4aNHSP3ADT3iNZ6xkyajV99+WVYXF6IABShAAQroKtCiYQM8fSLfGG3Fht9Ru249XafleRSggMIFLpw9i6H9+8qqnDlzJqZPn67w6lmepgIiTGP79u2ywxcuXYamXzbXdBoeRwEKUEAmkJSYiGb16yIqMlKtTs3atTF15myUKlNGI8HaVSsjLi7uvWPFptihoaEanc+DKEAB/QqI/x+bNm0KDw8PtRN/O/w7DB05Ch1afIl7d+/Kjrvs7cNQc/0+LFk6m9iURIS33fb2xuVLF+HjfRPPnz0zeJioaLLERyXh6v5vkKiLqxvcKldGXlvbLO2fi1GAAroL3PD0xHeDBsjCp9+dMbe1NTZu34lKrq66L8Qz9S5wcN+fmDp+nGzebr17Y+K0GXpfT9sJxevY/Xv0UPl69pu5VqxYgcGDB2s7tdEdf+zYMbRu3fqDYb6aNGVpaYnmzZtLYaNt27aFlZWVJqfxGD0KDBkyBCtXrlQ5I0NG9QjNqShAAQpQgAIUoAAFKJBFAgwYzSJoLkMBChheQOzi07NnT5UL9erXH+MmTTZ8EVyBAhSgAAUyLdCxZXMEBQbK5imeOzcOuLllen5OQAEKUIACFKCA/gR6+fnBLz5eNqG4EFPs9Ot3+zb8/Xxxx88P/n5+uHc3EOIiP0MPcSFBnjx5kC9fPilwtFixYsiZM6ehl+X8FDBKgX379iEtLe292vPmzYsvv/zSKPth0RSgAAUoQAEKmKZAUlISDh8+rLa5n52c0NTR0TSbZ1cUoAAFKEABClAgAwHxGu24oCC8SE7+4JHVP/sMK9b/jty5c9OUAhSgAAUooFiBKuXLqqxt4NBhGD56jGLrZmEUoEDmBERQUKfWLWWTDBo0CKtWrcrc5DxbMQLbtm1D9+7dZfW06dABP/6yQDF1shAKUMD4BDb/vgHz5/yYYeEirKZbr94YM3ESxN9VjcePHmHdyhXYu3OH7NNiE+yXL19muA4PoAAF9CsQFRUlhYtev35d7cTjp0xFz2/+Dawf2Lsnrly6JDt296HDKF+hon6L42wGERDXH9+9EwAfESZ68SJ8bnnj2ZMnsuscDbF40WLFpCBRVzd3KVTU1b0y7B0cDLEU56QABbJQQARBDu3XD8H3gtSuamFhIf1u2qpduyysjEt9SODowYOYOGaU7JDO3bpj6qzZ2YonXssa1KcXIsLD1dbx448/YsqUKdlaZ1Ys7uXlhdq1ayMxMVGvy4kNHnr16oUBAwbAxcVFr3Nzsg8LNGzYEP/884/soGrVqsHT05N8FKAABShAAQpQgAIUoIARCTBg1IgeLJZKAQpkLNCqVSscOXJEdmCOHDmwefceuFWukvEkPIICFKAABbJN4MXz52hWr47K9bsXLowxJUtmW21cmAIUoAAFKECB9wVEHGEdT0+kvH793idEMOHFG94quaSL/gLvIMDXD3f8ReioCB/1R3R0lMF5xUU/1tbWsLe3h7jYoGjRotLfOShgzgLx8fEQOwanH8WLF8fnn39uzjTsnQIUoAAFKEABhQnExMTg5MmTaqta5eyM6nZ2Cqua5VCAAhSgAAUoQIGsE4hNTcXU4GCcj47+4KK2dnbYsHUbnCtWyrriuBIFKEABClBAQ4H7wffQrtkXKo9u2aYt5i76VcOZeBgFKGBsAiI0qsGn1WVli+vCDx06ZGztsF41AuJ13vz580sb1r478tra4oLnDYjr/TkoQAEKaCsgNrtu3qA+wkJDND51y569snuLxHPRNcuX48iB/R8MsHud7lo5jRflgRSggE4CISEhaNSoEXx9fVWeL54//PDTXLTv1Pnt5yePHYPDB/bLjv9pwUK0atdepzp4kuEExHPDoMBA3L7ljaseHvC+cQNPHj/KkjDRgoUKweVtkKg73KtWQ758+QzXLGemAAWyVUBcMz16yGB4XLzwwTr69B8gBdJzZL/AiaNHMX7EcFkhHTp3kX7+Z9e4cf06hvbvi7i4OLXPT9auXYt+/fplV4lZtm5QUBBq1qyJcDVBq207dsTsefPh6+ODPTu24/D+/UhIiNe6vk8//VTy7NatGxwY/K21ny4niE1Lk1VscCoeh3Xr1ukyJc+hAAUoQAEKUIACFKAABbJBgAGj2YDOJSlAAcMJiDcOnZ2dEa3iholSpUtj79HjyJkzp+EK4MwUoAAFKJApAbHb88wpk1XOsaR8edRiCFimfHkyBShAAQpQQJ8C9xIT0eX2bdmU5ZydsefwUa2Wevb0qRQ4GuDnB39fXwT4+eLJ48cw9AXZ4uLSXLlywdbWVrqJRYSOFihQACKMlIMC5iDw4sULXLggv1CuQoUKcHV1NQcC9kgBClCAAhSggJEIhIaG4ty5c2qr3enqCidrayPphmVSgAIUoAAFKEABwwnsDA3F4kePkPyBsAvxuuh3Y8ai/+AhhiuEM1OAAhSgAAV0EOjzdWfc8PSUnSl+dv11/iIKFS6sw6w8hQIUMBaBTyo6y4Inq1atCi8vL2NpgXVqINCkSROcPn1aduSGbdvxSY1PNZiBh1CAAhR4X2D75j8wd+YPWrGM+X4i+gwYKJ0TGBCANSuW4a+jRzUKsxMBK7wnSStuHkwBnQWePn2KunXrIjg4WOUc4jrPeYt/Q7MWLd/7/MKf52LTurWycwYOGYrhY8bqXA9PzLxAWmoq7gUFSSFjVzwuwdvLC48fPZT9HpD5leQzOObPD1d39/cCRQsVLmKIpTgnBSigYIG0tDQsmvcz/lj/4XC8Gp/VxJo/NvOegmx+LE+dOIExw+TvZ7bp0AE//rIgW6o7e+Y0xg4fpjJ4URQk7k3ZuXMn2rVrly31ZeWiN2/eRO3atSHCe1WNz2vXwYr1G2Bhafn20yJc9Pjhw9izYwe8b2j/mp+NjQ06duwohY2KEHpuVmPYR1yd79y5czFx4kTDLs7ZKUABClCAAhSgAAUoQAG9CDBgVC+MnIQCFFCSwJYtW9CzZ0+VJYmbI0aMHaekclkLBShAAQq8IzDuu+H465g8kMwqRw6crVYNubhDPb9eKEABClCAAooROB4RgSkqLtxs074Dfpyf+Qs2xMUD/rd94e8nAkdF+KivtEt5UlKSwQ2srKyQJ08eaSfyIkWKoHDhwhA7cHJQwNQE7t69C29vb1lbNWrUQKlSpUytXfZDAQpQgAIUoIARCzx+/BhXrlxR28FfVarA0crKiDtk6RSgAAUoQAEK1VYAAwAAIABJREFUUEB/AvcSEjAmKAiPM3gttconn2D175tgbWOjv8U5EwUoQAEKUEBHgUP7/sSU8aqv7ezSvQemzJyl48w8jQIUMBaBVo0b4vGjR++VW6hQIYSEhBhLC6xTA4HffvsNo0aNkh0pgv5E4B8HBShAAW0EUlNT0axeXYSFyn9WWFpafjCwrk79+rhy6RJSUlI0XlJcTyM28hWhQRwUoIBhBUSoaIMGDfAo3fPDN6uKazwXLFmGRk2bygoR4aIiZDT9aN6qtRRIypE1AiLE737wPfjeuoWrHh64ecMLDx88QOqrVwYvwMEhH1zc3ODi7v42VLRY8eIGX5cLUIACxiNw+MB+TJswPsOA49IffwxbW1vY2tnDIZ8D8jk6okCBgihYqLB0f0HBwoWlz+fJm1f6yPfc9Ps18PepUxg5eJD8Z3rr1pj3a9b/TD+wdy9mTPpe7cYEDg4OOHr0KGrVqqVfCAXO5uvri/r16yM8PFxldeUrVMAfu3bDxiaP2urv3rmDPTu248CfexH78qXWXZYpUwZ9+/aV/pQsWVLr83lCxgLid27xvFvV2LZtG7p27ZrxJDyCAhSgAAUoQAEKUIACFMhWAQaMZis/F6cABQwl0KpVKxw5ckQ2vdidcPu+/ahQycVQS3NeClCAAhTQUeD169eoV+MTvIyJkc1Q084Oy5yddZyZp1GAAhSgAAUoYAiBJU+eYOPz57KpZ8/7BW07fmWIJSF2Lw++d+9t6OgdPz/p75EREQZZ791Jxe+T1tbWsLe3h7iJSQSP2tnZcddTg8tzAUMKeHl5QVyMnX6IHX0dHR0NuTTnpgAFKEABClCAAloJBAUF4ebNm2rP+bVcOThYWsLWygp24qOlJWwsLLRagwdTgAIUoAAFKEABUxJITEvDzPv38Vdk5AfbEjc7rt+6HRUqVTKl9tkLBShAAQoYmUBcXBxaNmqAKBU/t/La2uKil/rXBIysVZZLAQp8QKBvt67wvHZVdoQIflN3IztBjU9AvD/t5OQkK7x4iY9w9O9/jK8hVkwBCmSrwO7t2zF72hRZDWJTaRFKKMJuROhMZkf16tUxc+ZMiPuUOChAAcMLBAYGom7dumqD5nNbW2PJqjWoWbu2ymJEaNzksWNkn6v6SXVs3LHT8A2Y4QriXqAH94Nx+9YteF69Cq/r1/AgOBivsiBM1NbODpVcXeHq9l+YqHtlfMSQMTP8KmTLFNBe4IanJ74bNAAx0dHan6zmDPcqVbB602bkyaM+VFFvi5nBROf++QfDB/STddr0y+ZYuHRZlgqsXbEcSxYtVLtmiRIlcOrUKVSoUCFL68qOxby9vaUg+KioKJXLFy5SBNv3HUCBggU1Ki8pKQknjx/D3h07cO3KZY3OefcgGxsb+Pj4qHy9SevJeIJMQLx/I64pUDUuXrxoFoG6/LKgAAUoQAEKUIACFKCAMQswYNSYHz3WTgEKqBUQu1U7OzsjWsWLu07lymH3oSMQO5JyUIACFKCAcgRuXL+OPl27qCxobMmS6Fa4sHKKZSUUoAAFKEABCmBEYCAuqggGP372PIoWK5alQqEhL+Dv64cAP18E+PtLHx89eKB2d1h9FZcjRw7kypVLesM8f/78KFq0qPSRv2/qS5jzGFrg7NmzCAsLky3Ttm1b3qRnaHzOTwEKUIACFKCAVgK+vr7w9/fX6hyrHDmkoFEROCqFjlpZvfffGf17Hr6PpJU3D6YABShAAQpQQJkCB8PDMffhQySnpaktULzO+d2Yseg/eIgym2BVFKAABShg8gI/z56JbZs2qexz6Zp1qNewockbsEEKUACYMGoEjh8+LKMQgZT6CIejsXIE3NzccPv2bVlB+46fwMdOZZVTKCuhAAUULZCamopWjRvi2dOnsjpFGOj06dOlf2/dujUOq/j5oklzVatWxQ8//IB27dppcjiPoQAF9CAgAqsaN24sBQSrGmITipUbfkflqtXUrnb54kUM6tNL9vmSpUrj0KnTeqjSvKcQYaLi+lxfHx9cv3YVXteu4v69exAbAxh6iMC+Sq5ucHH/N0xUhIqW0kOQtKHr5vwUoIByBZ4+eYyh/foh+F6Q3oosWKgQNu/ei2LFi+ttTnOd6NKFCxj8TW9Z+w2bNMVvK1dlCYv4uTdv9ixs+0P169eiCFdXV5w8eVK6l8TUh4eHB7788kvEqLiPSPRu7+CATTt36fz6jggo37tzB/7ctQvR0aoDTN81FpsSHT16FE2bNjV1+mzt7/nz5yim5h4xsTlAuXLlsrU+Lk4BClCAAhSgAAUoQAEKqBdgwCi/OihAAZMV2Lx5M3r1kr8hKBoeOnIUvh3+ncn2zsYoQAEKGKPAsl8XYfVy1bvH7XF1RWlra2NsizVTgAIUoAAFTFagubc3wtJdEGhpZQVPvwBF9JyUmAh/Pz/c8feDv68vAvz8EHgnAIkJCQavT1yoIC5kdHR0ROHChVGwYEGInVE5KKA0AXEDhdj1992RO3dutGrVSmmlsh4KUIACFKAABcxcwNPTE/fv389SBYt3AkrfDSp9E1YqfXwnwFTVv2dpwVyMAhSgAAUoQAEKqBF4kJiIMUFBEB8/NNyrVsXmXXvoSAEKUIACFMhSgcCAAHRu0wriRu30o6KLK3bsP5Cl9XAxClAg+wQWzP0Jf6xfJyvg/PnzqFOnTvYVxpX1LjB58mTMnTtXNu+oCd+j78BBel+PE1KAAqYpsG/PbsyY+L2sObFR9LNnz6QNo8WYP38+JkyYoBWCu7u7FCzaoUMHiI1ZOChAgawRyCiwys7eHuu3bINzxYofLOje3bvo0OJL2TH29vY4d90ra5oxoVUeP3oE31ve8Lx2DZ7XriI4KAjJyckG79DaxgYVK1WCi9u/YaIiVFSE0fP7ssHpuQAFzE4gPj4eo4cMhsfFC3rrPWfOnFix/nd8+vnnepvTHCe64uGBgb16yFqvU78+lq/bYHCSV69eYcr4sTh26JDaterXr49Dhw7Bzs7O4PVk9wLnzp2TwkUT1NyPI+5BWLt5yweD4DXtQdif/usExo9QnwNhaWmJ3bt3o3379ppOy+MyISA2iBdhuqpGWFgYChQokInZeSoFKEABClCAAhSgAAUoYCgBBowaSpbzUoACihAQgRhHjhyR1SK9cHToCJy4K4oiHicWQQEKUEAIdP+qA257e8sw8ufMiROVKxOJAhSgAAUoQAEFCbxMTUWjGzdkFRUpWhQnzunv4hp9tyxuTHxwPxgBvn7w9xOho/8Gj4aFhup7Kdl8FhYWsLa2hoODg/TmudihVlxIwosdDU7PBdQIiAtvDhyQ35QrAnHFxU4cFKAABShAAQpQQEkCly5dkm4GNaYhbjfN+04Aqa2VFT4USir7nJUVeMuqMT3irJUCFKAABSigbIGktDQsfPQIe8PC1BaaM1cuXLvtp+xGWB0FKEABCpicQLcO7eDr4yPrK4eFBf46dwGFChc2uZ7ZEAUooFpAhIuKkNH0Y8eOHejSpQvZTEhAhIfVqlVL1lHV6tWxcftOE+qUrVCAAoYSSEtLQ8tGDfDs6VPZElOnTsXs2bPf/vuVK1dQs2ZNjUpxcXHBjBkz0LlzZ17TpZEYD6KA/gQyCqzKX6AA1m3eqtF9gNHRUahfo7qsOAtLS3j539Ff0SY409Mnj3H71i3c8PSE55UruHs3EMnpNjA3RNu5cuWCc8VKb4NEXd3cUbZ8eYjrbjkoQAEKZIWAeH65aN7PKjc+ycz6Pb/pi/FTpmZmCrM+9/rVq+jXvavMoGbt2li98Q+D2iQkxOO7QQNx1cND7Trt2rXDrl27IAJlTX0cPXpU2oAhSc3zAhubPFi+fj0+qfGp3ihWL1+GZb8uUjmfeI6wdetWfP3113pbjxNlLHDmzBk0btxY5YEieFbcL8VBAQpQgAIUoAAFKEABCihLgAGjyno8WA0FKKBngZCQEDg7OyM6Olo2c4WKlbB9336INwg5KEABClAgewVexsSgXo1PIEK/0o+vChXCpFKlsrdArk4BClCAAhSgwHsCV2JiMDQwUKZSq25drNyw0ei0xAWlvrduwd/PDwG+vgjw98P94GCkpaYatBcRLioujLS1tZVCR4sUKQJHR0dYWVkZdF1OTgEhEBERgb///luG4eTkhKpVqxKJAhSgAAUoQAEKKEpAPG8Rz1/MbeR5N6BURVhp+lDSNyGm4t/trazA263M7SuG/VKAAhSgAAUyFvg7KgrjgoJUHliuvDP2HDma8SQ8ggIUoAAFKKAngX27d2HGpIkqZ+vcrTumzvr/YCg9LclpKEABBQscO3QI348eKatw0aJFGD16tIIrZ2naCojrRAsXLoywdBsgiGso/r5yDfny5dN2Sh5PAQqYmcChfX9iyvhxsq7FNViPHj167/tIamqqFDwjNrMTf27dugXxb+8Occ+RCBbt2rUrw+zM7GuJ7SpDIKPAqqLFimH91m0o8VFJjQuuXqkCxAbc6cdFr5vIa2ur8TymfKAIafbz8cENL09cu3IZQXfuIDEx0eAtixC28hUqwMXNXQoUFX/KO1fg/Z0Gl+cCFKCAJgLi9cqd27YiOjISUVFRiH35UpPTMjzm4MlTKFW6TIbH8YD3BUTgdZ+vO8tYqn/6mfTcwFBDPPbf9ukFf19ftUsMGTIEy5YtM4uNCfbv349OnTqpfG4lgOzs7aXAVxc3N709JNv+2ISfZ81UO9+mTZvQq1cvva3HiTQXWL9+Pfr376/yBBHWLF7f46AABShAAQpQgAIUoAAFlCPAgFHlPBashAIUMJDA5s2b1b5QNGrC9+g7cJCBVua0FKAABSigqcCRgwcwaYzqi4AXli2LBrxgVFNKHkcBClCAAhTIEoHNL15g8ePHsrWGjBiJwd+NyJIaDL1IcnIyAv394e/nizv/fRT/HRcXZ+ilpYDRPHnySGGj4qYaET4q/puDAvoUuH//Pjw9PWVTVqlSBWXLltXnUpyLAhSgAAUoQAEKZFrgxIkTiI2NzfQ85jaBtYUF3g0htbW0hPTHykr6mP5z6f9bBJxyUIACFKAABShgegIiYFQEjaYfPfv2w/jJU0yvYXZEAQpQgAKKFBCbEbdo1ADiY/qRJ29eiNAX3oiqyIeORVHAYAKe166ib7eusvnHjh2LBQsWGGxdTpw9AgMGDMC6detki8+a9wvadfwqe4riqhSggFEIiMCSds2a4uGDB7J6J0yYgHnz5n2wD3Ht19WrV6Ww0WvXrqFdu3bo0aMHLPmeiFE8/izS9AQyCqwqVaYM1m/ZikKFi2jVfPMG9SACNNOPvUeOoWz58lrNZQoHv3j+HL4+PvD+L0w0MCAACQkJBm9NfG8VG1u5/BckKkJFnStWhAgZ5aAABShgDAIimD46KgpRUZGIjoxCZGQkoqP+DR8VIaTiv0UoqSbjs1q1MGHKNClkmUMzAXUBo1WqVcOmnbs1m0TLo54/e4aBvXqo/H1DTCVesxa/c4wfP17LmY3z8F27dkkbMYjfw1QNsUnMhm074FSunN4aVLehxJsFlixZguHDh+ttPU6kvcDUqVMxZ84clSeKjYU4KEABClCAAhSgAAUoQAHlCDBgVDmPBSuhAAUMKNCqVSscOXJEtoJ4Q2rv0eMoVbq0AVfn1BSgAAUokJGA2EVavPiffog3Xc5WrQobC4uMpuDnKUABClCAAhTIQoHp9+/jSHi4bMXNu/fCvUqVLKwka5cSb3Y/evgQASJ01M8P/n5+0t/FxZeGHhYWFrC2toaDgwMKFiyIQoUKwd7eHuLfOSigi4CPjw/u3LkjO7Vu3bpSsC0HBShAAQpQgAIUUJLAwYMHkZKSorKkL1q0QPVPP0N4WBjCQkMRGRkhXdwvAkriYmMRHx+PxIREJCcngRewaveoit82MgolVRVU+ibANJ+lJSxy5NBuUR5NAQpQgAIUoIDBBbr7+uKOipvH9x0/gY+duPGMwR8ALkABClCAApLA7GlTsXv7NpUai5evRKMvvqAUBShgZgKPHz1Cq8YNZV2LEINt21R/vzAzIpNqV4SJtW/fXtZT42bN8OuyFSbVK5uhAAX0K3Ds0CF8P3qkbFIbGxs8fPhQuq6KgwIUMA6BLVu2oHfv3moDq0RQlQisEsFV2o6enb7CrZs3ZKctX7cBderX13Y6ozpevGfu63ML3jdu4Nrlywjw90N8XJzBexDXsn5ctixc3d0hgkTFx4oursiVK5fB1+YCFKAABbJT4OdZM7Htj00al/B5nboYNmoUKletpvE55nqguoBRFzc3bPtzv95Zgu8FYUDPnggLDVE5t8gjEM9fOnfurPe1lTjh+vXrITaIUXe9nQiAF0HwIhBeX+P44cOYOGaU2ueHs2fPhgi35Mh+gS5dukAE0KYflSpVgq+vb/YXyAooQAEKUIACFKAABShAAUmAAaP8QqAABcxCICQkBM7OzoiOjpb161a5Cjbv3sPd7s3iK4FNUoACShVoWPNTREZEyMqramuLtdyZT6kPG+uiAAUoQAEzFujm64tAFTegX/P1N8udxWNfvpR2dxdho29CR4ODgvDq1SuDf5Xkzp0btra2KFCggBQK6ejoaJaPgcGhTXCBS5cu4dmzZ7LOWrRoAXHTBQcFKEABClCAAhRQikBaWhr27duntpwffpqLDp27aFSuCBsVwaNv/7yMQWRkJMJCQhAWForI8AhERUUhJjoasbEvpRutEhISkJyUJAWcMqBUI+b3DsplYQE7S0spqFTdxzeBpCrDSi0ttV+UZ1CAAhSgAAUooFYgJjUVjW/Ib6zPmSsXrt32oxwFKEABClAgSwRu37qFHl91UPl7dkUXF+zYfzBL6uAiFKCAsgRSU1PxSUVnWVH16tXD2bNnlVUsq8m0gHitVlzfkJyc/N5c1jY2OH/di9c9ZFqYE1DANAXE+zQdWzbHvbt3ZQ2OHj0aixYtMs3G2RUFTFBgxYoVGDZsmNr3X0Vw2OqNf8DO3l6n7kcN+RZnTp6UnTth6jT06PONTnMq8aSI8HCI37Fv3/LGFQ8P3PHzw8uXMQYvNUeOHCjzsRNc3P8NEnVxdYN4zHJbWxt8bS5AAQpQQEkC2zf/gbkzf9CppPIVKmDE2HGo36ixTuebw0nqAkadK1bEroOH9Urg430Tg/t+I11TpmrY2dlBbJDdoEEDva6r1MnEc7WhQ4eqLa/ERyWxbstWFCteXG8tnPv7b4wYPAhpqakq5xw3bhzmz5+vt/U4UeYFXFxc4Ocnv8ZAhPDu3Lkz8wtwBgpQgAIUoAAFKEABClAg0wIMGM00ISegAAWMReCPP/6QdjZUNb6fNh3de/cxllZYJwUoQAGTEvD39cXX7dqo7Om7EiXQp2hRk+qXzVCAAhSgAAWMXSDl9WvU8fREWrpGxEUT5z3lN6Ybe7+61i/CRe/euQN/P18E+PoiwM9P2glehJEaelhZWSFPnjzSzThvQkdFCCkHBd4VOHHiBGJjY99DsbCwQPv27QlFAQpQgAIUoAAFFCUgAj6PHj2qtqala9ahXsOGWVJzXFzc23DSmJhoRIRHIPTFc4SFhiEiPEwKKxXhpOKmrbhYEU4aj6TEROkm+azYgCBLELJ4kRwA8qoJKH0TTKo2uPS/UFMRcspBAQpQgAIUoMC/AqcjIzHh3j0ZR9ny5bH3yDEyUYACFKAABQwuIEKhOrdphcCAANlaOSwscPrCJeQvWNDgdXABClBAmQL1a1RHdHTUe8U5OTkhKChImQWzqkwJtGnTBocOHZLNkZWv+WaqAZ5MAQpkucDJ48cwdvgw2bq5cuXCkydPUJDPI7P8MeGCFNBFYPHixRChwOrGJzU+xfL162Fjk0eX6aVzfpw+Dbu2bZWd36V7D0yZOUvnebPzxKjISClMVASgXbtyGeI+HPHetKGHCBMtWarUv2Gibu7SRxc3d+kaVQ4KUIAC5ixw9NBBTBozOtObFZf5+GMMGTkKzVq0hLiOm+P/Bf63cAHWrVwhI3EqWw5/HjuuN6rz//yDMcOHStd4qRqFChXCmTNn4Orqqrc1lTzRnDlzMHXqVLUlOpUrh3WbtyJ/gQJ6a8Pj4gUMH9Bf2gBc1Rg4cCBWr16tt/U4kf4ExHNFVWPKlCn48ccf9bcQZ6IABShAAQpQgAIUoAAFdBJgwKhObDyJAhQwVoFWrVrhyJEjsvLFDnlHTp9BwUKFjbU11k0BClDAaAXEGz3iDR9VY6uLC5xtbIy2NxZOAQpQgAIUMEWBOwkJ6O7rK2utoosLduw/aIot67Wnp08ew9/XDwF+vrjj7yf9XfyboYd4497GxgYODg7SxfTij/g7L0QytLwy5xc37+7bt092UZv4mmjSpIkyi2ZVFKAABShAAQqYrUBUVBROnz6ttv+dBw6iQiUXxfuI52BxsbFSQGnMyxiEhYQi5MVzhIaEICI8HJEREYiKipQ+L4Lg4+PikZiYgOSkJCmcNDU1VfE9KrXAnDly4E0Iqa0IK7WygvioLpj07bHvHKf6Umildsy6KEABClCAAuoFfnn4EDtDQ2UH9PjmG0yYMo10FKAABShAAYMLiIAXEfSianTu1h1TZ802eA1cgAIUUK5Ap9YtZQHEYoNNdeECyu2ElWkisGbNGgwaNEh2aKeu3TBtNgMINDHkMRQwN4EOLb7Evbt3ZW0PHz4cS5YsMTcO9ksBoxSYNm3aB4OG6jZogF+Xr4QIDs7MWLnkf1jxv99kU9SpVx/L12/IzNRZcq4I3ff18cFtb29cu3wZfr63IQJGs2IUL/ERXEWI6H+Bom6VKyMvN7jPCnquQQEKGJGA+B7dq/NXet1sWNzbPnjECHTs3AWWlpZGpGG4Ups3rI9nT57IFihVujQOnlR/LZk2FZ04egTfjx6FNDXXZZUtWxanTp1C6dKltZnWaI8VIfAiDF7dcK5YEeu3bIOdvb3eevS+4YUBPXsgKSlJ5Zy9evXCxo0boS7IUm+FcCKdBMQ1keruSVq3bh369eun07w8iQIUoAAFKEABClCAAhTQjwADRvXjyFkoQAEjEQgJCYGzszOiVezQN3z0GAwcKt/N1EhaY5kUoAAFjFagX/duuH71iqx+cRP3mapVjbYvFk4BClCAAhQwVYHD4eGYcf++rL0OnTvjh59+NtW2DdpXXFwc/G77IMDPD3f8/ODv54ugwMAsuUlKXIhrZ2eHAgUKQOyu6+jomOmLcw2Kxcn1IhATE4OTJ0/K5ipZsiQ+/fRTvazBSShAAQpQgAIUoIC+BF68eIELFy6one70pcsoULCgvpZT7DxpaWlSQGlMTDRePHuOFyKc9MULhIWFITIiHFGRUYiJjkZs7EvExcZJ4aTiwuuU5GQpnFScz6G7QB4VgaSqQkrVhZdaW1jovjjPpAAFKEABCuhRoMvt27iXmCib8fDpM/ioZCk9rsSpKEABClCAAnIBEYbSumljaXON9CNP3ry46HWTNwnzC4cCZi4wtH9fXDh7VqYgXgMT72lzmJaAeFzFdQrphwhVOXXxkmk1y24oQIFMC4iN2hrWVH1Ny9OnT1GsWLFMr8EJKEABwwmEhoaiWrVqeKIiJOzNqo2aNsXCpcv1Eqq2e/s2zJ42VdZQeecK2H34iOEa1WFm8TuyCKq74eWJ61euSBvXi+95WTGKFiv2NkjUxc0NbpWrwN7BISuW5hoUoAAFjFbg7p07GNi7p7SZsKrxsVNZlK9QAa9epeD6lasQodHaDPF9uN+gwejepw9y586tzakmdezJ48cwdrjq+/1r16uPFXoIDP997Rr8Ok/9/S81atTA8ePHkT9/fpOyVdWMCIkcNmwYVqxYobbXylWrYeWG3/UaPH7H3x99vu6M+Ph4leu2b98ee/bsURtgafIPjJE0mJycrPb7ldhYvlGjRkbSCcukAAUoQAEKUIACFKCA6QkwYNT0HlN2RAEKZCCgbrdjscPe0b//oR8FKEABCmShQEJCPOpUqyrd4J5+tC1QANPLlMnCargUBShAAQpQgAKaCCx6/BhbX7yQHfrzr4vRonUbTabgMRoIiF1w7wYGSheL+vv5IcDPVwofjYrS7iIjDZaSHSJ2Pc6bN68UNvomdNTW1pY3dOqCqdBzxI0VHh4esupcXFxQsWJFhVbNsihAAQpQgAIUMFeBBw8e4Pr16yrbz5EjB7wCAvlcVYMvDnEheOzLlwh58RwhL0IQGvIC4eHhb8NJo6Oi8PKlCCd9ifi4OCQkJCIpMRHJKcl4lZIivYYr5uDQTcAyRw7ktbCACCoVf978XZd/E8GmjCvV7XHgWRSgAAXMXSAmNRWNb9yQMeTMmRPXfP3NnYf9U4ACFKBAFgjMmPg99u3ZrXKlxctXotEXX2RBFVyCAhRQssCMSROxb/cuWYliA6LatWsruXTWpqNAzZo1ceWKfIP6rXv3wdXdXcdZeRoFKGCKAg/v30ebL5qobI3vX5jiI86eTEEgMTER+/fvx6ZNm3DkyIdDPVu1bYcf5y/QW3jU36dOYuTgb2WM+QsUwBkP+XOPrPAWwUsPgoNxw/M6bnp5IfBOAO4FBkL8e1aMgoUKwcXNXXqOJf64V62GfPnyZcXSXIMCFKCAyQiIAOjeXTrj4YP7KnvqP3gIRowd9/ZzIS9eYO/OHdi1bRvCQkO0crDJkwe9vumLbwZ9K13Xb26jSZ1aCAuRm4lrxfYeOQancuUyRTJnxnTs3LpF7RwtWrTA3r17YW1tnal1jOFkcU1Y69atcezYMbXl1qxdG0tWrUFuPXrcC7qLb77+Wm0Ib8uWLaXnklZWVsbAaPY1RkZGqg3jvX37NsR9KhwUoAAFKEABClCAAhSgQNYLMGA06825IgUooAABBwcHxMTEyCpZt3kratSsqYAKWQIFKEAB8xA4/ddfGD10sMpm5zo54QtHR/OAYJcUoAAFKEABIxIYcucOrr58Kav41EUPiAsQOQwr8PzbY8+AAAAgAElEQVTZs/8PHfX1lYJHHz96ZPCgH3Exjo2NDcTv0wULFpTe/BcXl4owUg7jE/D394evr6+scHHzVokSJYyvIVZMAQpQgAIUoIBJC9y5cwc+Pj4qeyxcpAj+On/RpPtXUnOvXr2SQkrFBfwhIS8QGhqKiLAwREREICoyAjHRMdL7b/+GlMYjISEBSUmJSElORkrKK6SmvlJSO0ZdSy4LC41DSm0zCDbNY8G4UqP+YmDxFKAABbQQOBERgcnBwbIzypYvL92Ix0EBClCAAhQwpMDtW7fQvWN7lUtUqOSCnQcOGnJ5zk0BChiJwLLFv2L1sqWyav/44w/07NnTSLpgmdoI/Pjjj5g2bZrslEHDhmPYqNHaTMVjKUABExfw8b6JHl91lHU5ceJEzJ0718S7Z3sUMB4BEfh7/vx5KVR0x44d0gaHGY0u3Xtg8g8z9bqppLrvGSKg6rpfQEYlZerz4v1UER56/epV3L55E8HB9xDy/Dni4uIyNa82Jzvmzw8XNze4urnDxb2yFCgq3lvnoAAFKEAB3QXE9/G+3b5GgJ+fykmatWyFmXN/Rp48eWSfT0pKwsljR7Fnxw6In1HivzUdVjlzolGTphgwZCicK1SAhRlcu39w35+YOv7/g1rfterQuQt++En35/9pqan4fvQonDiqPvy8b9++WLt2rd6CzzV9rLP6OBEsunXrVvTp0+eD96I0atoUC5Ys02vQ55PHj6Tf70Ror6pRv359/PXXX8iVK1dWs3C9TAgEBwfDyclJ5QyxsbFmGZacCU6eSgEKUIACFKAABShAAb0IMGBUL4ychAIUMDaBOXPmYOrUqbKyW7fvgDnzFxhbO6yXAhSggNEKzJ42Fbu3b5PVnwPAmapVYWsGb3oZ7YPHwilAAQpQwGwFGt24gZepqe/1nxUXXZotuAaNJyYkwN/XF/5+InDUDwH+frgbEKDVxUcaLKPyEHHRhp2dHQoUKCAFj4oAUhFEyqFsgWvXruHhw4eyIps2bQp7e3tlF8/qKEABClCAAhQwO4Fbt24hMDBQZd/iRqite/eZnYkxNxwfHy+FlEZHRSEk5DnCQkIRHhYmXTAeGRmJmOgovIx5iVgppDQOiQmJSExKRHJyMl6lpCAtLc2Y21dk7eL1eBtLS40DS/P+F1j65mOedOeK8FMOClCAAhRQpsCcBw/wZ1iYrLjuffrg+6nTlVk0q6IABShAAZMRmDJ+HA7t+1NlPyfPX0QhBp2YzGPNRiiQGYFTJ45jzLChsim++eYbbNiwITNT81yFCnh7e6NKlSqy6ipUrISdBw8ptGqWRQEKZIfAxXNnMaRfX9nSP//8M77//vvsKIlrUoAC6QSeP3+Or776Chcvar5BpAhL+27MWL1bio3cv6xfV+W85697wU4P18iFhryA7y0fXL96Rbp+8+GD+wgPD0eyFqFx+mjcwSGfFCbq4u4uBYm6uLmjWPHi+piac1CAAhSgwH8CIpRy8rixOHpI9SZJ5StUwLotWyG+J39oiGDRf06fwo7Nm6WfHyKYW9ORI0cOFP/oI3w3egxEmKmlCd9z2eDTGoiKipTRWNvY4NjfZyGCtHUZ4p6LkYO/hcfFC2pPHz58OJYsWaLL9EZzTkpKihQGP2vWLJX3E7zbSLMWLTFv8W96DVsVz9P6fN0Z4qOq8fnnn+PUqVMqw3qNBtmMC7169So+++wzmcDixYsxcuRIM5Zh6xSgAAUoQAEKUIACFMgeAQaMZo87V6UABbJZ4OnTp/joo49kL8Dmzp0b/1y9Bhsb+S5R2Vwyl6cABShgkgLN6tXBi+fPZb255MmDTZUqmWTPbIoCFKAABShgzAIhKSlo6e0ta6F4iY9w9O9/jLk1k6tdhO7cv3fv39BRX18E+PsjwM8XEeHhBu9VXLCUN29eODo6olChQsiXL58UQioubOJQhsCZM2ek8KZ3h3h82rdvz8dJGQ8Rq6AABShAAQpQ4B2B69ev48GDBypNGjRugv+tWk0vMxIQN228jH35bwjpy5cICwtFaEgIIsLCEBERjigppDQaL2NiEBsbK4WUJiQkSBswiJDSlORkM9LKnlYtc+R4G1aaPnxU/Pd7/5ZRsKmlJRhXmj2PI1elAAVMU6CDjw8eqbi5fd/xv/Cxk5NpNs2uKEABClBAMQI/Tp+GXdu2yuop4+SE/cf/UkydLIQCFMheAfG6Tv1Pq8uu7y5SpAhEYBWHaQqUKFEC4tr+9OPkhYsoVLiIaTbNrihAAa0Fjh8+jAmjRsjOW7VqFQYNGqT1fDyBAhTQr8DBgwfRu3dvREVFaTzx+ClT0fMbeXCwxhN84MBXr16heqUKKo/YfegIRBCcJkO8N/n40SN4Xb8GL09P3A3wx9MnT6T3JFNTUzWZQq/H2NrZoZKrK1zd/gsTda+Mj0qW1OsanIwCFKAABeQCk8eOweED+1XSlCpTBr+tXAWnsuW0ort39640p9iUSV3QoroJxbX6Yt1GTb5Ax6+/RslSpbRaW8kHb920EfNmz1JZ4vDRYzBw6DCdyo+OjsLAXr2k+ynUDVPfvEBcO7Vu3TrMnTsXjx8/ztCxfafO+OGnuXq9t0BsQN29Ywc8faJ6/erVq+Pvv/+Gra1thvXxAOUK7N+/X7ov5d3Rr18/6etPl7Fy5Ups375dq1OtrKxgb28PBwcH6U/BggXh5uYG8TVW0oDPn0ePHg0vLy9ZreKeqn379mnVAw+mAAUoQAEKUIACFKCAPgQYMKoPRc5BAQoYpUCLFi1w7NgxWe3TZv+ITl27GWVPLJoCFKCAMQncD76Hds2+UFnyt8WLY2CxYsbUDmulAAUoQAEKmIXAhehojLx7V9ZrvYaNsHTNWrMwMPYmw0JD4O/rhzv+fv+Fj/rh4YP7EIGkhhwivNLGxubtm/MifFS8SS7euOfIeoEDBw5AXET97siTJw+aN2+e9cVwRQpQgAIUoAAFKJCBwIULF/DixQuVR4n3c8T7OhwU0EYgMSEBsbEvESNCSF++RFRkFMTvSuFh4Yj8L6Q0WoSUvvz38/Hx8UiMFyGliVJIafrn0tqszWO1F8htYZFhYKmthcW/waX//RH//ebvb/+NYaXa4/MMClDApAQiUlLQTMXmUTlz5sQ1X3+T6pXNUIACFKCAMgV+WzAf61etlBX37bDhGDpqtDKLZlUUoEC2CHTr0A6+Pj6ytQMCAuDs7JwtNXFRwwqMGDECS5YskS0ycfoMdOvV27CLc3YKUMBoBERYvQitTz927NiBLl26GE0fLJQCpiYg3kcbNWoU1qxZo3Fr4jq10d9PRJfuPTQ+R5cDG3xaXWXg6bK161G3QYP3pkxKTETQ3UBcu3wFt7xvIPhuEJ4/fya9V/j69Wtdls/0OcKpoosrXN3d4eLuLoWKijA5bvSeaVpOQAEKUEArgWWLf8XqZUtVnmNhaYkNW7ahavXqWs355mDxMyY4KAj79+zGyePHpFBrbUcOCwsULVoUjb9ohi49eqDMx8a9qeDnld2kjYTTD7EByZEzfyNXrlzaEuHZkycY2LsnHj18qPpxtLDA+vXr0adPH63nNoYThKfYmEEEqKq7Bi99HyIEXoTB63OIkNdvvv4a94Lk9yOJdSpVqoRLly5J95twGL/A0qVL8d1330mNiHuHbt++jWI63i8+fvx4LFiwQG8oBQoUQL169dCmTRspCDV//vx6m7tRo0ZSSG76IQJOQ0ND9bYOJ6IABShAAQpQgAIUoICmAgwY1VSKx1GAAiYnsGvXLpUXErhWroyte/40uX7ZEAUoQAGlCWzZ+Dt++XG2yrI2VqwI17x5lVYy66EABShAAQqYvcCG58+x7MkTmcPIcePR79vBZu9jrABiN1oROBrg5wd/X1/pY2BAABIS4g3ekrjIx87ODuJNevFHXBAiLozlMJyAuEjo6NGjsgXExWW1a9c23MKcmQIUoAAFKEABCugocPr0aZU3fonphowYicHfjdBxZp5GAd0ExAYNcbGxUgDpy5cvpRsLY6JjEBEehrDQUERGRCIqMgJSSGmMOCYGiYmJSEpIRFJyElL+CynNrpsRdevaNM6yfid4VGUIqYUFbN8JKlUVWGovgkpz5DANEHZBAQqYlcDh8HDMuH9f1rNT2XL489hxs7JgsxSgAAUokD0C61evwm/zf5Et3rlbd0ydpfr6oeyplKtSgALZLSC+V4jvGenH8uXLMWTIkOwuj+sbQODkyZP44gv5ZvW16tTFyt83GmBFTkkBChijwLqVK/C/hfJAkRMnTqj8HmKMPbJmChibwK1bt6RAnnv37mVYutiIvE79BmjVth0aNm2K3LlzZ3hOZg/o2LI5ggIDZdO0aNMGH5UsCV+f23h4P1h6f09VkFlm19f0/Lx58+LjsuVQtlw5OJUvL30U/13io48YJqopIo+jAAUoYCABdc9BxXIi8HnGnJ/QobN+wu5TUlJw5q8T2PbHH/C6fk3ngGvxc+WTzz5Du46dUL9hQ+S2tjaQjv6nXb74V6xSE+Y6d9GvaNmmrdaLiucC/Xt2R2REhMpzxWaMe/fuRevWrbWeW+knxMbGQryeJoIZNQ02tLS0xKBhw/V+Pd7zZ8/w3aABuOOveuPL8uXLQ2xCXqhQIaWzsj4tBMSGUeJ1v06dOqFIkSJanPn+ofoOGH13dgsLCzRp0gRz585FdR3Dot+djwGjOj/MPJECFKAABShAAQpQwEACDBg1ECynpQAFlC8gXnAVLzaJm/vSj/0n/jL6nZqU/wiwQgpQwNwFhvbviwtnz8oYbCwscLZaNfD2XHP/CmH/FKAABSigRIHJ9+7hRGSkrLRdhw7DuUJFJZbMmnQUEEE3D+/fR4CfL/z9RPioCB71R2jICx1n1Pw0cWGKuLhJ7FQqduoUoaP29vYQb95zZF4gJCQE58+fl00kLsxxd3fP/AKcgQIUoAAFKEABCuhZQISjq7uha9rsOejUtaueV+R0FMgagaTERMTFxUl/4uNipY8R4eEIDwtDZHgEoqIiER0d9V9I6UvEi+Pi45GYkIjkpEQkJ6fg1asUpKam6nxjSdZ0anqr5MqRA2/CR1WFkGb0b29CTHPz91zT++JgRxRQsMDM+/dxMDxcVmG3Xr0xcfoMBVfO0ihAAQpQwFQEdm/fhtnTpsraafplcyxcusxU2mQfFKCAHgQuXTiPwd/0kc3UsWNH7NmzRw8rcAqlCYjXvMQ1AumHq7s7tu7dp7RyWQ8FKJBNAot/mYcNa1bLVr969Spq1KiRTVVxWQqYp4C4tnDhwoWYPHkyxL15HxrVatSQQkW/bNkK9g4OWQr2bZ/e8Lh4IUvX/NBion+nciJItLz00alsWTiVK4+ixYoppkYWQgEKUIAC/y+wa+tWzPlhutrrMYaNHoNBQ4fpnSwxIQGBdwJw/MgRnDtzBk+fPEZycrJO64hr8l3c3FC/UWN80bwFPi5bVqd5suIksdnvZ24uKp9bVHRxwY79B7Uu46aXF4b07SNdj6NqiNciDh48CBEIaEpDZCYsWbJEer4WFRWlUWsiaLXdV52kcNEiRYtqdI6mB106fw6D+36j9vCSJUv+H3t3ARZl1sUB/A+IgJQSomshYHevYuyqa7KKumut3WvXqqtrd6/d7VoY2N2JnQyI3S0dKvA9d3b1U953YAZmYGb43+fhQeHec8/5DSLMvO+58PPzQ3b+TKQuabqbp8sGo58xRdPo1q1bK//diHuYkjvYYDS5clxHAQpQgAIUoAAFKKArATYY1ZUs41KAAgYh0Lt3b+UTZQlHq3bt8ccw6cWsBlEUk6QABShgAALihS3PUiVkX+D6ycEBE/PmNYAqmCIFKEABClAg/Qn8cusWHkRHf1O4eCH1csBtNn9MJ18OoSEhuHXzBgJF01F/fwQGKHD/3j3ExcbqVEB8nVlaWiqbjYoX7EXz0cyZM0NczMKhmcC9e/dw9epVyaLSpUvD1dVVs2CcTQEKUIACFKAABVJBwNfXF+IicrkxZ/ES5UXwHBRI7wLi30hUZCTevn2D1y9fKZuUvhGNSt+9VTYqDQ0OUTYqDQ//3Kg0CtHRUYiJiVHenPHp47+NSjlSV8Dsv0alNqamKWpYmsnMLHUT524UoIBBCtS6fh3vZG7237x7L/Llz2+QNTFpClCAAhQwLIF9u3ZhcL8+kqTLff89lq75x7CKYbYUoIBOBcS1hd8XLyp5rkK8Rvz27VuI1445jEvg8uXLKFOmjKSoho2bYMzkKcZVLKuhAAWSLTDmr2HYsnGDZH1QUBA8PDySHZcLKUABzQRevHiBZs2a4cSJE4kuzOrigoF/DkPt+vU120CLs4cOHIDd21O/Wbmjk9OXRqKikdvnhqLi4xwUoAAFKGAYAhER4ahUqiQQHy+bsGfVqpi7eClMdfxavWiMKZoz7t25E35nzyiv+0jJcM6aVXmd1Y81a6L89xVhYWmZknBaXTtuxF/wWb9eNuYan80oXrKURvsdPXQIf/TuqbIZuqOjIw4ePIhSpTSLq1ESqTz53bt3mDlzJmbNmoWwsDC1dhdfA02aNkPHbt3g5JxVrTXqThLXIc2dMR3LFy9SuUQ0FT19+jTy8l5idVnT5bzUaDD6GbZgwYLK33WcnZ2TZc0Go8li4yIKUIACFKAABShAAR0KsMGoDnEZmgIU0H+B69evo0SJEpJEbWxtcfz8RWTIkEH/i2CGFKAABQxQILGTx0a7uqK+o6MBVsWUKUABClCAAsYt8DE+Hp6XLyNhWx/7zJlx4sIl4y6e1SUqIG7wCgoMRKDCH7cDAhAg3isUKk/71SanaDBqa2sLcZGPg4ODsgGpjY2NNrcwuliiuahoMppwVKtWTenIQQEKUIACFKAABfRJQDQ+3Llzp8qU1m/bjsJFi+pTysyFAgYtIBqOihtSgt+/w6tXr/D29Rtls9L3798hJDhY+aZsVBoRjsjwcERFiUal0V8aler68AmDxtVh8qKtimgyam1mBtGs1Oa/P4u/f35Tp4mpWMcWLTp8oBiaAmko8DQmBg1v3pRkIK6JuaQITMPMuDUFKEABCqQngdMnTqB7x/aSkgsWKoyNO1T/7p+ejFgrBSjwf4GOrVriop+fhOTChQsoW7YsqYxMYNWqVWjXrp2kqgFD/kSbjp2MrFqWQwEKJFdgYK+eOLhvr2S5OGyL17skV5XrKKCZwL59+9CiRQsEBwcnurBGrdoYO3kKrNP4Or6Zkydh5dIlmhWpwWyXbNng5pEP7h4eyOvuoXzvkT8/bO3sNIjCqRSgAAUooI8CD+/fR4NaNWVTE/+/7Tt2Anb29qmaekR4OK5fvYJD+/fhot95PLgvvRZc04Ry5cmDIsWKK5uNVqtRA05p1Aw7OioKlUqVkD0YN3eePNh56IhGpflu9sGooX8iXkWDWNHUUjQQNJaDCsT1PdOnT8e8efPUvn/DyioTmv32G9p17oIsDg4a+aoz+c3rV+jXvbvya1bVEPd+nDt3Dvny5VMnJOekY4HEGoy2b98euXPnluiI605fvnypfBOHJDx58kT5Z1XfF74OIJqMisa34mtU08EGo5qKcT4FKEABClCAAhSggK4F2GBU18KMTwEK6L1A6dKlceWK9Emq6XPnoWbtOnqfPxOkAAUoYIgC0yaMx5oVy2VTP1iiBLKwwbMhPqzMmQIUoAAFjFzAPyICbQICJFUWLV4c/2zZZuTVs7zkCDx+9Ai3AxQI8PdHoEKhbED64vnz5ITSaI2pqSmsra2VL+iLGwhE01HxJj7OAZw6dUrZKCjhaNCgAQ9a4RcIBShAAQpQgAJ6JxAeHo4DBw6ozOvQ6TNwzuqid3kzIQqkV4FPnz4pG5B+fgsN+/fPwe/e4e3bt3j/7h2Cg98jNDgEoaJRaXgYoiIjlW+iUam4uJsjbQWsxO/UajQmTayJqa2ZGUxNDLtVaTyAD3FxiImP//f9f38W7z9//Muf1Z0XH6+MI9ZH/xf36z8rPxcfj0lubvgxc+a0/ULg7kYnsP3NG4x9+FBSV153d/juU/2zltFBsCAKUIACFEhTAXEjcetff5HkkDNXLuw+cixNc+PmFKCA/gksnj8P82bOkCQ2adIkDB48WP8SZkYpElDVJGDB8hWoVKVqimJzMQUoYDwCXdu2wbkzpyUFxcXFwcTAn480nkeJlRirgDhwbsCAAViwYEGiJYqGa0NHjoKXdyO9oFizfBmmTZyQolzE95fvcuSEm8e/DUTz/vdeNBYV1yhyUIACFKCAcQpcuXgR7Vo0ky2ufkNvTJg2Pc0KF83xHj64j5PHjimbjQb6KxAVFamVfDJnyYJCRYqgbIXvUbZ8BRQpVgzm5uZaiZ1YkBGDB2H71i0qp2zw3aHMS52xYPYsLJwzW+VU0VT0yJEjyJUrlzrh9HrOs2fPMHXqVCxcuFB5zY06w8bWFi1at0Hbjp101hT97KmTGNS3D0JDQlSmJO7tEE1eixcvrk7anJPOBRJrMHry5ElUrlxZLaH3799j7dq1yn8z/v7+ia7p1KkTlizR/LACNhhV66HgJApQgAIUoAAFKECBVBRgg9FUxOZWFKCAfgrMnTsXvXr1kiRXuVo1zFsq3/xOPythVhSgAAUMR6BRndq4d/eOJOG8VlbwKVzYcAphphSgAAUoQIF0JOD75g3GydyE3rTlbxg2ekw6kmCpKREIDwuD4tYtBChE09F/G4/eu3MHogmNroeVlZWy0ag4XVm8z5IlCzJmzKjrbfUu/t69eyEu+v56CAcvLy+9y5UJUYACFKAABShAAdGQ8Pjx47IQ4mauK4FBvGmUXyYUMCKB2NhYhIWFfWlQKn6HDPuvSaloVCqakoaGhiD4fTBCgoOVNyOIz0eEhSEiIkLtGyaMiExvS8loagqbBM1KReNSTT9mZmIiaeipqjmnWs1Av2ry+blpqFwDUdHoM62GuYkJFhcogGK8MTmtHgKj3Hf4/fvY++6dpLbmrdrgz5EjjbJmFkUBClCAAvoncP/eXXjXriVJzMHREUfPnde/hJkRBSiQpgLXrlxBm6bSpsQ1a9bEwYMH0zQ3bq59gbp162Lfvn2SwAdPnUFWFx4wpX1xRqSAYQq0aNQQ/jdvfpO8ra2t8nljDgpQQHcCCoUCDRs2RFBQUKKblCxdGpNm/I3sOXLoLhkNI+/ZuQN/9u+n1ipTMzPkyp1b2URUNA91c3f/8t7C0lKtGJxEAQpQgALGI3Dh3Dl0av2bpCB7+8xYsnYtChQspDfFvnn9CmdOnsKBvXtwwe8cohNcI56SRMW1WVmzZVM296xWvQbKVfhe+f+ltseb169Rr/oPiFHRJFM0xVy5fiPyFSigcmtx8MDoYUPhu9lH5ZxSpUopn1dydHTUdgmpGu/Ro0cQh/AsXbpU7YN8xdduq/bt0bJNWwhPXQxxzc/saVOxcmniTRlz584NX19fiMeDgwLqCGirwejnvUSjZh8fH3Tt2hXBwcGyKYjvf5cvX0bJkiXVSfHLHDYY1YiLkylAAQpQgAIUoAAFUkGADUZTAZlbUIAC+i0QEhICZ2dnyRNppqamOHDyFJyz8sIk/X4EmR0FKGBoAi9fvECtKp6yabfPlg099OiiEkOzZb4UoAAFKEABXQpMefwYm169kmwxe9Fi5QUjHBRIroBoLno36DYCFAoE+vsjMEChbDwqmsfoeohTlcXNBuJCIdFwVDQeFX831iGsd+zYISlP1F+tWjVjLZt1UYACFKAABShgwALPnz/H2bNnZStwcnbG4TPnDLg6pk4BCmhbQNwwIpqShof/26Q0NCQUUVGRyuajkZ/fIiOVfxYfCw8PR1hoiHJNRLj4WLjyQIbo6GjlW3xcnLZTZDwKqCVgZ2aG5QULwpU3LavlxUlJC9S6fh3vPn6UTNzgux2FihRNOgBnUIACFKAABbQgIG50r1GpoiRSJmtrnL16XQs7MAQFKGBMAuIm74oliit/r/96WFhYQFz3Ld5zGI9Azpw58fTp028KsrLKhHPXbxhPkayEAhRIsUD96j/gyePH38QRjWkeyhyYneLNGIACFID4eWz27NkYNGgQPnz4oFIkQ4YM+L13H3To2g3iPjx9GnLN4cT1grldXeHukQ953d2V7908PODq5gbxOQ4KUIACFKCAEDh/9iw6t2klwahRqzZGTpgA0axR34a4BiJQ4Y+zJ0/i/LmzCLp9GxHh4VpP09LKCm7uHihRuhTKlK+A8t9XVF5/n9Lx9PFjeNeppfLnDjt7e6ze5IO8bu6SrcTPKv26d8MpFYdYiwWenp7Yv38/rA34oM+7d+8qG4uuXLkS4p4AdYY44KtNx05o3qoVxHMtuhri+f9eXTpLDoVIuF+DBg2wevVqrXzN6KoWxtU/AW03GP1c4YULF/DDDz8gMvLb56A/f97b2xvbtm3TCIQNRjXi4mQKUIACFKAABShAgVQQYIPRVEDmFhSggP4LNG/eHBs3bpQk2rNff3Tu3kP/C2CGFKAABQxIYMvGDRjz1zDZjBcXKIDSNjYGVA1TpQAFKEABCqQfgc6Bgbgic5HJqUtXYGtnl34gWGmqCTx/+vTfpqOK/5qO+ivw9Mm3NwroIhlxobO4eEg0HHVwcEDmzJmVF7GYmZnpYrtUjfn+/XscPXpUsqerqytKly6dqrlwMwpQgAIUoAAFKKCOwIMHD5QnwcuNgoULY+P2neqE4RwKUIACyRIQN6GIi8ij/mtIGhn5b2PSqIj/mpZGRig/HxEWpmxuIt7CwkIRERb+77zICGXD0piYGHyIiZEceJmspLgo3QhkNTfH2kKF4MAbmtPNY66rQh9GR6PJrVuS8OK5rssBt3W1LeNSgAIUoAAFJAIx0dEoX6yI5OMZMpjjkiKAYhSgAAUkAr27dsHxI4clHz98+DCqV69OMSMREM+h2MhcM1q6bDmsWL/BSKpkGRSggDYEqpYtg5CQ4G9CFVMzQBYAACAASURBVC9eHNeuXdNGeMagAAW+Enj16hVatmwJ8XNXYkM06pw6aw7E67b6OJ49fYI506crG4gqG4p6uCNPHleYGsF1gProzZwoQAEKGJOAqgaj7Tt3Ud5vbm0A9z4+vH8f+3bvwq7tvnj04IHOHh4TExM4ODmhaLHiqFSlCsqUKw/3fPmS1Xj83t27+KV+PcTGyjfPzOLggNWbNiN3njxf6hHPK/zevi2uXbmiskYvLy9s3rzZYA+sCQwMxPjx4/HPP/9AHLyrznDO6oJ2nTvj1xYtdV732VMnMahvH4SGhKhMTTRynzhxIgYMGKBO+pxDgW8EdNVgVGwycuRIjBkzRlY8Y8aMCA4OhpWVldqPCBuMqk3FiRSgAAUoQAEKUIACqSTABqOpBM1tKEAB/RY4cOAAateuLUnyuxw5sffYcf1OntlRgAIUMDCB/j264/CB/ZKsM5qY4FSpUjA1MTGwipguBShAAQpQIH0IVL5yBdEJLkiwsLDA+Zv+6QOAVeqFgGjcorh1E7cVAQgQjUcV/rgbFKTytGJtJm1paalsNuro6KhsOCreNLlYQJu5JDfWo0ePcPHiRcnyYsWKIV++fMkNy3UUoAAFKEABClBAZwIBAQHw95f/naPKDz9i7pKlOtubgSlAAQpoWyA+Ph7R0VGI/K9BqWhAKm52EX9XNi8ND1c2KQ1+9075PjwsDGGhIco5ERGRiI6KRHR0tLJh6ccPH5QNS9W9eUTbtTBe6gh4WFlhWYECsObNzqkDbqS7bH79GpMePZJU5+rmhu37Dxpp1SyLAhSgAAX0VaBUgXyyP8NevX0H4kZ0DgpQgAJfC/yzaiWmjBsrQRk6dKiyqQKHcQicOnUKVapUkRTTtOVvGDZa/uZ+46icVVCAApoKlMzvAfEc69ejWrVqOHbsmKahOJ8CFEhEQDQVbdasGd6+fZuo0y/NW2DQX8N13rCKDxYFKEABClAgLQTkGoyK5y/bd+mKPgP/SIuUkr2nuN4gKCAA165cRqBCgQcP7uPVi5d4/+4tPn2Sb+SZ7M3+W5g5SxaMmjARP9b8SeNQN69fQ5umvyI2NlZ2rZOzM1as36hsMvrm9Wt0adtaeS+BqtG2bVssX748WQ1PNU5eywtu3LihfA7Mx8dH7WtDsufIgQ5duqJx02bIkCGDljP6Npx4jGZNm4pVS5ckuk+OHDmwdetWlC9fXqf5MLjxCuiywaj4HinuDxLXYskN0Zy4SZMmauOywajaVJxIAQpQgAIUoAAFKJBKAmwwmkrQ3IYCFNBvAXGhQc6cOfHs2TNJosvWrkPZChX0uwBmRwEKUMBABMQLB56lSiIqKlKScTV7e0z38DCQSpgmBShAAQpQIH0JPPvwAQ1u3JAUnSt3Huw6fCR9YbBavROIi43F3Tt3cDtAgQCFQtl0VFwAFfz+vc5zFRfe2NnZwcHBQdl8VLzZ2trq7U2wojmXaNKVcHh6esLFxUXnXtyAAhSgAAUoQAEKaCpw7do13L17V3aZuBB65PgJmobkfApQgAJGJSB+JxaHcSgblUZGIDJcvI9EcPB7vHv3DsHv3iM05D1CQ0MRFhambFr6uaGpsllpdDQ+xHzAx08f8enjR5U36RgVmp4UY2Jq+uXQPVU3R4lUS9vYYH7+/MjAhlt68sgZXhpD7t3DIZnnyZr91gpDR402vIKYMQUoQAEKGLTAj9+XxzuZJjUnLl6CvX1mg66NyVOAAtoXuHP7NprUrysJLJoR+Pn5aX9DRkwTgQULFqB79+6SvcXvK+L3Fg4KUIACQkA8r+lZuqQEo2HDhvD19SUSBSigBQHxmsGgQYMwZ86cRKOJ6+MmTJ8Jz6pVtbArQ1CAAhSgAAX0U0CuwaipqamywWjvAQP1M2k1sxIHmfrfvInrVy7j+rVryuvuXzx7prK5npphZaeVq/A9Js6YAeesml2jfunCeXRs9Rvi4+Jk44omoxOmzcBfgwbi1cuXKlPs2bNnkj/bpKQ+Xa29fPkyxo0bh23btqm9Ra7cudHp9+74uVFjmKXCAaYvnj9Hv+7dlF9LiY26deti7dq1ynstOCiQXAFdNhgVOf300084dOiQbHqaHnbFBqPJfZS5jgIUoAAFKEABClBAVwJsMKorWcalAAUMTmDEiBEYO1Z60rWXdyOMnzrN4OphwhSgAAX0UeDKxYto16KZbGrD8uRBIycnfUybOVGAAhSgAAXSvcDx4GAMkGnqU73mT5i5YGG69yGAfgqIC4bERU8B/v82HA0MUODxw4cQh4zocogTqq2trZUXwmTJkgX29vbKxqO6PgVYnZrOnTsne7hK7dq1lTlzUIACFKAABShAAX0TOH/+PJ48eSKbVpcePdGjbz99S5n5UIACFDB4gZiYGERFRiobloYEh+Dt27d4//YN3r9/j5D3wQgOeY+w0M/NSsOVDU2jIqMQHROND9Ex+PDxw5dmpXFxcTr/PVwX4OJ3e3HTjVmGDMrf583NzZVvGTNmREYLC1hYWMDS0hKWllawyiTeMiFTJmtkss4Ea2sb2NjawsbGFrZ2trCzs4eteG7A3g62dvbKueLms6/Hg/v30bhubZUNXmtlyYLxbm4w0UWxjGn0AtWvXkVobKykznVbfVGkWDGjr58FUoACFKCAfgn8/FMNPHrwQJLUzkNHkDtPHv1KltlQgAJ6IVC9YgW8ffPmm1zE72ziEA2+vqkXD1GKk+jRowfmz58vibN83XqUKVc+xfEZgAIUMGwB8dzjudOnsWndPzh76qSkmHbt2mHFihWGXSSzp4AeCCgUCjRp0gTifWJDNBUdN2UaHBwd9SBrpkABClCAAhTQnYAxNxhNqCYONQ0PD8ejhw9wOyDg3+vuAxS4d+cOQkNCUowsXndv26kzevbrr1Hjy2OHDqFv927Jvt5g8uTJyubpKRni2gnRHLNOnTrIkSNHSkKptVZc5y96HOzZs0et+WKSm7sHOnXvjrpeP0uuQ1A7iIYTxe9mA3v3Uh4EoWqI6yzGjx+f4sdAw9Q43UgFdN1gNLH4HTt2xNKlS9WWZYNRtak4kQIUoAAFKEABClAglQTYYDSVoLkNBSig/wIPHjxA3rx5JYmKm4OOX7gIK6tM+l8EM6QABSig5wJzZ87AkvnzZLPcU6wYsmbMqOcVMD0KUIACFKBA+hRY8vw5Fj17Jil+4NBhaN2+Q/pEYdUGKRAdFYUA0WxU8V/TUYUCQbcDERMdrfN6ROMR0WxUNB4VDUfFnzNlSt3nGsTJqqGhod/UKpqaeHt767x+bkABClCAAhSgAAWSI3Dy5Em8fv1adulfY8bi1xYtkxOWayhAAQpQIBUFxEEfEREReP3qFd6+fo13794q30Sz0tCQYISEhCpvPAkPD0NkRISyWWlUdBRioqIRGxervGFINCoVNzZ9io1F7KdPyr9/bvppnjGjsuGn8u1z00+r/zf+FA0/RdMZa1sb2NrYwcbOFra2drCyslReAyAahP7bKDQTrKyslHNNzcxSUejfrS74+aFz699U3iDVJls29E6Fm5ZSvXBuqFOBO1FRaO7vL9lDPB90JTBIp3szOAUoQAEKUEBOoGWTRrh1/brkU/9s2YqixUsQjQIUoIBEYEi/vti7a6fk49u2beNrnEby9VK1alWI54ETjhMXL8HePrORVMkyKEABTQWOHDyI9WtW4fKFC/j06ZPK5f369cOMGTM0Dc/5FKDAfwLi39fAgQMxb968RP+tiefeB/45FE1b/kY7ClCAAhSgQLoQSE8NRhM+oLGxsXj18iUe3L+HoK8ajr55/Vr5ev7Hjx+T1fTTxSUbxk+fjnIVvlf7a2jH1s0YPniw2vPFRPE66PLly9G2bVuN1iWcLJ57Er9vPHz4UBmzXr166Nq1q/J9wgNFU7QRgOPHjysbix4+fFjtUAUKFlI2Fv2pTl2Iw3hSY4ifHWdPn4ZVS5ckup1oxrpp0yZUqlQpNdLiHulAQNcNRidMmIBhw4bJStavXx+7du1SW5kNRtWm4kQKUIACFKAABShAgVQSYIPRVILmNhSggGEIqPrFffjYcfileQvDKIJZUoACFNBjgRaNGsL/5k1JhjktLOBbtKgeZ87UKEABClCAAulbYNDduzgSHCxB2LbvANzc3dM3Dqs3eAHRlERcBBWoUOC2QvGlAenbN290Xps4ldnOzu5L01HReNTW1lbrFx6JQkRDFl9fX8lFXWL/mjVr6rxWbkABClCAAhSgAAWSIyDXIP1znL8XLMKP/DkmOaxcQwEKUIACeiqw03cb/vpjoMrshubJg8ZOTnqaPdPSR4ENr15h2uPHktTyuObFjoOH9DFl5kQBClCAAkYu0K1dW5w9fUpS5dCRo9CsVWsjr57lUYACyRHw3eyDkX8OkSzt2bMn5syZk5yQXKNnAjY2NsqDSb4eTs5ZcfjMWT3LlOlQgAKpJbBz2zYMH/yHWk2LRo8ejREjRqRWatyHAkYlcPr0aWWDrISHVScssmDhwpg6aw5yu7oaVf0shgIUoAAFKJCYQHpuMKrKJSoqEs+fPsOtGzdw9fIl3Lx+DXeDgpQNRzUZVX+sjpHjJ8DJ2VmtZRvWrsHE0aPUmisOJd28eTO8vLzUmi83KSgoCJ07d1Y2/ZQbuXLlQqdOndClSxdky5Yt2fuIhQcPHlT+PnPu3Dm14xQpVgxdevTEDzVS99r/F8+fo1/3brL3BX+dvLgnYePGjcp7IzgooC0BXTcYnTlzJvr37y+b7g8//ICjR4+qXQobjKpNxYkUoAAFKEABClCAAqkkwAajqQTNbShAAcMQWLNmDdq0aSNJtmjxEvhny1bDKIJZUoACFNBTgbDQUFQuU0o2u99cXNAvZ049zZxpUYACFKAABSjgffMmnsTEfAMhTjq9evsOcShgtALipOXbAf9vOBror8DDB/chGpLqcoh/W9bW1siSJYvyzd7eHqLxqLm5eYq2DQ8Px4EDByQxcubMifLly6coNhdTgAIUoAAFKEABXQns3r0bMQl+F/m8l3jdRrx+w0EBClCAAhQwJoFFc+dg/qy/ZUsyBTDZ3R0/Zs5sTCWzFh0KDLx7F8dkDo5q2qIlho0Zq8OdGZoCFKAABSggL/BH7144sHeP7CevBd0lGwUoQAGJwPNnz1CnWhXJxwsWLAiFQkExAxd49uwZcuTIIamiYuUqWLhipYFXx/QpQIHkCGjSXFTEnz17Nnr16pWcrbiGAulWQDQBGz9+PMaMGZNoI19TU1O069wFPfv1hzhEm4MCFKAABSiQngTYYDTxR/vDhw8Ifv8er16+gHju5sK5c7h43g8P7t1DbGxskl8qGTNmRM/+A9C6XXuYqvFzxsI5s7Bg9uxE44pr7/fv3w9PT88k95ebEBISglGjRmHu3Ln49OlTkjHEz0eikWnXrl1Rp04diOv/1R3iejix18WLF9VdgpJlyqBL957wrFpV7TXamnj21EkM7N0L4WFhKkMKD3EAxNChQzWy0FaOjGPcArpuMDp8+HCMGzdOFrFRo0bYulX9/iJsMGrcX4usjgIUoAAFKEABChiiABuMGuKjxpwpQAGdCURHR8PJyUlyErLYcNu+/XBz99DZ3gxMAQpQwNgFdu/YjqED5E9ympcvHyrY2Rk7AeujAAUoQAEKGKRAdFwcKl+5Isk9i4MDjvldMMiamDQFkisgLohSNh31VyBQ4a98CwoMRGRkZHJDqr1OnKosGo1+3XRUXAyl7nj+/DnOnj0rmV6oUCGINw4KUIACFKAABSigjwKJXZx54ORpuGTLpo9pMycKUIACFKBAigSG9OuLvbt2ysYwNzHB4gIFUEyD5wRSlAwXG6xAPIBqV64gUuawnFUbfVCydGmDrY2JU4ACFKCA4QpMGDUSG/9ZK1tA30GD0b5zF8MtjplTgAI6E/Cq8SMeP3okif/ixQu4uLjobF8G1r2AaPwhmnAkHK07dMTAP4fqPgHuQAEK6JXAlo0bMHb4X4k2PPycsGh8WLFiRcycORPlypXTqzqYDAX0WeDSpUto27Ytbt26lWiaWV1cMHX2XD6HqM8PJnOjAAUoQAGdCrDBqOa88fHxOHX8OOb9PQOKJH7W+Bw9Z65cmPz3LLUOmB43Yjh81q+TTUxcT3/y5EmUKlVK88QBrFu3Dn369MGbN2+StV4syp49u/Iaf1Vv9vb2OH78uLIJqrimX91RvmJFdO3RC2UrVFB3idbmiUars6ZNxeplSxONKZ6fE9f4VapUSWt7MxAFvhbQdYPRzp07Y+lS+a9z8bnFixer/YCwwajaVJxIAQpQgAIUoAAFKJBKAmwwmkrQ3IYCFDAcAXFikNwv+52791CevMhBAQpQgALJExg6cAB2b/eVLM5gYoITpUohowYntSUvA66iAAUoQAEKUCA5AtfCw9ExMFCytETp0li90Sc5IbmGAkYlIC6IevzwIQKUDUc/Nx5V4NXLlzqvU5z2a2trCwcHB2XzUXHxkXgTN1IkHLdv38bNmzclHxc3WuTKlUvnuXIDClCAAhSgAAUooKmAaO6+a9cu2WUmJia46B+ADBkyaBqW8ylAAQpQgAIGIdCm2a+4dvmyylxnenigir29QdTCJNNGICAyEq0UCsnm4nmjS4pA2eeP0iZT7koBClCAAulJ4PnTp2hYpxZioqMlZYvXPA6eOgNHJ6f0RMJaKUABNQTGDh+GzRs2SGauWrUKbdq0USMCp+irwPTp0zFw4EBJeqMnTYZ3k1/0NW3mRQEK6EBg/ZrVmDRmdKKRM2XKhFq1aqFBgwZo2LCh8loZDgpQQD2BmJgYjBo1ClOmTEGczIFEX0cxNTPDqYuXYW1jo15wzqIABShAAQoYoQAbjCb/QRXP/W5avw7rV6/G0yeP1QpUu249DB0zVnktfGKjcf26uHv7tmRK1qxZ8fjxY2TMmFGt/b6eJJ5fateuncbrdL3As2pV9OjbH0WKFdP1VrLxXzx/jv49u+PW9euJ7l+tWjX4+PjA2dk5TfLkpulDQNcNRosWLaryEIYlS5agU6dOakOzwajaVJxIAQpQgAIUoAAFKJBKAmwwmkrQ3IYCFDAcAXFSUdWqVSUJu3l4YNve/YZTCDOlAAUooGcCP1Qoh/fv3kmyqmBnh3n58ulZtkyHAhSgAAUoQIHPAj6vX2Pyo0cSkN/atcOgYcMJRQEKqBAICw3FrZs3EOjvj8CAAAQq/HH/7l3Exsbq1Ew02xI3VYgTkD83HRV/Fs1FHzx4INm7evXqSV6QpdOEGZwCFKAABShAAQqoEAgNDcWhQ4dkP5vFwQHH/C7QjgIUoAAFKGC0Ap8+fYJXjep4/uypyho7Z8+ODtmzw5yH+Bnt10FKCpv++DHWv3olCZE7Tx7sPHQkJaG5lgIUoAAFKJAigX9WrcSUcWNlY3jkz48tu/emKD4XU4ACxidwYM9u/NGnt6Qw0VxUNIHgMFwB0cBD7jFct2UbihQvbriFMXMKUEAjgVVLl2DG5EmJrtm8eTO8vLxgYWGhUWxOpgAFAD8/P7Rt2xaBMofMy/l4NfTG+GnTSUcBClCAAhRI1wJ+Z06jS9tvDzURh/i179IVvQdID8pI11gqir8dEID5s2bi2OHDiI+PT5Iok7U1+g0ajF9btIS4Fl5uiKbpVcqURkyM9ACrxYsXo3Pnzknu8/UEcV1anTp1dH5tv7pJibp/qFED3Xr1QcHChdVdpvV5J48dxZD+/RAeFqYytvj3MGLECAwfPpwHW2r9EWDAhAK6bDAqmhPnzp1bJfr9+/fh6uqq9oPCBqNqU3EiBShAAQpQgAIUoEAqCbDBaCpBcxsKUMCwBPLmzSvbdGPfsRPIniOHYRXDbClAAQrogYD/zZto0aihbCZ/5MqFZlmz6kGWTIECFKAABShAATmBCQ8fYuubN5JPzV+2HJ5VqxGNAhTQUECc5Hs7UDQcVUBcPCV+Vo6KitQwivame3t788Ie7XEyEgUoQAEKUIACWhR4/fo1xKFwcqNAwULYtHOXFndjKApQgAIUoID+CYSGhKDuj9USvXEnp4UFRri6orSNjf4VwIzSVKDxrVt4FC29ua5lm3YYPJwHR6Xpg8PNKUABCqRzAXEzeatfmuDm9WuyEkNHjkKzVq3TuRLLpwAFvhYQvxtVKVtaguLi4oIXL14Qy4AFypYti0uXLkkquOgfAHNzcwOujKlTgALqCiTVXLR48eI4fvw4D85VF5TzKPCVQGRkJIYNG4bZs2cjLi5ObZvCRYpive92tedzIgUoQAEKUMAYBU4dP4YenTp+UxobjCbvkT5x9AhmTJqE+/fuqhVAHEK1accumJmZyc5fs3wZpk2cIPlcnjx5cO/ePbWvib9x4wYqVqyIiIgIlXkVLloUw8eOh6ubG3Zv98W61atw784dterQZJL42qpZpy5+79Ubbh4emizV6lxxCOrMyZOwduWKROM6OzvDx8cH1arxXiKtPgAMplJAlw1GW7dujbVr18ruLZqFHjmi2eGtbDDKL2QKUIACFKAABShAAX0TYINRfXtEmA8FKKAXAoMGDcLUqVMlufQdNBjtO3fRixyZBAUoQAFDEli6YD7mzJA/yXZr0aLIzROlDenhZK4UoAAFKJDOBNoFBOCmzIUTftdvwtLKKp1psFwK6EbgyePHuK1QIEDhr2w8Gqjwx/Nnz3Sz2VdRraysULduXZ3vww0oQAEKUIACFKBAcgSePHmC8+fPyy71rFoV85clfjFzcvbkGgpQgAIUoIC+CTx78gQNav+Ejx8+JJpaXQcH9M+VC1kyZNC3EphPGghcDw9Hh8BA2Z2P+11AZgeHNMiKW1KAAhSgAAX+L/Do4UM0rlsbHz9+lLBkyJABh8/6sYkUv2AoQIFvBJo2+Fn5GmrCcffuXbi5uVHLQAUsLCzwIcHvuzlz5cLuI8cMtCKmTQEKaCIwf9bfWDR3jsolZcqUUTbysLOz0yQs51KAAgCOHTuG9u3b48GDBxp7ZHFwwDG/Cxqv4wIKUIACFKCAMQkM6NEdhw7sl5TUoUtX9PljkDGVmiq1iOeDxc/+B/ftRYzMAYkJkzh67jwcHB1lcxPra3hWRFhoqOTz69evR/PmzZOs6enTpxC/b7x8+VJ2rni+QjQW9fL2homJyTdzLl+8gI3/rMWhffsgGnKmZJiamaHezw3QtWcv5M6TJyWhUrz2xfPn6N2lMwIDFInGEk1FN2zYgGzZsqV4TwaggLoCumowumTJEnTporpnyNatW9GoUSN101TOY4NRjbg4mQIUoAAFKEABClAgFQTYYDQVkLkFBShgeAJnzpyBp6enJPHiJUthjc9mwyuIGVOAAhRIY4H2LZpDvICScGQxN8fB4sXTODtuTwEKUIACFKBAYgKVr1xBdIIT7EVjUdFglIMCFNCdQER4OPxv3lReqBPgfwu3FQFJXrSjaTYuLi6yz39oGofzKUABClCAAhSggC4ERHOAa9euyYb2bvILRk+arIttGZMCFKAABSigdwK3blxHq1+aIC7Bc3QJE7U1M0OvHDnQyNkZ397mpHclMSEdC4x58AA73r6V7OLm7oFt+6Q3Q+o4HYanAAUoQAEKyAqsWroEMyZPkv1csZIlsdZnC+UoQAEKfBEoX7QwYmJiJCJXr15FiRIlKGWAAkFBQcifP78k8x9r1sTfCxYZYEVMmQIU0ERA/Bwofh5UNapUqYK9e/fC2tpak7CcS4F0LxAWFobBgwdjwYIFSVpUqlIVZ06ekMwzNTXFlcCgJNdzAgUoQAEKUMBYBV6+eIG6P1RFbGyspMQ2HTthwJA/jbV0ndd14dw5jB85Avfv3U10r3XbfFGkaDGVcxbMnoWFc2ZLPl+0aFHcuHEj0dihoaGoUKECAgICZOdldXHBzoOHIe6XSWy8e/sWWzdtxMnjx5TNTsPDwpTvIyMjk3QUh2w1aNwEXXr0RPbvvktyvq4nnDx2FEP691PWoGqIRqvDhg3D6NGjIX5e5KBAagpou8GoOPxuzJgxGD9+POLj42VLqVGjBg4dOqRxmWwwqjEZF1CAAhSgAAUoQAEK6FiADUZ1DMzwFKCAYQqIJwScnZ3xNsENF+JJsEOnz8DJOathFsasKUABCqSBQFRUJDxLlZR9Ye1XZ2cMzp07DbLilhSgAAUoQAEKqCPwKDoajW/dkkx1dXPD9v0H1QnBORSggBYFxMVqd4JuI9BfgUCFv7LhaKBCgdCQkGTt4uHhgeJs+J8sOy6iAAUoQAEKUED3Av7+/iov5u7cvQd69uuv+yS4AwUoQAEKUEBPBM6fPYNeXbsgOioqyYyKWFtjpKsr3Cwtk5zLCcYnEBUXhxpXr+KDzI0wk2bMRN2fGxhf0ayIAhSgAAUMUiAuNhatm/6Km9flDxeZNPNv1PX62SBrY9IUoID2Bf6eMhkrliyWBPbz80P58uW1vyEj6lxg27ZtaNy4sWQfPverc3puQIE0F5g7cwaWzJ+nMg/RxGP37t2wsLBI81yZAAUMSUA0v+nQoQMeP36caNoOjo4YM2kyqvzwI6pXrIC3b95I5ov75pyzuhhS+cyVAhSgAAUooDWBJvXqKq/VTjhE8/tVG32Qr0ABre2VHgOJ17tXLl2CZQsX4MOHD7IE4uARcQCJqiEaedbwrIiY6GjJlF27dqF+/fqyS0VTwZo1a+LECWmTdbGgbPkKWLRqNUQD0OQO8bx3eHg4wsL+azqqbDwapmzeKd7Efbb1G3rDJVu25G6htXXCY/qkCVi/enWiMZ2cnLBp0yaIxokcFEgLAW00GBWHV509e1bZNNTHxwe3b0u/z3+uTfQXuXDhAvLkyaNxuWwwqjEZF1CAAhSgAAUoQAEK6FiADUZ1DMzwFKCA4Qp07doVixdLL0b7a8xY/NqipeEWxswpQAEKpLLA4QP70b9Hd9ldZ3h4oKq9fSpnxO0oQAEKUIACFFBX4ND79xhy+eXaiAAAIABJREFU755keq169TB11hx1w3AeBSigY4Hnz54pG47eDghAgL+/8s9PnzxReaLq53RKlSqFvHnz6jg7hqcABShAAQpQgALJE7hy5Qru378vu/jPkaPQvFXr5AXmKgpQgAIUoICBCogbfP4a9Af2796V5O/8ZiYmaJk1K7p+9x0sTU0NtGKmnRyBra9fY8KjR5KlFpaWOH9DephUcvbgGgpQgAIUoIC2BB49fIjGdWtD/JyTcGTMmBHHL1xCpkyZtLUd41CAAgYsMG/mDCyWaUZ38uRJVK5c2YArS7+pjxkzBiNHjpQATJ45C3W8vNIvDCunQDoQaNu8Ka5euiRbad26dbF9+3aYm5unAwmWSAHtCAQHB6N///5YsWJFkgG9vBvhzxEjYWNrq5zbvkVzXL54QbJu4YqVqFi5SpLxOIECFKAABShgbAK+Pj4YOXSIbFk/1KiJWQsXGVvJaVbPkYMH0a97N9n91bkubOiA/ti9Y7tkfZkyZXDx4kXJx+Pj49GiRQts3LhRdk83dw+s3bwF1jY2aWaSmhs/e/oEfbt1Q2CAItFtxfNumzdvhosLm8+n5uPDvb4VSKzBaMmSJWGfxP3pUVFRENeiyr0WldA6S5YsOHPmDAoWLJish4ENRpPFxkUUoAAFKEABClCAAjoUYINRHeIyNAUoYNgCe/fuRb169SRFiBdJxYulHBSgAAUooJ7A2OHDsHnDBslkExMTnChZEla8qVE9SM6iAAUoQAEKpIHA/GfPsPz5c8nOPHghDR4MbkkBDQXECcdTx4/Hlo3Sn8U/h6pSpQrECascFKAABShAAQpQQB8Fzp07h2fPnsmmNmPefNSoVVsf02ZOFKAABShAAZ0L3AkKQvcO7fDyxYsk93I2N8cIV1dUtLNLci4nGIdAa4UCishISTH1G3pjwrTpxlEkq6AABShAAaMSWLpgPubMkP8/qtz332Ppmn+Mql4WQwEKJE9ANBcVTUYTjkOHDqFGjRrJC8pVaSrQtGlT+Pj4SHLYsnsvPPLnT9PcuDkFKKBbgd87tMeZkyckm9SuXRu7du1ChgwZdJsAo1PAiATEfW/t27fHy5cvE63KyTkrxk2ZImkaOnrYUGzdJG2y1bl7d/TsN8CIpFgKBShAAQpQIGmB0JAQ1PSsiJiYGMnkXLlzY9bCxXDPly/pQJyhtkBz7wZQ3JIekNi6fUcMHDpUZRzRHLPBTzVVNgs8fvw4qlat+s36IUOGYPLkybIxM2fJgk07dsElWza1czfkiaK567CB/REp85ry57rMzMwwYsQI/PXXXzDlvb+G/HAbRe6JNRjVZoHi+8a6deuQI0eOZIdlg9Fk03EhBShAAQpQgAIUoICOBNhgVEewDEsBChi+wIcPH5A5c2aIk0m+HqZmZjh18XK6OYnI8B9JVkABCqS1QK0qnrI3OJa2scHiAgXSOj3uTwEKUIACFKBAIgL97tzByZAQyYw9R48hR85ctKMABfRcYMTgQdi+dYvKLMXBKpaWlnpeBdOjAAUoQAEKUCC9CoiLvd++fStb/hqfzSheslR6pWHdFKAABShAAaXAqqVLMXv6VHz69ClJkR8yZ8bg3LkhGo5yGK/AnagoNPf3ly3wmN8FZHFwMN7iWRkFKEABChisQFxsLJp7N0RggEK2hr8XLsKPNWoabH1MnAIU0I7AiiWL8fcUaROIPXv2oG7dutrZhFFSVaBw4cJQKL793i8aVlxSBLJxRao+EtyMAqkv0L9Hdxw+sF+ysWiQmDVr1tRPiDtSwAAF3rx5g969e2P9+vWJZm9iYoImzZqh/5ChsLa2lsxdtXQJZkyeJPl45WrVMG/pcgOUYcoUoAAFKECB5At0bNUSF/38ZAOMmzINPzdqlPzgXCkrMGnMaKxfs1ryudr162PK37Nl1wQFBqJL29Z4p+KaMnFgga+vL+rXr/9l/eLFi9G1a1fZeBaWllixbgOKFCtm9I+S6JkwfeIEbFi7JtFas2fPjk2bNqFy5cpGb8ICDUNA1w1GCxQogGHDhqFVq1YQv0OlZLDBaEr0uJYCFKAABShAAQpQQBcCbDCqC1XGpAAFjEagWbNmyifCEo6JM2ai3s8NjKZOFkIBClBAVwL37t5Bozq1ZcP3yZkTrV1cdLU141KAAhSgAAUooAWB+jdu4OWHD99EEjd0XAkM0kJ0hqAABXQt0L5Fc1y+eEF2m0KFCkG8cVCAAhSgAAUoQAF9FThw4ADCw8Nl09t37ASyp+CkeH2tmXlRgAIUoAAFNBUICw1Fn9+74tL580kuzWRqiq7ffYcWLi4wTXK28U6IjIvD248f8ebjxy/v3SwtUd7OzuCLnvzoEXxev5bU4ebugW37pI07DL5gFkABClCAAkYjcO/OHfziVQ+xsbGSmsRBaacuX4U5G6UbzePNQiiQHIG1K1dg6vhxkqXbtm2Dt7d3ckJyTRoKiO/3FhYWku/77vnyYeuefWmYGbemAAVSQ+CvQQOxc9s2yVYPHz5E7ty5UyMF7kEBgxbw8fFB9+7dIZqMJjbEa6kTpk1H6bLlVE47dvgQ+nSTNtvKnScPdh46YtBOTJ4CFKAABSigicCJo0fQq0tn2SXlK1bEktVrNQnHuWoKzPt7JhbPmyuZ/X0lTyxaJW08evXSJXTv2B4RERGyO1hZWSmbi9aqVevL58XhND///DPi4uIka8R9MbMWLkLVH6urmbHhTnv29An6duum8qCvz5UJuw0bNiBLliyGWywzNzoBXTQYFY1Ea9eurfzdysvLK8WNRT+js8Go0X35sSAKUIACFKAABShg8AJsMGrwDyELoAAFdCkgnghr0aKFZIuf6tTFtDnSJy51mQtjU4ACFDBEAVUX9opaNhYuDHcrK0MsizlTgAIUoAAF0oVAWGwsfrx6VVKrk7MzDp85ly4MWCQFDF2gRqWKePP6laQMcUFUw4YNtXYhhKE7MX8KUIACFKAABfRTYOfOnfj48aNscpcUgciQIYN+Js6sKEABClCAAmkg4HfmNAb06gnRcDSpkc/KCiNdXVEwU6akphrM58XtYMH/NQ198+nTN81DRTPRzw1FRVPRKLmbxwD8niMH2mfLZjA1J0z0Q3w8al27hnCZxmyTZ85CHS8vg62NiVOAAhSgQPoQWDhnNhbMniVbrLjBe87iJekDglVSgAKyApvW/YPxI0dIPrdx40Y0bdqUagYmoFAoULhwYUnWterVx9RZsw2sGqZLAQpoKjBh1Ehs/EfaoOnWrVuy3xs0jc/5FDBWgZcvX6JLly7YsWNHoiWK68JatG6DPgP/gIWlZaJzH9y/h4a1fpLMyZQpE85eu2GslKyLAhSgAAUo8I1AdFQUfqxYAZEyTStdsmXD7EVLUFDmd1gyplxg2cIFmD19miRQ0eLF8c+Wbw8lEE1gB/TsgQ8fPshunDlzZuzfvx/ly5f/8vnLly/D09MT0dHRsmsGDh2G1u07pLwQPY9w5OBBDBvYH5GRkSozFQd8TZgwAQMHDtTzapheehTQRYPRGTNmoF+/flrnZINRrZMyIAUoQAEKUIACFKBACgXYYDSFgFxOAQoYt0BoaCgcHBwkJySLF1lPX74K8aQZBwUoQAEKqBb4vUN7nDl5QjLB1swMR0uWJB0FKEABClCAAnoscCksDF1v35ZkWKZ8eSz/Z70eZ87UKEABIRATE4PyRaU3ZYnP2dnZoWbNmoSiAAUoQAEKUIACeisQFxcHX19f2fzEBeHHL1zS29yZGAUoQAEKUCCtBMT/n5PGjIZovBMfH59oGqYAGjs7o1eOHLA2M0urlJPcVzQD/bpB6JdGoZ8+fWkaKj727uNHiCajKR3VM2fG2Lx5YWEqhAxr7H77FiMfPJAkbWllBb/rNw2rGGZLAQpQgALpUiA2Nha/eNXDvTt3ZOtf9s86lC1fIV3asGgKUADY5rMJo4b+KaFYvXo1WrduTSIDE9iyZQt++eUXSda/9+6Dbr16G1g1TJcCFNBUYObkSVi5VNo8/vz58yhXrpym4TifAulCYM2aNejduzeCg4MTrTe3qysmzfgbRYoVU8slLjYWZYoUgnifcFy4pUDGjBnVisNJFKAABShAAUMWGNKvD/bu2iVbQu8BA9Gx2++GXJ5e57562VJMnzRRkqObhwe27tkHExMT5ed2bN2KkX8Ohng9XG5kz54dR44cQcGCBb98+uHDhyhbtizevHkju6Zpy98wbPQYvfZJaXLiXoKp48fBZ/26REPlypUL27ZtQ5kyZVK6JddTQCcCiTUYXb58OfLmzSu777Nnz/Dbb7+p/L5x584diMMVtDnYYFSbmoxFAQpQgAIUoAAFKKANATYY1YYiY1CAAkYtUKdOHeXJRQnHnMVLUPXH6kZdO4ujAAUokBIBcSKcZ6kSsifDNXBywog8eVISnmspQAEKUIACFNCxwPpXrzD98WPJLu07d0XfQYN0vDvDU4ACKRUICgxU3ogrN3LkyIEKFXgTbkqNuZ4CFKAABShAAd0JREVFYe/evbIbeOTPjy275T+nu4wYmQIUoAAFKGA4Ak8fP0bPzp1w7658c66vK3E0N0f/nDlR28Eh1QuMiI3FjYgIvPn4Ufn2uXmo8v2nT8qPRcrc2K7rRN2srDDXwwNZDezm+c6BgbgSHi7h8fJuhPFTp+majfEpQAEKUIACWhEIVPijuXdD2RvFbWxscOLiZZjpcXN0rSAwCAUoICuwy3cbhv0xUPK5pUuXomPHjlQzMIGxY8dixIgRkqynzp6DWnXlX+M2sBKZLgUokIjAorlzMH/W35IZoiGQaMTBQQEK/F9ANMTp1KmTytdNP880NTNDu46d0L1vP5ibm2tE+PNPNfBI5uAi8XqseF2WgwIUoAAFKGDMAv43b6JFo4ayJRYpXhzzl62AOAiZQzcCmzesx9jhf0mCZ8ueHXuPnYCpqSmWL1qIWdOmqkzAw8ND2VxUNMn8PB49eoRq1arhgczPOGJORc/KmL98hTK+sY7Hjx6hT7cuuBsUlGiJ3t7eWLlyJezt7Y2VgnUZgUBiDUavX7+OYokcsNCyZUusX79eVmHAgAGYNk2711KwwagRfMGxBApQgAIUoAAFKGBkAmwwamQPKMuhAAW0L7Bw4UL8/rv0lCnvX37F6ImTtL8hI1KAAhQwEoHTJ06ge8f2stVMdnNDjSxZjKRSlkEBClCAAhQwToExDx5gx9u3kuKWr1uPMuXKG2fRrIoCRiRw5OBB9OveTbaiQoUKQbxxUIACFKAABShAAX0VCA4OVl78LTfERd4LV67S19SZFwUoQAEKUEBvBLZv2YxxI4bLHgaYMMlytrYY7uqK73TcVPPdp084HhyMo8HBOB8aik/x8Xrj9XUi9hkyYJq7O0rZ2OhlfgmTehQdjca3bsnmevTceTg4OhpEHUySAhSgAAUoIATmzpyBJfPnyWJ4NfTG+GnTCUUBCqRDgQN7duOPPr0llc+bNw/du3dPhyKGXXKLFi2wYcMGSRFb9+yDe758hl0cs6cABZIUWLN8GaZNnCCZt3PnTnh5eSW5nhMokF4ElixZAtHwJiwsLNGS3dw9MGnmTBQoVDhZNOKwqpPHjkrWjpowEY1+bZqsmFxEAQpQgAIUMASB2NhY1PSsiHcy90tYWFhg9abNKFg4ef+/GkL9+pDj+tWrMWnsaEkq9pkzQ7zGOXX8OKxfs1plqqVKlcLBgwfh+NVroaK5aJUqVSDey438BQti9SYfWFll0gcCneQgnkcbPmQwoqOiVMYXX+PTp09Hjx49dJIDg1JAmwIpaTAqDm1wc3NDTEyMJCVxoN3NmzdRsGBBraXLBqNao2QgClCAAhSgAAUoQAEtCbDBqJYgGYYCFDBegefPnyNHjhyIT3Bjizh56tj5izAxMTHe4lkZBShAgRQIiBdx1q5cIYkgvmseLVkSNmZmKYjOpRSgAAUoQAEK6FqglUKBgMhIyTYX/QM0PuVe17kyPgUoIBVYtXQJZkyWPxilfPnyyJkzJ9koQAEKUIACFKCA3gq8fPkSp0+fls2vQePGGDt5qt7mzsQoQAEKUIAC+iQQHR2NP3r3womj8o27v841o6kpOmTLhrbZssFci9dBPI2JwbH/mopeCw+HfrYUlT5qZiYm6JczJ5pnzapPD6lsLrOePMGaly8ln3Nzd8e2fQf0Pn8mSAEKUIACFPha4OPHj2jawAv37tyRhVm31RdFihUjGgUokM4EVB2uOHPmTPTt2zedaRh+uSVKlMD169e/KcTUzAyXbikg3nNQgALGLbB5w3qMHf6XpMj169ejefPmxl08q6OAGgKPHz9GmzZtcOzYsURnZ8iQAZ2790Cn37tD/Dm5QzT8FY1/E47GTZth5HhpM+Dk7sN1FKAABShAAX0TmDBqJDb+s1Y2re59+qJrz176lrLR5TPyzyHw3ewjqcvS0hLVatTA/t27VdYsmviJQwqsra2/zLl06RLq1KmDN2/eyK5zyZYN4vllJ2dno7MUBYkGilPGjcFmmUNdvi7Y3d0d27dvR5EiRYzSgUUZn0BKGowKjWHDhmHCBPnfbTw9PXHq1CmtobHBqNYoGYgCFKAABShAAQpQQEsCbDCqJUiGoQAFjFugYsWKOHfunKTI5evWo0y58sZdPKujAAUokEwB79q1cP/eXcnqwtbWWK3FU52SmR6XUYACFKAABSiQiEAcAM/Ll/ExwUELmaytcfbqtzd5EJICFNBPAXEzhrgpQ27UqFED9vb2+pk4s6IABShAAQpQgAIAHj16hIsXL8padOjaDX0G/kEnClCAAhSgAAU0ELh5/Rp6demMd2/fJrkqp4UFxri6oriNTZJzVU24HRWFY+/f42hwMIKiopIdR1sLzczMkCmTNezs7eDg6AjnrC7I9l127Nu1K0mTWlmyYHTevFptuqqtukScT/HxqHP9OoI/fZKEnTRzFup6eWlzO8aiAAUoQAEKpIpAoMIfzb0bIi5OvGopHUfOnYejo2Oq5MJNKEAB/RA4eewYenbuKP2Zd9IkDB48WD+SZBZqCcTGxiJTpkz48OHDN/Pd3D2wbd9+tWJwEgUoYNgCu3dsx9AB/SVFLF26FB07Sr/XG3a1zJ4C6gvEx8dj3rx5GDJkCCIiIhJdWKBQYUyaORPi/8+UDtGAauzwYZIwJUqVwupNm1ManuspQAEKUIACeilwJzAQv/xcH+L/34SjeMlSmLNkKTJnzqyXuRtTUgN69sCh/fs0Lqlx48bYsGEDzM3Nv6zdtWsXfv31V4gDOOWGlVUmrNu2TSs/P2mccCosePzoEfp064K7QUGJ7ta0aVOsWLFC+dwMBwUMRSClDUYjIyPh6uqK169fy5a8du1a/Pbbb1rhYINRrTAyCAUoQAEKUIACFKCAFgXYYFSLmAxFAQoYr8DkyZOVL9ImHK3bd8DAodIXUo1XgpVRgAIUUE/g5YsXqFXFU3by7999h47Zs6sXiLMoQAEKUIACFEgTgXtRUWjq7y/Z2z1fPmzdo/lFHGlSBDelQDoX6Nq2Dc6dOS2r4O3tDVNT03QuxPIpQAEKUIACFNBngaCgINy4cUM2xcHDR6Blm7b6nD5zowAFKEABCuitwLy/Z2DpggUqm3V9nXh9R0cMzJULtmZmSdYjWn9dDw9XNhQ9+v49niVoFJNkgGROEI1Dra2tYZ85C5ycnZE9Rw7kzJULuV1d4eKSDU5ZnZE1qwtsbG1V7rDLdxuGDx6UqImVqSnG5M2LH/XwRsLD799j8L17kvosLS3hd+NWMmW5jAIUoAAFKJD2AjMnT8LKpUtUJlKxcmWMmzwVTlmzpn2yzIACFNC5gN+ZM+jStrVknzFjxmD48OE6358baE9APPebP39+ScCatetg+tx52tuIkShAAb0VOHLwIPp17ybJ7++//0afPn30Nm8mRgFdCty5cwft2rXD6dPy13p93tvCwgLdevdBu06dtXbt10U/P3Rs1VJSnpNzVhw+c1aXZTM2BShAAQpQIE0ERFPR+jV+xNPHj2X3X7Z2HcpWqJAmuaW3TQf366M8EFKT0blzZyxatAgmJiZflk2ZMkV5/79cw1gxydTMDPOXLUdFz8qabGUwcw/s2Y3hQwYjOpGDP0VD0blz56J9+/YGUxcTpcBngZQ2GBVxli1bhk6dOsmiOjk54d69e7BN5LoSdR8NNhhVV4rzKEABClCAAhSgAAVSS4ANRlNLmvtQgAIGLfDgwQPkzZtXUoO4OWXfsRMGXRuTpwAFKKALgc0b1mPs8L9kQ68uVAiFecqZLtgZkwIUoAAFKKA1gX3v3uGv+/cl8eo3aIgJ02dobR8GogAFdCdQ94dqePb0iWQD0XSjdu3autuYkSlAAQpQgAIUoIAWBG7evInbt2/LRpo2Zy5+qlNXC7swBAUoQAEKUCB9Crx9+xa9OnfELRXNvL9WyZ8pExbmzw87mSajH+PjcSE09N+mosHBCP70SWug4mAUCwtL2NrZInMWB7i4uOC7nLng6pYXbh4ecMmWDc7OWRNtHKpJMnfv3EHbpr8iLCw00WWulpb42dERXo6OcDQ312QLnc3tGRSEc6HSvL0aemP8tOk625eBKUABClCAAroW+PjxIxrXrY1HDx+q3ErcRF66bDmMnTIVOXLm1HVKjE8BCmhJICIiAuFhYcq3sP/eK/8e/u3fv/7cpQvnZXcfNmwYxo0bp6XMGCY1BLZv3w5xIGbC0aVHT/To2y81UuAeFKBAGguIw3LFobkJx/jx4zF06NA0zo7bUyB1BeLi4rBkyRJ06yZtupswk+IlS2HijJnKA5a0Od68foUalSpKQorDnS4HyL9eq839GYsCFKAABSiQ2gKrly/D9IkTZLetVa8+ps6andoppdv9WjZphFvXr0vqL/f997hw7pysy9dNRGNjY9GhQwesXr1apaForCkONKlUparROcdER2PimNHY5rMp0dqKFCmCLVu2oECBAkZnwILSh4A2GoyK7x1FixaFv7+/LFrfvn0xc+bMFIOywWiKCRmAAhSgAAUoQAEKUEDLAmwwqmVQhqMABYxX4OsTjb6u8kpgkNZOfjRePVZGAQqkN4F+PX7HkQMHJGVbmpriZKlS+P8ZcelNhvVSgAIUoAAFDENg9tOnWP3ihSTZURMnodEvvxpGEcySAulYIC42FqUK5pcVyJYtGypVqpSOdVg6BShAAQpQgAKGIHDp0iU8VNFAZNWGTShZpowhlMEcKUABClCAAnotcOzwYQzu1wfRUVGJ5ulmZYWlBQoom4xGxsbi9H9NRU8FByMyLi7ZNYprMMwzZoRH/vz4vpIn8rq7o2DhwsiRIyesbWySHTe5CyPCw9Hht5YI8L+VZAhTExNUsrNTNhutljkzMpikzaufzz98QIMbNxAvk/GRs35wdHJKshZOoAAFKEABCuizwM3r19Dqlyb4+qZxVfkWK14CoyZNgkc++ddH9LlO5kYBQxEQ/xYjIyMlzUFFo35Js9Cvm4cmaByqzr9pTUy0HU+TvTlXc4GJEyfKNhCc8vds1K5fX/OAXEEBChicwPWrV9D6118kef/555+YMEG+0ZPBFcmEKaCGgJ+fHzp27IhbtxJ/PtLKKhN6DxyIFq3bQNV9bWpsl+iUSiWLQzSBTziOnjsPB0fHlIbnegpQgAIUoIBeCdSq4omXMvdJ5M6TB0vXrlMedMihe4GYmBjUqVYF796+lWw2c/4CDOnXF2LO18PBwQHiMM1Pnz7h5MmTqF69eqKJOmd1weJVq5UHWBrbeHD/Hvp07QrxPrHRpUsXzJ49GxYWFsZGwHrSkYA2GowKruPHj+OHH36QlRMHLNy8eRMFCxZMkSwbjKaIj4spQAEKUIACFKAABXQgwAajOkBlSApQwDgFcuXKhSdPnnxTnIWlJc7fSPrmEuMUYVUUoAAF5AXE6W+epUoiKipSMqG2gwPG581LOgpQgAIUoAAF9FygZ1AQzoWGSrI8cPI0L5rR88eO6VFACDy8fx8NatWUxciXLx+KFStGKApQgAIUoAAFKKDXAmfOnMELmYv5RdK7jxxDzly59Dp/JkcBClCAAhQwFAFxSMlfg/7Anp07kmzcVdzaGorISHyMl2tnqV7FpqamyJM3L+o1aIjW7dtD3ByvT0M0Jpo8djTWr1mjdlp2GTKgroMDGjg6okCm1K1n4bNnWPr8uSRX0azVd5/0MEi1i+JEClCAAhSggB4JTB0/DmtXrlA7I9G8fNBfw1GhIg9bUxuNE9OFgLI5aEQEwsLCvm0QGv7v37/++Dd/13FzUG3gDxw4EFOnTtVGKMZIBYHWrVtj7dq1kp0279qDfAUKpEIG3IICFEhrgaDAQPziVU+SRu/evTFr1qy0To/7U0DnAk+fPsWgQYOwbt26JPcqXbYcJkybjuw5ciQ5NyUTWjRqCP+bNyUhlv2zDmXLV0hJaK6lAAUoQAEK6JVAWGgoalT6XtK4UiTZe8BAdOz2u17la8zJPHrwAL828JI9DPPwmXPKgzIv+vlJCFxcXBAaGoqoJA7RLFy0KOYuWWaUBzIe2LNb+Rp/wgasX2PZ2NhgzZo18Pb2NuYvI9aWTgS01WBUcDVo0AA7d+6UlfP09MSpU6dSpMoGoyni42IKUIACFKAABShAAR0IsMGoDlAZkgIUME6BwoULQ6FQfFOcOIlRnMjIQQEKUIAC/xe4dOE8OrRsIUsyNm9e5Q12HBSgAAUoQAEK6LdArevX8e7jx2+SFCcyXg64rd+JMzsKUEApcOr4cfTo1EFWo3Tp0nB1daUUBShAAQpQgAIU0GuBo0eP4v3797I5XlIEIkOGDHqdP5OjAAUoQAEKGJrA3aAgtG/ZHCHBwVpPXfy/nb9gITT+tSmaNGsGUzMzre+h7YCH9+/HH316QRysqMnIb2UFLycneDk4QDQe1eWIA1Dv+nW8SfA8rthz4oyZqPdzA10oOH8TAAAgAElEQVRuz9gUoAAFKECBVBMQDdF379iBBbNn4emTx2rvmyNXLvQZ+Adq1a0HExMTtddxIgX0UUA0B40ID/+2CWiCxp+qGod+bhYq1os4xjp69uyJOXPmGGt5RlVXmTJlcPny5W9qEr8nnr9xC+bm5kZVK4uhAAXkBcTPdPV+/EHyyQ4dOmDZsmVko4DRCogGUDNmzMC4ceMQGRmZaJ3WNjYYMORPNGnWPFU8/uzfT3kIVcLRs19/dO7eI1Vy4CYUoAAFKECB1BC4c/s2mtSvK7vVtr374ebhkRppcA8AB/buweC+fRAXJ171/P+wtLSE341byueDF86ZnSyrGrVqK18vtbCwSNZ6fV0UHRWFCaNGYvvWLYmmWKJECfj6+vJ+AX19IJmXxgLabDB6584dFCxYUOW1IKtXr4Y4ICm5gw1GkyvHdRSgAAUoQAEKUIACuhJgg1FdyTIuBShgdAK5cuXCkydPvqkrV+7c2HX4qNHVyoIoQAEKpERg9vRpWLZwgSSEuFT/aMmSsDGAmwZTUj/XUoACFKAABQxdICw2Fj9evSopI6uLCw6eOmPo5TF/CqQLgfWrV2PS2NGytVarVg2Ojo7pwoFFUoACFKAABShguAL79u2TvbHO1s4Opy5dMdzCmDkFKEABClBAzwU6tWqJC35+Kc5S3KxVvGQpNG/VGjXr1ElxvLQI8OD+PXRq1QqvX73UePsMJiaoYm+Pn52cUNnODqY6aGp2KiQEfe/ckeRmIW66u36TjdQ0ftS4gAIUoAAF9F1ANP7esXULFs2dg+fPnmmU7nc5ciBP3rwoUrQYSpYpCzcPd3yXIyf/v9RIkZOTKyCaJERGRCS7OWhoaKiyuShH0gKdO3fGokWL+G87aao0nSF+X/zw4cM3ObjmdcP2AwfTNC9uTgEKpJ7A+3fv8EOFcpINmzVrhg0bNqReItyJAqkosGvXLvTp0wf37t1LcteKlatg3JQpcHLOmuRcbU0QzbtEE6+Eo3qt2pg5b762tmEcClCAAhSgQJoLHD10EH1/7ybJo0Chwljjs9noGlKmObiKBD59+oQZkybin1UrJTM88hfAlt17cOHcOXRq/ZvGJXTs9jt6Dxio8Tp9XyBeu+7TtSvE+8SG+Jlz6tSpPMRF3x9Q5qeRgDYbjIqNxb+T2bPlGxg7OTkpf2+ztbXVKMfPk9lgNFlsXEQBClCAAhSgAAUooEMBNhjVIS5DU4ACxiWQOXNmhISEfFNUgYKFsGnnLuMqlNVQgAIUSKFAc+8GUNy6JYnibmmJjUWKpDA6l1OAAhSgAAUooGuBc6Gh6BkUJNmmQqVKWLxqja63Z3wKUEALAlPGjZW96EqEbtCgATJkyKCFXRiCAhSgAAUoQAEK6E7A19cXovlCwuHm7oFt+/brbmNGpgAFKEABClAAyxcvwqypUzSWsLaxQbnyFdC+a1eULF1G4/X6uuDShQtYMPtvXDp/Xvbnk6TydjA3R30HB3g7OSGPpWVS09X+/IC7d3E8OFgyv36DhpgwfYbacTiRAhSgAAUoYGgC4ubzbT6bIBrgvHn9Otnpm5mZwcHRCbld86BwkaIoXqoU8rq5KxuRZsyYMdlxudC4BMTzU6K5Z3hY2L8NQsPD/v9n8ff/3pSf++/zX/783xo2B03Z14S5ubmyuYelVSa8ef1KEmz06NHKwxXt7e2Vb1WqVIG43ptDPwXEzfnu7u6S5KrXqoWZ86SH2utnFcyKAhRIqUB0VBQqFC8qfU6jfn2IJowcFDAmgaCgIPz+++84fPhwkmVly54dA/4cilp16yU5V9sT9u3ahcH9+kjCunvkw9a9+7S9HeNRgAIUoAAF0kxg9bKlmD5pomT/X5q3wLDRY2BqappmuaWnjcWhAz06dcCtGzckZdep74XJf89CTEwMKpYoBnHwlDpDXBs/asIk/NyokTrTDWqO75bNmDByhNJE1ciSJQvWrFmD+vXrG1RtTJYC6ghou8Ho+/fvkSdPHuVz/nKjd+/emDVLegCDOrmywag6SpxDAQpQgAIUoAAFKJCaAmwwmpra3IsCFDBoAXFBacKbWUuVLYuV6zcadF1MngIUoIA2BVSdKi326Jg9O37/7jttbsdYFKAABShAAQroQGD1y5eY/eSJJHKXHj3Ro28/HezIkBSggLYFenbuhJPHjkrCihtivby8tL0d41GAAhSgAAUoQAGtCohGITt27JCNyYMPtErNYBSgAAUoQAGVAuKG8iH9+yI+Pj5RpSwODvCsUhWdundXNuQy5iGaX2z4Zy3Wr16FF8+fJ6vUItbWaODoiNoODrD5H3v3ARXF9bYB/AFUijQbqIgaS6xBsSB27BU1auwde+9o7LFEjbHE3rB3BaNYsSBiV8SGqIgtxgJWQGzgd+7mn3zCDNJ2l53d557jwbB33vLbTQK7M++YmKQphjjo9efPqH/lCqTj2AG/wNOws7dPc2weSAEKUIACFFCKwMePH7Fz6xasXLIYL1+8UFvZRkZGsLG1Rb78+fGDUxkM8xyjGm7IpTyBlAwHjXr7NsHg0P8Gif5vYGhMTIzyGtehisVwUDMzM5hbWMAia1ZYWlrCyspa9e+YbbZsEL9PiK9WVlaw/OqP6p8trWBlbQ3x7+S/q2bF8nidaMj+ixcvkD17dh3qmqV8S0AMDnR3d5ds6dV/AAYOG048ClDAgATKFJW+j+Tm5objx6XnuhgQC1vVIwExqGbq1KmYN28exGef31riZ6YuHj3Ru/8AmJmbZ4jCzRs30K5FM0lu8TPaqaDgDKmJSSlAAQpQgAKaEJj5yxRs2bA+QWgxmFJcJyH+fP0+hCbyM+Y/AuFhYejQ8kfExr6TkAwZOQo9+vRVfb97+3YIunghWTbxOfWk6TMgrvfXpyU+n54wxhOH9+/7Zluurq7w9vZGnjx59Kl99kKB/wTUPWBUBBYDRIcOHSqrLOaJBAUFwcnJKdXPAgeMppqMB1CAAhSgAAUoQAEKaFiAA0Y1DMzwFKCAfgjExsbCwsJC0ky1mjWxeJWXfjTJLihAAQqoQcB3tw/GjRopG2l1sWIoY2mphiwMQQEKUIACFKCAJgUm3LuHAy9fSlJs2uWN0k5lNJmasSlAATUJtGhQH/fC70qi5cqVC9WrV1dTFoahAAUoQAEKUIACmhEQgxsOHTokG7xJ8xaYMed3zSRmVApQgAIUoAAFEgicCQzEgJ49EBcXl+D79rlzo3a9+ujRtx/s7OwMUu1++F0smjcPJ44dhRhultqVxcgIdbJlQ7fcuVE4DUMD1jx9isWPH0vSFvyuEP487JfacrifAhSgAAUooGiBD+/fY+vGDfBasRyvX71Sey85c+XCwRMnIYb+cGlPQAwHFcM+o6Oj/hkA+tWfr/9Z9ffo/3/868c4HDR9z5e4caEYcCWGg2bNmlU1BNTK2ga2/xsOKgaDioFT/3zf+r8BoUkNB01fNf8c3aBGNcmw/4cPH8LR0VEd4RlDCwKzZ8+Gp6enJNOvc+ehsbt0qJkWSmIKClAggwQql/kB794lHCZUoUIFXLiQ/PCgDCqZaSmQIgFxw6YNGzZADMB5/vx5ssdUqV4DP0+eAsf8+ZPdq8kN4j3OiqVKSFMYGeHyzVswTsfNkjRZN2NTgAIUoAAFUiswctBA+B08kOAw8R7I2EmT0bJN29SG4/40Cpw9fQp9unaRPXrZmnWoXK2a6rHF8+ZixZLFkn3ivSqXypUhfpaq7lYLefLmTWMlunvY/XvhGNjTA48ePkyySDEQd8yYMarB9mIgIhcF9FVAEwNGxXkwxYsXR1hYmCxbWt+j4IBRfX0Vsi8KUIACFKAABSigXAEOGFXuc8fKKUABLQqID3bt7e0lGes3boLfFvyhxUqYigIUoIBuC4wdPgz79+6RFGlmbIyTzs4w0u3yWR0FKEABClCAAgDahoTgbmysxOJiSCgvnOMrhAIKEXAu/j3iEw3/EKUXKlQIZcuWVUgXLJMCFKAABShAAUMVePnyJfz9/WXb79azF4Z5jjFUGvZNAQpQgAIU0LrA1eDLGNS7F2xsbNCgSVN079UbFlmzar0OXU0oLjrZv2cP1qxcjrt37qS6TGMAjXPkwAAHB+RKxdAy92vX8ERmsGmxEiWxfc/eVNfBAyhAAQpQgAL6ICAGVG1Zv041aFQMo1TnKlykKHb47uNF2ilEFZ9RRSUx9DPBsNBEw0O/fizxwLEUpua2/wmIwRhiMKiFRVZYWlnCysoa1jY2sM1mC1vbfwaD/jscNPHfxV4xMFQMKNC1JXeTxZs3b6ouBOdShkC3bt2wbt06SbHb9/qiWHGZoWbKaItVUoACaRCoU8UVkRERCY4sUaIEQkJC0hCNh1BANwSuXLkCDw8PXLp0KdmCHPI5YtS48ahVt26ye7W1oV61Knj+7JkknbihkbixERcFKEABClBAHwS6d2iHoERD7cV7IINHjkKP3n30oUVF9LBz6xZMnTBettaAi5dgY2OreuzfQaTiOSpesqRqoGiV6tXhXL6CXr9X6719G2b+MgUfPnxI8vnMmTMntm/fDjHMkIsC+i6giQGjwmzPnj1o3rx5knxr1qyBeD8zNYsDRlOjxb0UoAAFKEABClCAAtoQ4IBRbSgzBwUooHiBu3fvokiRIpI+fvypDSbP+FXx/bEBClCAAuoQEHfcrV6hHKLevpWEq2lri98LF1ZHGsagAAUoQAEKUECDAp++fEHVoCDEJ8ohLio6FRSswcwMTQEKqEvgyePHaOhWQzZcmTJlUJg/l6uLmnEoQAEKUIACFNCQwJMnT3DmzBnZ6OJCu07dumsoM8NSgAIUoAAFKECBtAu8iIzEsoULsO/PPxETE5OqQKbGxuhgZ4fuuXPDwsQk2WM9bt3ClehoyT4jY2P4nz0P22zZko3BDRSgAAUoQAF9FYiJjsaGNV5Y77Ua4u/qWuUqumD1ho0wTsH/q9WVMyPiiAHq0RwOmhH0/+X8dzho1qyWqiGg1jbWqqGgYjiopeU/g0GTGg6q2m9to5PDQdWB2v7H5gi5fj1BqIsXL6J8+fLqCM8YWhBwcXHBhUSDXERa3vBWC/hMQQEdE3CvWxsPHzxIUJWjoyMePnyoY5WyHAokLxAREYGxY8fCy8sL4nqKby1TU1N0790HHn37Qfzcp0urZ+eOuHD2rKSkWfMWoGHTprpUKmuhAAUoQAEKpFngx0YNEB4WJjnezNwcx86cQ1beaDHNtqk5cOqEcdi5davkEHHTm8BLl//7/of373Hk8CFUrVETtrb/DB3V1yVu2nTq5EkM7OWRbIvVqlXDzp07YW9vn+xebqCAPghoasCosHFzc8OJEydkmcQg3/DwcFhZWaWYkQNGU0zFjRSgAAUoQAEKUIACWhLggFEtQTMNBSigbIHg4GA4OztLmhAXsYqLWbkoQAEKUAC4ce0aOrRsIUsxoUABNM+Zk0wUoAAFKEABCui4wK1379Dx5k1JlcVKlMD2Pb46Xj3LowAFhMD5M2fQq0snWQxxQpGdnR2hKEABClCAAhSggE4L3L9/H0FBQbI1zp7/Bxo0aaLT9bM4ClCAAhSgAAUocPrkSSxb+AeuXQlGfHzi2zkl7WObKRN658mDVrlywcTIKMmN99+/R5uQEMTLDCwo7VQGm3Z580mgAAUoQAEKGLzA58+f8ejhA9wLu4vwu2EIv3sX98PvIjzsLmJj36XJp0at2liwdJnODhkVw0GjoqIQ/dWfr/85KonBoWL/v/vSapMmUD08SAyMsrDIiqyWlrCyFsNBbWBjawsrK+v/HwxqaaV6TH5QqDWMjY31UEY9LfXo0B6XLpxPECwgIADVq1dXTwJG0biAuBg/OtHw5/wFCmDvkWMaz80EFKCAbgm0cW+KW6EJz1HLnj07Xrx4oVuFshoKfENA/M6xaNEiTJw4UfXzdHKrVt26GD1+AvI65Etua4Y8Pm3iBOzYslmSu32XrhgzYWKG1MSkFKAABShAAXULNKhZHU///ls27ISp09C6XXt1p2Q8GQExRPOkv7/kEefy5bF263aDMnv81yPs3rED3ju2IzIi4pu9m5iYYNKkSRg3bhzfQzSoVwmb1eSA0ZCQEJQuXTrJm0UMGDBA9XtfShcHjKZUivsoQAEKUIACFKAABbQlwAGj2pJmHgpQQNECgYGBsieg9R4wEAOGDlN0byyeAhSggLoEVixZjMXz5sqG8ytTBtkyZVJXKsahAAUoQAEKUEBDAntfvMCU+/cl0Vu0bo0pv87SUFaGpQAF1Ckg7ugs7uwstxo1agRzc3N1pmMsClCAAhSgAAUooHaBW7du4caNG7JxvTZvQfmKLmrPyYAUoAAFKEABClBAEwLv3r3DutUrsXPLlmQvCPs6f35TUwx0cEDtbNmSLGvuX39h87Nnso+v2rgZFStV0kRLjEkBClCAAhRQvMCXL1/w7OlT3Lsbhnvh4QgPC8O9u3dxL/wuXkRGJttf3QYN8dsfC9V+AXdqh4NGvX373yBR1XDQ6Ci8j41Ntn5uSFogi6kpLLNawtJKDAcVg0FtYGllDTEQ8b9hoJbSwaD/DgsVQ0Q5HFSzr7D+Ht1xKiAgQZIDBw6gYcOGmk3M6GoRePjwIQoUKCCJ5VanLhYsW66WHAxCAQooR6BruzYIvnQpQcFZsmTBhw8flNMEKzVogZMnT8LDwwN37txJ1sExf378PHkKqlSvkezejNywYY0X5syYLimhvEsleG2SDh7NyFqZmwIUoAAFKJBWgY6tW+L6lSuyh5ubW2Di9Olo7N4sreF5XAoE4uPi0LtbF1w4e1Z295U7d1MQRdlbPn78iKOHD8Fnx3acP3MmycGGX3eZJ08eeHt7w9XVVdnNs3oKpEFAkwNGRTnidzsvLy/ZyoyMjBAcHAwnJ6cUVc4Boyli4iYKUIACFKAABShAAS0KcMCoFrGZigIUUK6AOAGtcePGkgaGeY5Bt569lNsYK6cABSigRoFu7dvi8sWLkoj5TE2xu3RpNWZiKApQgAIUoAAFNCUw99EjbH7+XBL+17nzeLKMptAZlwJqFpg/exbWrFwhiSruWty8eXM1Z2M4ClCAAhSgAAUooH6Bq1evIiwsTDbw3iPHkF/mInT1V8GIFKAABShAAQpQQL0Ct27exMK5c3DS3z/FgUtnzYrR+fOjpIWF5Jh3cXFodv06Xn/+LHnMxsYWARcTDulIcVJupAAFKEABChiwwNs3b1QDR8XAq2+tJs2aY/qc3yEuLBXr8+fPqmGfqkGf//vz39+j//me7GP/fp/DQdP9qjM1NUVWS0vVMFBrm/8NBrVOfjjov4NDra05HDTdT4IWAowYOABHDh1MkGnnzp1o1aqVFrIzRXoFDh48CHFDzMTLo28/DB4xMr3heTwFKKAwgb7du+FM4ElJ1WLoOgd2K+zJNMByT58+DTE0RgyG+tYyMzdHr3790bVnL2TOnFnnpcT7lgN7eUjqzJ0nDw4FBOp8/SyQAhSgAAUokBIBcZMhj44dkrzRkIWFBX6ZNRv1Gkp/f01JfO5JmYD4mUPuM1PhPmfhopQFUeCu26Gh8N6xDb67d0PcQCqlq379+ti6dSuyfePmlCmNxX0UUKKApgeMRkREoGDBghA3kJVbFSpUwIULF1JExwGjKWLiJgpQgAIUoAAFKEABLQpwwKgWsZmKAhRQrsD27dvRtm1bSQPjpvyCNh06KrcxVk4BClBATQKxse9Q1bksxIldiVdne3sMyZdPTZkYhgIUoAAFKEABTQr0vX0bF6OiJCkCL12GlbW1JlMzNgUooCaB4QP6q+5qnHjZ2NigTp06asrCMBSgAAUoQAEKUEBzAuJkzEePHskmOHv1GszNpQO2NFcNI1OAAhSgAAUoQAH1Cnz88AGTx/2MA3v3ID4+PkXB62TLpvq8NW+WLAn273/xAhPv35eN0av/AAwcNjxF8bmJAhSgAAUoQIGEAuIi0o6tflQNG/3Wypkrl2pw6If370mYDgFTMzNYiuGgqoGg1hBDP8Wg0H+Hf4q///v9xI+Jf+Zw0HTgK+zQ8aNHYq+PT4Kq161bhy5duiisE8Msd+7cuRgxYoSk+RlzfkeT5i0ME4VdU8CABdwqVcSrly8lAq9evYKtra0By7B1XRe4cuUKqlevrvo94FtLDMfynDABuezsdb2l/+p7+OAB3OvWltSbOUsWXLxxUzF9sFAKUIACFKBAcgL374Wj80+tIW42JLdMTEwwcdp0tGj9U3Kh+HgaBUYPHYxD+/ZJjq7kWhkrNmxMY1TdPCwmOhr79+6Bz47tuHHtWqqKFEPqf/31V9n3U1IViJspoHABTQ8YFTzTp0/H+PHjk5RavXo1evTokawkB4wmS8QNFKAABShAAQpQgAJaFuCAUS2DMx0FKKBMAfGLf8+ePSXF86QmZT6frJoCFFC/wJFDBzFi4ADZwEu+/x4uVlbqT8qIFKAABShAAQqoXaBWcDCiEg0MFycmXAwJVXsuBqQABTQj0Ma9KW6FSk/qzp8/P8TdU7koQAEKUIACFKCArgsEBgbi+fPnkjKzZs2K08FXdb181kcBClCAAhSgAAVSJPDm9WuMHT4MpwNP4suXL8kek8nICK1z5ULvvHlhbWLy336PW7dwJTpacry4+DEwKBgWFhzOniwuN1CAAhSgAAVkBJ4+eYIGNarRJhkBMzEc9BsDQP8bFGr5z8BQ1bBQ63+GiHI4KF9eqRWYNnECdmzZnOCwpUuXom/fvqkNxf0ZICDOwxfn4ydeW3fvQYlSpTKgIqakAAUySkDcNFfcPFdu/fXXX3BwcMio0piXAt8UCA8Ph4uLC168eJHkvoLfFcK4Kb/ApXJlxWnGx8WhfKkSEF8TL/EZrfislosCFKAABSigLwK3Q0MxfGB/PHrwQLYlcf3EgGHD0bWHB4y/+lxOX/rP6D5mTJ6EbZukg0SLlSiB7Xt8M7q8dOf//Pkzzp0+rRoqKq65TclnwV8nNTIyQu3atTFjxgzVz59cFDB0AW0MGP3w4QMKFSqEv//+W5Y7Z86cuHPnTrI3ReGAUUN/tbJ/ClCAAhSgAAUooHsCHDCqe88JK6IABXRQYP78+Rg2bJiksvlLl6NW3bo6WDFLogAFKKBdgSnjfob39m2SpFmMjBDo7AxjIyPtFsRsFKAABShAAQqkWuD5x49oLHNX1Dx58+LgiZOpjscDKECBjBFwKV0S4gSHxKtUqVIoVqxYxhTFrBSgAAUoQAEKUCAVAkePHsWbN28kR4gL8v487JeKSNxKAQpQgAIUoAAFdF/g8aNHGD10MK5fTdkgdUsTE3TPnRvt7eyQxdgY99+/R5uQEMTLDCl1rVoVy9eu130EVkgBClCAAhTQUYEqZZ0QExOjo9WlvyxTMzPVwE/Lf4d/Wlv/88//+yM3HPTrx6xtbGBsbJz+QhiBAikU+H3mr1i/elWC3XPmzMGIESNSGIHbMlKgSpUqOHPmjKQEccNbMbiFiwIUMAwBr+XLsGDOb0k2GxoaynNbDOOloLguxZAZV1dXPHr0KMnah3uOQafuPSBu/KPU9WPDBgi/GyYpf/32nSjj7KzUtlg3BShAAQpQQFbg/r1w9OzUCRHPn8k+LgaLLvNai0pVqlBQzQJLFszH8kULJVGVfN3Kx48fcfZUIPwOHsAxPz9ER0WlWi137tzo3r07+vTpgwIFCqT6eB5AAQpQgAIUoAAFKEABClCAAhRILMABo3xNUIACFEiBwLRp0zBhwgTJzpXrNyryzpIpaJlbKEABCqRKoH71qnj29KnkGFdraywqWjRVsbiZAhSgAAUoQIGMEQh88wZDw6Qnh1arUROLV3tlTFHMSgEKpErgRWQkaleuJHtM5cqVkSdPnlTF42YKUIACFKAABSiQEQL79+/H+/fvJakrVKqE1Rs3Z0RJzEkBClCAAhSgAAU0LnD96hX8PGIEHty/l6Jchc3Nsa1kSdXe3x49wrbnz2WP277HF8VKlEhRTG6iAAUoQAEKUCChgOewITjo66uTLJLhoF8NBhVDQK2trf8ZFPrv8NBEg0M5HFQnn1YWlYyA3PCJKVOmYOLEibRTgIAYWhwdHZ2g0nyOjth3zF8B1bNEClAgvQLxcXGYONYTe318kgxlaWmJmzdvIl++fOlNx+MpoFaB169fo1KlSrh9+7Zs3Fx29tjs7QM7e3u15s2IYEP79cHxI0ckqUf+PA6du/fIiJKYkwIUoAAFKKBRgciI52jRsAGi3r6VzcP/B2qGf9umjZgxeZIkuHjvIDAoWDNJNRD1w/v3OBUQgCOHDuL4ET+8e/cu1VnEDZwaNmyIXr16wd3dXdHD6lPdPA+gAAUoQAEKUIACFKAABShAAY0LcMCoxomZgAIU0AcBT09PzJ49W9LK5l0+KOXkpA8tsgcKUIACaRYIDwvDj40ayB7vmT8/fsqVK82xeSAFKEABClCAAtoT8Hr6FEseP5YkHDhsBHr176+9QpiJAhRIs0DwpUvo2q6N7PH169eHuBiDiwIUoAAFKEABCui6gLe3t2yJjZq6Y+a8+bpePuujAAUoQAEKUIAC6RIIPHECEzxH4eWLF8nG+bN0aTiYmuJdXByaXb+O158/S47JnScPDgUEJhuLGyhAAQpQgAIUkAr8Nn0aNq5do3aa5IaDigvpVcNBraxgZWkFq3+HhYp/FsNDbWwgLjznooChCXitWI4FvyU8l3v06NGYNWuWoVEort/Hjx/LDgysUas2Fq5Yqbh+WDAFKJA6gfexsRjYuycunD2b5IF58+aFn58fSv7vZiqpy8DdFNCcgBgS5ebmhgsXLsgmKe1UBl6bt8DU1FRzRWgx8vzZs7Bm5QpJxoZN3TGLn9Nq8ZlgKgpQgAIU0KbA9s2bMH2S/M1LBo8YCY++/bRZjkHkOrRvH0YPHSzp1cjICEE3b8HYxERnHWJj3+Gkvz/8Dh7EiRDTAEcAACAASURBVGNHIYaMpmU5OjrCw8MDPXv2hIODQ1pC8BgKUIACFKAABShAAQpQgAIUoECyAhwwmiwRN1CAAhQA+vfvj6VLl0oodh86jO8KFSYRBShAAYMW2OC1GnN+nSFrsP+HH2CXJYtB+7B5ClCAAhSggFIExoaHw+/VK0m52/f4oliJEkppg3VSwKAF9vr4YPzokRIDccJVixYtIL5yUYACFKAABShAAV0W+PjxI3x9fWVL7OLREyPGjNXl8lkbBShAAQpQgAIUUJvAji2bMW/2LMRERycZ8+cCBdAyZ07V43tfvMCU+/dl9/48eTLaduysttoYiAIUoAAFKGAoAmKwjhiwk3iJgZ/Zc+SAlZW1auDnv8NAVQNBEw0HTfyYjRgOqsMXyBvKc8s+lSmwZcN6zPxlSoLiBw4ciIULFyqzIQOqWgwNFDfETLy69+qNoaM9DUiCrVLA8AReREaib/euuB0ammTzTk5OOHz4MOzt7Q0PiB3rtMDnz5/RpEkT1etTbhX8rhA27tyluiGAviyfHdsx+Wfp57Hi/FFxHikXBShAAQpQQB8Fvnz5As+hQ3Bo/z5Je2MnTUa7TvyMTd3P+5nAk+jbvZts2MCLQbCysVF3ynTFi4mJQcDxY/A7cACBJ/zx4cOHNMXLlCkTmjZtil69eqFhw4a8iVSaFHkQBShAAQpQgAIUoAAFKEABCqRGgANGU6PFvRSggMEKdO7cGRs3bpT07xd4GnY8kcFgXxdsnAIU+Eegb7euOHMqUMJhnzkz9jk5kYkCFKAABShAAYUItLpxAw8S3UFVdRfY0Ns8eUEhzyHLpMDi+fOwYvEiCYSFhYXqRCQuClCAAhSgAAUooOsCUVFREBebyy0xXFQMGeWiAAUoQAEKUIAChiIQHxeHZYsWYvki+YFJdbNlw8xChf7j6HLzJkLevZPwZM6cGWevXoe4aI2LAhSgAAUoQIGUCyR1Y7dJ039FyzZtUh6IOylAAbUI7N61E5PGJBxG2b17d3h5eaklPoNoTmDBggUYOnSoJMG02XPg/uOPmkvMyBSgQIYKhIeFoXfXLoh4/izJOho0aABvb2+I81q4KKBLAmLQ2E8//YRdu3bJlpXLzh5bfHwgvurTunzxIrq1bytpycbWFgEXLulTq+yFAhSgAAUokEBg4hhP/LlrJ39v1dLrIjgoCN07tIP4LDTx2nvkKPIXKKilSpJOE/X2LfyPHoXfwQM4fTIAnz59SnNNxYoVQ9euXeHh4QE7O7s0x+GBFKAABShAAQpQgAIUoAAFKECB1ApwwGhqxbifAhQwSIEff/wRu3fvlvR+KihYdfd5LgpQgAKGKvDx40dUdS4D8TXxamNnh9GOjoZKw74pQAEKUIACihL49OULKgcFSWq2trHByYvS7yuqORZLAQMSGDNsKA747pV0bG9vj6pVqxqQBFulAAUoQAEKUECpApGRkQgICJAt/9e589DYvZlSW2PdFKAABShAAQpQIM0CL1+8QC1XF8nxViYmOFa2LIz+98id2Fh0CAnBF5lMZcuVx7pt29NcAw+kAAUoQAEKGKLAmcCT6Nu9m6T17r17Y+iohEMODdGHPVNA2wKH9+/DqCGDE6Rt06YNtm3bpu1SmC+VAn369MGKFSskR2323o1SP/yQymjcTgEKKEFADCns79Ed72RuhPJv/b169cKyZct442slPKEGWGO/fv1Ur0+5ZWVtjY07d6Hgd/9/4x99IXr18iXcKlWUtKO6Uf3NWzA2MdGXVtkHBShAAQpQIIHA2OHDsH/vHonK3MVLUKd+A2qpWeB2aKhqwGh0VJQk8vrtO1DGuZyaM6Ys3OvXr+F/xE81VPRMYCDiZAagpiwSULp0abRu3RqtWrVS/Z2LAhSgAAUoQAEKUIACFKAABSiQEQIcMJoR6sxJAQooTqBu3bo4evSopO7Lt+7whAbFPZssmAIUUKdA4IkTGNCzh2zIBUWKoKqNjTrTMRYFKEABClCAAhoSuBETg66hoZLoJX/4AVu8pTdb0FAZDEsBCqRToGOrlrh+9YokSvHixVGyZMl0RufhFKAABShAAQpQQPMCjx8/xrlz52QTrd64GRUqVdJ8EcxAAQpQgAIUoAAFdFCgbtXKiHj+XFLZxhIlUNzC4r/vz3z4EDsjImQ7WLt1G5zLV9DB7lgSBShAAQpQQDcFxIXuP7k3kRTXoHETzF7wh24WzaoooMcCAcePYVDvXgk6bNKkCXx9ffW4a/1oTQwlk1sXQ0KROXNm/WiSXVCAAv8JHPT1xbhRI/D582dZFWNjY8ybNw+DByccGk1CCuiKwOTJkzFlyhTZckxNTeG1eQtKO5XRlXLVXkeVsk6IiYmRxPU9ehyO+fOrPR8DUoACFKAABXRBoF/3bjgdeFJSyqKVq1HdzU0XStSrGp4+eYJBvXtCvP+aeP2+aBHqNmiktX7FjR6P+R2G34EDOH/uLOLTMVS0XLlyqoGibdu2ReHChbXWAxNRgAIUoAAFKEABClCAAhSgAAWSEuCAUb42KEABCqRAoFKlSjh//nyCnWbm5jh39XoKjuYWClCAAvorMGvqL9i8fp2kwUxGRghwdkaWJE4M1V8RdkYBClCAAhRQpoB3ZCRmPHggKf6n9h0w/pepymyKVVPAAAVqVCiPN29eSzqvWLEiHB0dDVCELVOAAhSgAAUooDSB8PBwBAcHy5b952E/FPyukNJaYr0UoAAFKEABClBALQI/jxiOfXv+lMQa7OCALrlz//f9qLg4NLt2DeJr4mVra4sTFy6ppR4GoQAFKEABChiCwKuXL+FWqaKkVefy5bF263ZDIGCPFNApgQtnz6Jn544JaqpVqxaOHTumU3WymIQCR44cQb169SQseRwccNA/gFwUoICeCYSGhKBtc/cku7KwsIC3tzcaNGigZ52zHX0RWLZsGfr16yfbjrGJCRatWIWqNWroS7uyfXRq3QrXrkg/r/1j+UrUrF1br3tncxSgAAUoYJgCsbHv4NGpI25cvSoBWLVhEyq6uhomjAa7Fue6T/T0hP/RI5IsYydNRrtOnTWYHYh4/gxHDh3CkUMHEXThAuLj49OUT9xQxcXFBa1bt0abNm2Qn8PY0+TIgyhAAQpQgAIUoAAFKEABClBAcwIcMKo5W0amAAX0SKBkyZK4efNmgo5y5MyJY2fO6VGXbIUCFKBA6gWa1a+LB/fuSQ50trTEymLFUh+QR1CAAhSgAAUokCECsx4+xI6ICEnuuYsWo06DhhlSE5NSgAKpE4iJjkYV5zKyB9WuXRtigAQXBShAAQpQgAIU0HUB8VlM4s9j/q359OUryGppqestsD4KUIACFKAABSigEYGL58/Bo2MHSexK1tZYXLRogu/vjozENJkbSolNHv36YfDwkRqpkUEpQAEKUIAC+ibw5csXOBcrCvH165W/YEHs9Tuqb+2yHwrovMD1q1fQsVXLBHWKIQ7nzvFcbl1+8urXrw8/Pz9Jie27dMGYCZN0uXTWRgEKpEEgqcGEIpS9vT0OHz4MJyenNETmIRTQvMCuXbvw008/SX7+/zfzjDm/o0nzFpovJIMzjBs1Er67fSRVdO/dB0NHjc7g6pieAhSgAAUooH6B6Kgo1fsN9++FJwhubGyMDTt2orST/LnZ6q/EcCKKoa5zZkzHzq1bJU33GTgI/YcMVTuGGCrq++efqqGmV4KCkvyZL7nE4nVRtWpVtGrVSvWzY968eZM7hI9TgAIUoAAFKEABClCAAhSgAAUyTIADRjOMnokpQAElCYg7Bz169ChByfkLFMDeI7zrtZKeR9ZKAQqoV+DZ06eoX72qbNBh+fKho729ehMyGgUoQAEKUIACGhPwuHULV6KjJfEDL12GlbW1xvIyMAUooD6BG9euoUNL+ZPYW7RoAXFCExcFKEABClCAAhTQdYHg4GCEhyc8YV/UbGJigqDQ27pePuujAAUoQAEKUIACGhOIi4tDxVIlIL4mXsfKloW1iUmCb3e5eRMh795J9or3iI6eOYfs2bNrrFYGpgAFKEABCuiTQN2qVSAuPv962djaIuDCJX1qk71QQBECYbdvo1WTRglqLVWqFK5fv66I+g2xyGvXrskOEhS/lxw+GYhcdjzH1BBfF+xZfwX8Dh7AyEEDZRssWbKkariog4OD/gKwM0ULiNdnkyZN8PnzZ9k+howchR59+iq6x5QWv3LJYiyaN1eyvXK16li2Zm1Kw3AfBShAAQpQQDECMdHRaFa/LiIjIhLUbGpmho07duH74sUV04uSCl29bCkWzv1dMuizdbv2mDB1WrpbiY+Lw5XLlxEYcAKBJ/wRGhKS5pjivDU3NzfVUFHxx87OLs2xeCAFKEABClCAAhSgAAUoQAEKUECbAhwwqk1t5qIABRQrkC1bNrx+/TpB/cVLlsS2P/cqticWTgEKUCC9Aju2bMa0iRNkw2wvVQqFzMzSm4LHU4ACFKAABSigJYFqly/jfXx8gmxZTE1x4XraT6TQUulMQwEK/E/g0L59GD10sMQjc+bMcHd3pxMFKEABClCAAhRQhMC5c+fw+PFjSa35HB2x75i/InpgkRSgAAUoQAEKUEBTAi0bN8TdO3ck4Uc6OqJdogvZ7sTGokNICL7IFFPqhx+w2Xu3pspkXApQgAIUoIBeCbRr0Qw3b9yQ9FTdzQ31GjZCRVdX5HXIp1c9sxkK6KrA478eoXEttwTlFSxYEPfu3dPVkg2+rvbt22Pr1q0Sh0ZN3TFz3nyD9yEABfRJQAxlbFq3Np7IfMYj+oyKioKlpaU+tcxe9EjgwoULqFGjBt6/fy/bVbtOnTF20mQ96vjbrSQ1LJif1xrMS4CNUoACFDA4gXfv3qFuFVfExMQk6N3axgbrt+/Ad4UKG5yJNhoW572PHTFMcnPFOvUbYO7iJWkqQQyJPXUyAIEnTuD0yQBER0WlKY44SJx/X6dOHdVA0ZYtW/LmjWmW5IEUoAAFKEABClCAAhSgAAUokJECHDCakfrMTQEKKEZA3GEoPtGwnfIVXeC1eYtiemChFKAABdQtMLRfHxw/ckQS1jZTJhwpU0bd6RiPAhSgAAUoQAENCTz+8AHNr1+XRM/nmB/7jh3XUFaGpQAF1C2wcsliLJo3V/rzua0tateure50jEcBClCAAhSgAAU0IhAQEIDIyEhJ7HIVKmLNFumF6BopgkEpQAEKUIACFKCAjgosWTAfyxctlFSXK3Nm+P7wA0yMjBI8NuPBA3jL/GwlNi1YuhxudevqaKcsiwIUoAAFKKA7AgN79cRJ/29/Zpote3ZUrlYdlSpXRnmXSnDMn193GmAlFNAjgZcvXqCWq0uCjuzs7PDs2TM96lJ/Wrl//z4KFy4sOf9edLjTdz+KFiumP82yEwpQAOtWrcTcWTMlEuI6nNDQUBQpUoRKFNBJgdu3b6NSpUp4/fq1bH31GzXG7AV/wCjR+2462YyairodGoqf3JtIopmZmeHcNenNF9SUlmEoQAEKUIACGSawaulSLJw7R5LfPndueG3eCjFkm0v9AteuBKNX586IjX2XIHh5Fxd4bUrZdfvxcXG4GhyMwIATqvdwQ0NC0lWoqakpGjRooBoq2rx5c9jY2KQrHg+mAAUoQAEKUIACFKAABShAAQpktAAHjGb0M8D8FKCAzgvExsbCwsJCUmd1t1pYtHKVztfPAilAAQpoQiAuLg5VnctKPsQRuZrnyIEJBQtqIi1jUoACFKAABSigAYHjr19j1N27kshudepiwbLlGsjIkBSggCYEJo3xxO5dOyWh8+fPjwoVKmgiJWNSgAIUoAAFKEABtQv4+fkhKipKErdBkyaYPf8PtedjQApQgAIUoAAFKKAkgXfv3qGqcxnZAT2TCxZE0xw5ErQTFReHZteuQXxNvCwssuLEhYvIkiWLkghYKwUoQAEKUEDrApN/HgufHdtTldfO3h4VXSujgosLGrm7w9xcev5pqgJyMwUooBIQAydcnX5IoJE1a1ZER0dTSAcFBg4ciMWLF0sqEwOZl61Zq4MVsyQKUCCtAm/fvEHDmtURExMjCTF48GAsWLAgraF5HAU0KvDo0SO4urri77//ls3jUrkylq1ZBzEo15DWx48fUbFUCdmWTwdfhfj5i4sCFKAABSigDwKfPn3C6mVLVTf3i4+Pl7RUuGhR1c8C4r0+LvUL/PXoETq2bCEZ9J4pUyacvXodmTNnlk36IjISpwICcPKEP06fDEC0zHlmqalWzA5o1KgRWrduDXd3d/6skxo87qUABShAAQpQgAIUoAAFKEABnRfggFGdf4pYIAUokNECz58/h73Mm8C8mDWjnxnmpwAFMlLg4vlz8OjYQbaE2YULo7atbUaWx9wUoAAFKEABCqRCYMXff2PFkyeSI4Z5jkG3nr1SEYlbKUCBjBTo3r4dgi5ekJRQtmxZFCpUKCNLY24KUIACFKAABSiQYgFfX1+Ii9YSr07dumPUuPEpjsONFKAABShAAQpQQF8Fhg/sj6OHDknay29mhl2lSsEo0SO7IiLw68OHshw//tQGk2f8qq9U7IsCFKAABSigFoFF8+Zi5RLpgLyUBq9Vrx7mL1mW0u3cRwEKJCNQpmhhyY4vX77QTccEXr16BQcHB8TGxkoqW7FuAypVqaJjFbMcClAgPQIzJk/Ctk0bJSGyZcuGu3fvQnzlooCuCbx48QIVK1bEvXv3ZEsrXrIk1m7dZrA3CxBDg5/IDF7dvMsHpZycdO3pZD0UoAAFKECBVAl8/vwZyxYuxAavVXj//n2Sx1ZwqYTfFy+BLa+RTJVvSjc/e/oUHVq2QGREhOSQ7DlyoHXbdmjbqTOyZ8+Oq8HBCAw4gcAT/rh540ZKUyS5z8rKCk2bNkWrVq3QpEkTmJmZpTsmA1CAAhSgAAUoQAEKUIACFKAABXRRgANGdfFZYU0UoIBOCYSHh6NwYekJaS3btMWk6TN0qlYWQwEKUEBbAgvm/Aav5dKT342MjBBQtizMjY21VQrzUIACFKAABSiQToGRd+/C//VrSZTdhw7ju0LS34XSmY6HU4ACGhKoW7UKIp4/k0SvWbMmcuTIoaGsDEsBClCAAhSgAAXUK+Dt7S0bcOhoT3Tv1Vu9yRiNAhSgAAUoQAEKKFDgRWQk6lRxhdwQpd8LF0bNRBc5ilFLHUJCcEdmsI/4bNfn4CG+D6zA1wFLpgAFKEAB7Qkc2rcPE8aMxodvDBtIrppxk39Bm44dk9vGxylAgRQIuPxQSvLv46VLl1CuXLkUHM0t2hKYNGkSfvnlF0m6osWKYafvfm2VwTwUoIAWBB4+eIDmDeohPi5Okm3+/PkYMmSIFqpgCgqkTiAqKgrVq1fHlStXZA/M5+iITd67DXqYWN9uXXHmVKDER1xDJ66l46IABShAAQooUSAuLg7rVq3E6mVLER0d/c0WxGdobTt2wujxE2BiYqLEdnW+ZnHOe9vmzSA++9TGKlSoEBo2bIjGjRujXr16yJIlizbSMgcFKEABClCAAhSgAAUoQAEKUCBDBThgNEP5mZwCFFCCgPjQuGzZspJSO3fvgZE/j1NCC6yRAhSggNoF2jRzx62bIZK4JS0ssL5ECbXnY0AKUIACFKAABTQn0Oz6dfz94UOCBEbGxgi+dUdzSRmZAhRQq8CHDx/gUrqkbMxmzZohU6ZMas3HYBSgAAUoQAEKUEATAu/fv8f+/fIXl8+Y8zuaNG+hibSMSQEKUIACFKAABRQn0KNDe1y6cF5Sd1Kf1YbExKBLaKhsnw6Ojth/zF9xBiyYAhSgAAUooE2Bjx8/4kpQEM6ePqUashNy7ZrssO+kajI2Nsa2P/fi++LFtVk2c1FALwXEsP3IiIgEvYnhEAcOHNDLfpXYVGxsLBwcHPDq1StJ+bPn/4EGTZoosS3WTAEKJCEwoGcPBJ44IXm0SJEiCA0N5TAmvnJ0TiAyMhK5cuVKsq4cOXNi0y4f5MmbV+dq12ZBM3+Zgi0b1ktSNm/ZCr/Mmq3NUpiLAhSgAAUokG4BMQx/8/r1WLpwAaKjolIUL2vWrJg841fUb8zfYVMEloZNz589Q8vGDRH19m0ajk7+EHNzc9SsWRONGjVSDRb9/vvvkz+IOyhAAQpQgAIUoAAFKEABClCAAnomwAGjevaEsh0KUED9AoGBgaq7UyZefQYOQv8hQ9WfkBEpQAEK6LjAq5cv4VapomyVAxwc0D13bh3vgOVRgAIUoAAFKPCvwPv4eFS7fFkCki17dvifu0AoClBAIQJ3bt1C66aNJdWKu2Y3b95cIV2wTApQgAIUoAAFDF3gzZs3OHr0qCzDinUbUKlKFUMnYv8UoAAFKEABClBAJXA/PBzNG9ST1Vj+/fcob2UleeyXBw+wJzJS9pifJ09B246dqEsBClCAAhSgQAoF3r55g/Nnz+DsqVM4d/oUHj54kOyRttmywffIMVhZWye7lxsoQIGkBVYuWYxF8+ZKNhw/fhxubm6k0wGBP/74A0OGDJFUktchH/YdOw4xdJmLAhTQD4GL58/Bo2MH2Wb27NkDd3d3/WiUXeiNwLNnz1RDpm7duiXbkxgktn77ThTh8ClsWb8eM6dOkTiVdnJSDWDlogAFKEABCihBQAwW3bpxA5b+sQBvUzjE0tTMDJWrVkPnHj1QwaWSEtpUbI0Bx49hcJ/eqbqRU3LNFitWTDVMVAwVFe8TmZqaJncIH6cABShAAQpQgAIUoAAFKEABCui1AAeM6vXTy+YoQAF1CEyePBlTpkg/GB3uOQZde/ZSRwrGoAAFKKAogb0+Phg/eqRszZtKlEAxCwtF9cNiKUABClCAAoYsEBwdjZ4yJ8w6lXXGhh07DZmGvVNAUQLH/PwwrH9fSc3ixPcGDRooqhcWSwEKUIACFKCA4Qo8f/4c4qZvcsvnwCEUKlLEcHHYOQUoQAEKUIACFEgk0KpJY4Tdlg5DqGxtjYVFi0q8Xn/+DPdr1xAbHy95rHjJktj2514aU4ACFKAABSiQRoG/H/+lGjZ65tQpHN6/L8kopZ3KYNMu7zRm4WEUoIAQ+PjxIxrXckPE82cJQEqVKoWrV69yeGUGv0zi4+Ph6OiIv//+W1IJb2yQwU8O01NAzQJfvnxBy8YNER4WJoksBjj6+/urOSPDUSB9Ao8fP0aNGjUQHh4uGyhz5sxYuX4jnCtUSF8iPTn6TOBJ9O3eTdJN9hw5cPzseT3pkm1QgAIUoIA+CwSeOIEJo0fi5cuXKW6zoqsrevbrD9cqVVN8DDemTSAuLg4TRo/Cvj1/pi3A/44S58nXrl1bNVS0SZMmKFCgQLri8WAKUIACFKAABShAAQpQgAIUoIC+CXDAqL49o+yHAhRQq4A48cHc3BwfPnyQxJ0wdRpat2uv1nwMRgEKUEAJAmOGDcUBX+kFZllNTHCibFkltMAaKUABClCAAhT4n8D2iAjMfvhQ4tGha1d4jp9IJwpQQCEC61atxNxZMyXV2tnZoVq1agrpgmVSgAIUoAAFKGDoAo8ePcKFCxdkGQIvXYaVtbWhE7F/ClCAAhSgAAUo8J/ApfPn0aOj/DkrkwsWRPZMmfDi82e8/PTpv68Hk7iIMlPmzPDatAVlnJ0pTAEKUIACFKBAOgViY9+hTmVXxMTEyEbq0acvhowclc4sPJwChi1w0NcXnsOGSBBWr16NHj16GDZOBne/efNmdOzYUVKFtY0Njp05BzG8jYsCFNAPgZ1bt2DqhPGSZoyMjHD9+nWULFlSPxplF3oh8ODBA9Vw0Ycy50mKBo2NjTFvyVK41amrF/2qowlxE4VGbjUloYTV5Vt31JGCMShAAQpQgAIaFRg3agR8d+9ONkemTJlQu34D/NSuPcq7uMDExCTZY7gh/QK/TZ+GjWvXyAaytbXF69evk0wibjIjBoo2atRI9TMe32tI//PBCBSgAAUoQAEKUIACFKAABSigvwIcMKq/zy07owAF1CDg5eUFDw8P2Ujb/tyL4jzxQQ3KDEEBCihJQAxerl6hHKLevpWU3TB7dkz77jsltcNaKUABClCAAgYvMP3BA/hERkoclnqtRZXq1Q3ehwAUUIrAtIkTsGPLZkm5RYsWxQ8//KCUNlgnBShAAQpQgAIGLhAWFoarV69KFMTJ+0Ghtw1ch+1TgAIUoAAFKEABqUDDmtXx5O+/1UJjamqG89dvqCUWg1CAAhSgAAUMXUD8/7l108aIjoqSUhgZYeW6DXCpXNnQmdg/BdIl0Kl1K1y7Epwghrj54r1792BhYZGu2Dw47QJOTk64du2aJED/IUPRZ+CgtAfmkRSggE4JxERHo0mdWnglcyOTnj17YuXKlTpVL4sxbIHw8HDV4KnHjx/LQoihuFNmzkLzlq0MG0qm+4qlSuDjx4+SRw76ByCPgwO9KEABClCAAjotMH/2LKxZueKbNZYtVw7devVB1Ro1kCVLFp3uR5+KO3xgPzyHDkF8fLxsW35+fnj69Clmz56teo/BysoKderUUQ0UbdKkCRz4c4g+vRzYCwUoQAEKUIACFKAABShAAQpoWIADRjUMzPAUoIByBd69e4eCBQsiIiJC0kRj92b4de485TbHyilAAQqkUeDG1avo0OpH2aOnf/cdGmTPnsbIPIwCFKAABShAgYwQ6BoaihsxMZLU565eh5m5eUaUxJwUoEAaBPp07YKzp09JjqxcuTLy5MmThog8hAIUoAAFKEABCmhf4MaNG7h165YkcS47exw5dVr7BTEjBShAAQpQgAIU0HGBo4cPYfiA/mqrcv9xfzjkc1RbPAaiAAUoQAEKGLKA+NymX/dushfKW1pZ4VRQwsGIhmzF3imQFoHQkBC0be4uOXTy5MmYNGlSWkLymHQKHDp0CA0bNpREMTUzw5HA07C2sUlnBh5OAQroisCC32bDa8VySTliwPP9+/eRK1cuXSmVdRi4gPjcsWbNmnj2Lo/SGAAAIABJREFU7JmshLGxMab9NgdNmjU3cCn59ls1aYSw29KbQC5bsxaVq/Hm9XzRUIACFKCAbguE3w3Djw0byBZpZW2N6b/NQc3adXS7CT2sbsv69Zg5dUqSneXPnx/i/DFLS0vVnpCQEBQtWhSZM2fWQw22RAEKUIACFKAABShAAQpQgAIU0LwAB4xq3pgZKEABhQqMHTsWM2fOlFQv7kZ1wP8EcuayU2hnLJsCFKBA2gVWLF6ExfOlA5aNABwvWxaWJiZpD84jKUABClCAAhTQqoC452vVoCB8+vIlQV4zM3Ocu3Zdq7UwGQUokD6BxrXc8PivR5Ig4gIucQEHFwUoQAEKUIACFFCCQFBQkOrC08SrROnS2OrzpxJaYI0UoAAFKEABClBA6wI1KpbHm9ev1ZJ37uIlqFNf/mJLtSRgEAooUGBAzx4IPHEiycpdq1TF8nXrtdrZoN69EHD8WIpyem3egvIVXVK0l5soQAH1C3gtX4YFc36TDex79Dgc8+dXf1JGpIABCfw8Yjj27Un4vqH4bPTevXuws+M53tp+KdSuXRvHjx+XpO3QpSs8J0zUdjnMRwEKaEjgyePHaFq3Nj5//izJMGPGDIhrcLgooAsCYjCVm5sbIiMjZcvJlCkT5ixcjFp16+pCuTpZw4iBA3Dk0EFJbf0GDUHfwYN1smYWpd8CUyeMw/3we2luMoupqWoIdo5cuZBT/MmZC/a5c+O7IoVhY2Ob5riaPnDlksU4e0p683m5vMM9x6CUk5OmS2J8CihCID4+HtXKOyMmOlpSr/gsbMac32Fmbq6IXvSlSHE9qni/VO53CdFjoUKFsGvXLpQtW1ZfWmYfFKAABShAAQpQgAIUoAAFKECBDBfggNEMfwpYAAUooIsCDx8+RJEiRfDp0ydJef0GD0HfQfwwVBefN9ZEAQpoXqBr258QHBQkSVTI3BzbS5bUfAHMQAEKUIACFKCA2gQevH+PVjduSOIVKPgd9vgdUVseBqIABTQrEB8XB+fi38smadmypWaTMzoFKEABClCAAhRQo8CZM2fw5MkTScRadeth/tJlaszEUBSgAAUoQAEKUEB/BNauXIF5s2eppaHeAwZiwNBhaonFIBTQFwFdGzD64f17VC1XVvacNjnzjl27YfT4CfrydLAPCihSoEzRwrJ1Dx8zFl09eiqyJxZNAV0RiHj+DOJGjB8/fkxQkoeHB1atWqUrZRpEHdeuXYOTzCAjY2NjHD4ZiFx29gbhwCYpYAgCo4YMxuH9+yStFihQALdu3YKpqakhMLBHHRcIDg6GGHz96tUr2UqzZMmCRStXo1KVKjreScaWt3Du71i1dImkiJq16+CP5SsytjhmN0iBdi2a4abMOc/qwMiWPTsKFymKQkWKoKKrK2rXqw8xiDij15cvX+DmUgGvU3iTsc49PDBy7M8ZXTbzU0BnBHp16YzzZ05L6hHDeLt49ISRkZHO1KrvhSz4bTa8VixPss3ChQvj8OHDqiGjXBSgAAUoQAEKUIACFKAABShAAQqoT4ADRtVnyUgUoIAeCbRu3Vp1t6PEK2cuOxzwPwHxgTIXBShAAUMTiHr7FtUrlIP4kDrx6pUnD/rkzWtoJOyXAhSgAAUooGgBv1evMDY8XNJD3YYN8fvCxYrujcVTwJAEHt6/D/d6dSQti/cumjZtakgU7JUCFKAABShAAYUL+Pv74+XLl5Iu2nfpgjETJim8O5ZPAQpQgAIUoAAFNCfgUrokPnz4kO4E1d1qYdFKDmJKNyQD6JWArg0YPbRvH0YPTfmNsXPmyoWjp8/q1XPCZiigNIGT/v4Y2MtDUnZpJyds2uWjtHZYLwV0TmDJgvlYvmhhgrrEUMurV6+iVKlSOlevvhbUpk0b7NixQ9JeY/dm+HXuPH1tm31RwOAErgZfRuefWsv2vXXrVrRt29bgTNiw7glcuHABdevWxdu3b2WLMze3wBIvL5SrUFH3itexivZ4e2OC5yhJVQW/K4Q/D/vpWLUsxxAENDlgNLGfjY0tGjdrhuatWqNEBv5ecfH8OXh07JDipzePgwMO+gekeD83UkDfBbZt2ogZk6XnG7nVqau60TEHjGr+FfD582eMHzUSB3z3JpmsSpUq2L17N3LlyqX5gpiBAhSgAAUoQAEKUIACFKAABShgYAIcMGpgTzjbpQAFkhcICAhAzZo1ZTfOmrcADTmcI3lE7qAABfRSwO/gAYwcNFC2N6/ixeGUNate9s2mKEABClCAAvoqsOTxY3g9fSppb8zESWjfuYu+ts2+KKB3AoEnTkBc5J542djYoE4d6eBRvQNgQxSgAAUoQAEK6I3AoUOHEBMTI+lnyMhR6NGnr970yUYoQAEKUIACFKCAugUCjh+Dz47tyJ4jB7LnyKn6miNnwq/igmix4uLiIG4sWdOlgqQMcdzxs+fVXR7jUUDRAro2YHTUkME4vH9fqkw37/JBKSenVB3DzRSggPoExP97qzqXRWzsuwRBM2XKhPPXQ2BiYqK+ZIxEAQMUeB8bi6Z16yDi+bME3bu5ueH48eMGKKL9lu/fv4/ChQsjPj5eknyn734ULVZM+0UxIwUooBGBts3dERoSIoldqVIlnD3LGxtoBJ1BUyVw+vRpNGjQANHR0bLHZbW0xKoNm1CydOlUxTXUzUkNFbawsMCZK9cMlYV9Z6CANgeMft1mpSpVMHHaDORzdNR697OnTcWmdWtTlXf7nr0oVqJkqo7hZgroq8Ct0Jvo8lNrvH//PkGLOXPZ4eCJAGTOnFlfW9eJvj59+oThA/pDfI6Z1KpVqxZ8fX0hfr7gogAFKEABClCAAhSgAAUoQAEKUED9Ahwwqn5TRqQABRQs8OXLF5QrVw7BwcGSLko7lcGmXd4K7o6lU4ACFEifwOSfx6ouTEu8zIyNcdLZGUbpC8+jKUABClCAAhTQssDQsDAEvnkjyXrA/wTyOuTTcjVMRwEKpFXgyKGDmDp+HF6/fp0gRL58+eDi4pLWsDyOAhSgAAUoQAEKaF1gz549+Pz5syTv1Fm/oVnLllqvhwkpQAEKUIACFKCAPgt0a98Wly9elLQYeOkyrKyt9bl19kaBVAno0oBRcTFu1XJl8SHRxdDJNSRu2CBu3MBFAQpknMDgPr1x4thRSQFrt2yDcwXp0O+Mq5SZKaBMgb0+Phg/eqSk+IMHD6qGjHFpVqBfv35YtmyZJEmV6jWw1GuNZpMzOgUooDWB/Xv3YOzwYbL5goKC4OzsrLVamIgCcgL+/v5o3LgxYmNjZYFsbW2xcsMmfF+8OAFTKCBuDFmlrPwNSy7cuIksWbKkMBK3UUA9Ahk1YFRUL4YQdurWHX0GDYK5ufaG4NWp4orIiIhUAfYZOAj9hwxN1THcTAF9FRDvpXfv0A43rkkHY2/dvQclSpXS19YzvK+nT57Ac+hgBAcFJVlL69atsWHDBpiZmWV4vSyAAhSgAAUoQAEKUIACFKAABSigrwIcMKqvzyz7ogAF0iSwevVq9OzZU/ZY3sEtTaQ8iAIU0CMBt0oV8erlS0lHNW1t8XvhwnrUKVuhAAUoQAEKGIZA42vX8PzjxwTNGhsb4/KtO4YBwC4poCcCv06ZjK0bN0i6KV26NL7//ns96ZJtUIACFKAABSig7wLx8fHYvXu3bJvL1qxF5WrV9Z2A/VGAAhSgAAUoQAGtCsycOgVb1q+X5Fy+bj1cq1TVai1MRgFdFtClAaNiOKEYUpjalcfBAQf9A1J7GPdTgAJqFBCf44jPcxKvrj17YrjnWDVmYigKGK5A2+buCA0JkQC8ffsWVlZWhguj4c4jIiIgbnz5MdG5JyLtyvUb4VK5soYrYHgKUEBbAu716uDh/fuSdB07dsTGjRu1VQbzUEBWwM/PD+7u7vjw4YPs47ns7OG1aTPyFyxIwVQK1HSpgNevXkmO4vV1qYTkdrUIZOSA0X8bKPDdd1iyeg3yOTqqpadvBREDETu0bJHqPEWLFcNO3/2pPo4HUEBfBdauXIl5s2dK2hs1brxqcDCX+gUiI56jf48euBV6M8ng3bp1w6pVq2BiYpLknnfv3uHevXuIi4uDk5P80HP1V8+IFKAABShAAQpQgAIUoAAFKEAB/RLggFH9ej7ZDQUokA4B8YZjwYIFIU52Sryat2yFX2bNTkd0HkoBClBA2QJht2+jVZNGsk1MLFgQzXLkUHaDrJ4CFKAABShgYAJRcXGoFRws6TpHzpw4duacgWmwXQooW6BHh/a4dOG8pInatWvD1tZW2c2xegpQgAIUoAAFDEZAfEZz8OBB2X537TuAIhycbjCvBTZKAQpQgAIUoIB2BHbv3IFJY8dIkg3zHINuPXtppwhmoYACBHRpwOikMZ7YvWtnmtS89x9E4aJF03QsD6IABdIvIIZxiaFciZcYcLTX72j6EzACBSiAq8GX0fmn1hKJatWq4ejRo8iSJQuVNCAwfvx4TJ8+XRKZQ400gM2QFMhAATHQp3yJYvjy5YukisePHyNv3rxqqS4qKgq3b9+Gs7MzxE2yuSiQEoF9+/bhxx9/xKdPn2S3586TB2u3bkceNb1OU1KTPu3p2q4Ngi9dkrQ0Y85cNGneXJ9aZS8KEEhuwKj49z2fY/4kOxFDiN+8foVXr14h6u3bNHcszslcsX4DipUomeYYKTnwj9/nYPWypSnZKtkjbjYkbjrERQEKAA8fPIB73doSitr16mHmvAUwNTUlkxoFxPns40aNxJPHj2WjGhkZ4ZdffsG4ceMg/p7UunPnDrp3745bt26photu27YNOXPmVGOlDEUBClCAAhSgAAUoQAEKUIACFDAMAQ4YNYznmV1SgAIpEBgzZgxmzZol2Wlmbg7xwUq27NlTEIVbKEABCuinwPrVq/D7zF9lm/MrUwbZMmXSz8bZFQUoQAEKUEBPBS5ERaHf7duS7spVrIg1m7fqaddsiwL6KeDq9ANiY99JmhMnz3/r5Cv91GBXFKAABShAAQooVUBcxHP8+HHZ8k9cuMTB6Up9Ylk3BShAAQpQgAI6KxAaEoK2zd0l9dVv1Bi//bFQZ+tmYRTQtoCuDBiNFzeOc3XB69evZQl+/KkNfHZsT5Kn/5Ch6DNwkLb5mI8CFPhKoH71qnj29KnEhO978GVCAfUJjBo8CIcP7JcEbNasGXx8fDisTn3UqkixsbFwcHBQDWhKvMTvFOJ3Cy4KUEA/BB49fIimdWrJNiM3dPRbXb9//x5hYWEQA4PEMNGv/zx//lx1aKlSpbB48WLUrFlTPwDZhcYExP/f27Rpg8+fP8vmEAP9vTZtRi47e43VoO+Bk7rZSduOnfDz5Cn63j770zGB5AaM9ujdB0NGjU5R1R/E/4/u3EHYndu4ef06jh/xw9MnT1J0rNiU1dISa7dsw/fFi6f4mNRubF6/Hu7fC5c9TNxI6O6dO0mG5I3EUqvN/fos8PHjR7i5VEBMTEyCNu1z58bcxUtQ2qmMPrev1d5OnwzAxDFjEPH8mWzerFmzYuLEiRg9+tv/rV6/fj0mTJiAhw8f/hdn5syZ8PT01Go/TEYBClCAAhSgAAUoQAEKUIACFNAHAQ4Y1YdnkT1QgALpFhBvNhYpUkT2rpVDRo5Cjz59052DAShAAQooWaBP1y44e/qUpAVHU1P4lC6t5NZYOwUoQAEKUMAgBTY/e4a5f/0l6b1rz14Y7jnGIE3YNAWUKPD82TPUq1ZFUnqmTJkgLpTjogAFKEABClCAAkoRePr0KU6fPi0p19jYGJdvJX1hjFL6Y50UoAAFKEABClBA1wTE4IWKpUogPj4+QWm58+TFoYCTulYu66FAhgnoyoDR82fOoFeXTkk6+Bw8hEG9euKvR49k9xQrXgLb9/pmmCMTU4ACwNQJ47Fz6xZZinNXr8PM3JxMFKBAOgXEAIu2zZvhRWSkJJKHhwdWrVqVzgw8/GuBefPmYfjw4RKUvA75sO/YcQ505cuFAnokcOHsWfTs3FHSkRgMNGvWLMn34+LicP/+fdXw0MSDRMV1OykdSuru7o758+ejUKFCeqTJVtQlsHXrVnTq1Ani9Sa3ChUpgjVbtvEmhukE91qxHAt+my2J4ly+AtZu3ZbO6DycAqkTUOeAUbnMt0JvYtWSJbI3LZDbL4YY79jjq5Hf58PDwvBjowZJAi1auRojBw/E+9hY2T1lnJ2xfvvO1AFzNwX0WCCpayJHjv0ZnXt46HHn2mtt17atmDF5UpKD38V57eLnt1atWiVZVHR0tGr46NKlSyV78uXLh7t37yJLlizaa4qZKEABClCAAhSgAAUoQAEKUIACeiDAAaN68CSyBQpQIP0C4o1Jb29vSaA8efPC9+hxiDcwuShAAQoYqoC4W19V5zIQXxOvLrlzY7CDg6HSsG8KUIACFKCAYgUm378P3xcvJPWvXL8RLpUrK7YvFk4BQxM4FRCA/h7dJW1bWVmhXr16hsbBfilAAQpQgAIUULDAgwcPcOnSJUkHttmy4cT5iwrujKVTgAIUoAAFKEAB3RVo494U4qLpr5eRkREuhoTyPBndfdpYmZYFdGXA6K9TJmPrxg2y3Tvkc8T+4/74bfo0bFy7Jkmhg/4ByMPzO7T8CmI6Cvy/wNHDhzB8QH9ZEjGUZP22HciWPTvJKECBdAqE3b6NLm1aIyYmRhJpypQpmDhxYjoz8HAhIG5YUKBAAfz9998SkHFTfkGbDtJBhJSjAAWUK7DH2xsTPEdJGpg2bRqqVq0qGSIaFhaW5GCh1CpkzpwZAwcOxKRJk2BjY5Paw7lfTwXWr1+Pbt26JTmstmTp0lixbgOsrK31VEB7bR07fBjDBvSTJLSzt4dfoPTmkdqrjJkMUUDTA0b/NQ26eAGjhwyBuIFBcqt3/wEYMEw6dD+545J7fMWSxVg8b67stqyWlgi8GIQRgwbgmJ+f7B7xPv+RU6eRM5ddcqn4OAUMQmCvjzfGj5b+PFu5ajUsW7vOIAw01aR4/2Xh3DnYsXlzkr8DFClSBHPnzoW4gYDcEjG2b9+O33//HTdu3Ejyv2uLFi1C//7y769qqj/GpQAFKEABClCAAhSgAAUoQAEKKF2AA0aV/gyyfgpQIN0CAQEBqFmzpmycuYuXoE79pO/4lu7kDEABClBAAQIn/Y9jYK+espUu//57lLeyUkAXLJECFKAABShAga8FOty8idvv3klQxIXj4sRsLgpQQBkCa1etxLxZMyXF5s2bF66urspoglVSgAIUoAAFKEABALdv38b169clFt8VKozdhw7TiAIUoAAFKEABClBAAwJiOIgYEpJ4bdrljdJOZTSQkSEpoDwBXRkwWqeKKyIjImQBO3bthtHjJ+Dc6dPo3bVzksjDPMegW89eynsSWDEF9EQgNvYdKpdxSnIIkhguumHHLjjmz68nHbMNCmScwOWLF+HRqQPi4uIkRaxatQoeHh4ZV5yeZBaD3bp27SrpxtrGBsfOnON5J3ryPLMNCgiB97Gx+H3mr9i+eVOGguTIkQNiUHTfvn1hYmKSobUwecYKrFy5En369Eny5+pyFSpiiZcXzM0tMrZQPckeHhaGHxtJr6kzNjbG5Vt39KRLtqEUAW0NGBUeD+7dU9244PXr19/kEf+tOXgiAOLGqepc3+q1YdOmmDVvAXx2bMfkn8cmmZaD/9X5jDCW0gVevniBpnVrIyY6OkEr2XPkUA3MzpQpk9JbzJD6o6OiMHfWTOzatjXJ/MLW09MTI0eOhK2trWqfeL/mw4cPqpvDnD17Fhs3bsSuXbtk38f5OnD+/PlV55ZZ8TrWDHm+mZQCFKAABShAAQpQgAIUoAAFlCnAAaPKfN5YNQUooCaBL1++oHTp0ggJCZFELF/RBV6bt6gpE8NQgAIUUK7AzKlTsGX9ekkDmY2McMrZGcZGRsptjpVTgAIUoAAFDFAgHkDVoCB8+vIlQfcWFhY4c+WaAYqwZQooV2DcqJHw3e0jaaBUqVIoVqyYchtj5RSgAAUoQAEKGJzAtWvXcOeO9CK0iq6uWLUhYy9aNbgngw1TgAIUoAAFKGAwApvWrcXsaVMl/U6YOg2t27U3GAc2SoFvCejCgNGrwZfR+afWSZa5fN16uFapivi4OFR2LqMaACS3nMo6Y8OOnXzCKUCBDBRYsmA+li9amGQFZmZmWLF+I8o4O2dglUxNAf0QOHxgP0YPGSwZPiaGYfn4+KBZs2b60WgGdVGvXj0cOXJEkn3AsOHo3X9ABlXFtBSgQHoEXkRG4t7du7gXflf1NfzuXdwPv4unT54kOcgxPfnSemzx4sWxaNEi1KlTJ60heJyCBcRzP2jQoCQ7qFSlChatXI0sWbIouEvdKl281+Bc/HvZosRANjt7e90qmNXotYA2B4wKyOTek/sXe9DwEejZr7/a7J88foyGbjWSjDdz3nw0auqO169eoaZLhST3Va5aDcvWrlNbXQxEAaULdG/fDkEXLyRoQwyu37TLByVKlVJ6e1qvXwxrHdq/L86fOfPN3OLa/QIFCsDe3h6fPn3Cs2fPEB4ervoaHR2d6t81Nm/ejPbt+Rmm1p9wJqQABShAAQpQgAIUoAAFKEABxQpwwKhinzoWTgEKqEMgNDQUJUqUkIQyMjKC9/6DKFSkiDrSMAYFKEABRQu416uDh/fvS3pwtbbGoqJFFd0bi6cABShAAQoYokBYbCzaydxkQfz+43PgkCGSsGcKKFagTTN33LopvWlKrVq1kC1bNsX2xcIpQAEKUIACFDA8gYsXL+Lhw4eSxpu1bImps34zPBB2TAEKUIACFKAABbQgcPH8OXh07CDJ1Mi9GWbOnaeFCpiCArovoAsDRufPnoU1K1fIYpmZm+PM5SswNjFRPT5i4AAcOXQwSdijp88iZ65cug/PCimgxwLbN2/CjMmTkrx4Xgw/nLtoCWrVq6fHCmyNAtoRWLdqJebOmilJJoaOHT16FNWqVdNOIXqYpVChQrh3756ks5MXg2BtY6OHHbMlCuiHgBgU+NejRwi/G4Z74eG4/79BomKoaNTbt4pqsnHjxpg/fz6K8jx2RT1v6Sl2zpw5GDVqVJIhatWtizkLFyNTpkzpScNjZQSa1HZT/bcj8Vq5fiNcKlemGQW0JqDtAaOisQmeo7DH2/ubPebJmxcHT5xUm8OGNV6YM2O6bDzxHmDgxSBktbRUPd6hZQvcuHYtRXvVViADUUChAksXLMCyRX9Iqp80fQZatmmr0K4yruy3b96ge4d2CLt9W6tFNGjQALt374a4URMXBShAAQpQgAIUoAAFKEABClCAAskLcMBo8kbcQQEK6LGAuHuyuIty4iUGjAbfDtPjztkaBShAgZQJPHv6FPWrV5XdPDZ/frTihScpg+QuClCAAhSggA4J7H/5EhNlLvQQd7QWd7bmogAFlCEQHx8Pl9IlVXd0TrxatGgBcQEqFwUoQAEKUIACFFCKwKlTp/Ds2TNJuf2HDEWfgYOU0gbrpAAFKEABClCAAooSeB8bi0pOpSU1OxYoAN8jxxTVC4ulgKYEdGHAaEO3Gnjy+LFsi/UaNsKchYv+e+xP712Y6Dk6SY7/Y+8uoKLM3jCAP4KFoGIAtgg2uopigYGxtq61dje2rt3drt2N3d1dKCommBhgi4EtIvg/d9T9i998TMD0c8/xoHK/e9/3N4gzw8xz+w8dhkbNmuuKi+tSgAJqChw5eBD9enRDRESE7BX9hgxF4+Yt1FyR0yhAATmBcSOGY+3KFZJPJ0+eHH5+fsiXT3p/mJqqBUR4W1RUVIyJWbJmxQ4+jlCNxxkU0IPAx48fce/OHdy/e0cRJCp+L0JFQ+/fx9evX/VQgfwWqVKnhvh+kcXZGVmcsyFrVvHRGVmzZUOyZMlw9fIlTBg1SvFR1RDfi3x8fDBq1CikZLixKi6T+7y4r+zv749jx45h6NChsdZfsUpVTJg2na+V0tGtLPfcSI++/dCqXXsd7cplKSAVMETAaGzvp/q1ws2798I1nkKvWzZqgIvnzyv9EhChviLc9+eYN3MG5s6YLvvlMmbSZFSvVZtfThSgAIBjhw+hWwfp/1tNW7ZCn0GDaaSFwIRRI7Had7kWV2p/SZIkSbB06VI0atRI+0V4JQUoQAEKUIACFKAABShAAQpQwIIEGDBqQTc2W6UABaQC4snE1q1bSz7Rq19/tGjbjmQUoAAFLF5g3aqVGDt8mFKH3fnzwzFxYos3IgAFKEABClDA1ASmP3yIFUqCe4aOHoO6DRqaWjuslwIWKyDe/FG7ciVJ/+INFDVr1rRYFzZOAQpQgAIUoIBpChw6dAhv3ryRFD9i3HjUqve3aTbFqilAAQpQgAIUoIAJCFQt641HDx/EqFQcXBNw/SZDGUzg9mOJuhcwdMDo7Zs3Ua96VdlGR02YhJp16vz3+fDXr+FdrAi+ffum9JoixYtj0YpVuofjDhSggEqBoKtX4dOqJd68CZed26BJUwwYNhwJEiRQuR4nUIACygXE/4k9fDri6KGDkglOTk64efMmQ+k0/OIJCQmBs7Oz5CoeaqshJKdTIB4Ewp4/w707d3FPBIne+fHr7h2IMDRDDnt7e0V4qCJE9GeYaFZnOLu4wNbWVmVp4nv3np07MG3iBLV6SZUqlSKAskuXLhCvmeEwTQERKHrmzBkcPXpUESoqDif88uWLymbEzxGHjx3H+8wqpbSfMHH0KKxavkyywO+Hnmi/A6+kgHoChggYFZXVrFgBIffuxVpk/yHD0Kh53A/1CQ8Ph3dRD9nn9voOHoImLVr+V8u1wEA0qv2XbG3lKlbE1Nlz1QPmLAqYucDNG9dRv0Z1pV0yNFu7Gz8yMhIz/52C5YsWareAzFXFPb0gApV9lyyG+JnH76NIkSKK+43i55kcFKAABShAAQpQgAIUoAAFKEABCsQuwIBRfoVQgAIWLSBOK1V2muWshYtRytvbom3YPAUoQAEAOdtZAAAgAElEQVQh0L1jB6UvrhXBoiJglIMCFKAABShAAdMT6Hz7NvzfvpUUfvCUHxwcnUyvIVZMAQsV2L9nN/p06yrp3s7ODhUrVrRQFbZNAQpQgAIUoICpCuzevRufP3+WlD9n8VJ4lS5tqm2xbgpQgAIUoAAFKGD0Ar06d8Kh/fskdW7Zuw8urtmNvn4WSAFdCxg6YHTezBmYO2O60jZF4OBR/3OwT5Uqxueb1K2DwCuXlV5jZW2No/5nkTKlva7puD4FKKCGwIPQULRr3hRPHj2SnV3CqyRmLFiIxDwEWg1RTqGAcgEReCH+rV08f14yYcmSJWjVqhXpNBAQwW9ly5aVXNGmow+6/dNbg5U4lQIUUEfg69eveBAaoggSvX/3DsRhtD9DRT+8f6/OEjqZkyJlSmTJ6oyszs7I/CNEVPw+m4srbO3s4mXPiM+fsXzJYiyeNxefP31SuWaOHDkwefJkHsqrUso4JoifC54+fVoRJir+bxG/VydQ9Nfqm7ZshT6DBhtHQ2ZcxfrVqzBm2FBJh9lz5sSmXXvMuHO2ZmwChgoYHT10CDasWR0rR72GDTFk1Jg4k21cuwajhsh/X9t95CgyZsocY58yRT2UBvCJSUmSJsWJcwGKjxwUsHSBF2FhqFbOW+lrk0RI/fzlvkifIQPsU6WGjY0NwyvV/IKJjo7G0P59sWPLFjWvkJ+W1MYGrdt3QIs2bSF+f+r4cQzt3w8vwp5LLjp37hw8PDzivCcXoAAFKEABClCAAhSgAAUoQAEKmLsAA0bN/RZmfxSgQKwC7du3x8KF0hOSNu7cjRy5clGPAhSggEULREVFwcu9ID59+ihxaODggD5Zsli0D5unAAUoQAEKmKpA2UuX8C4qKkb51tbWuHDjlqm2xLopYJECs6dNxYLZsyS9p0+fHiVKlLBIEzZNAQpQgAIUoIDpCmzevFlp8et37ESu3HlMtzFWTgEKUIACFKAABYxcQDy/JJ5n+n2MmTwF1f+qZeTVszwK6F7A0AGjf9eohls3bihttIC7O3zXb5R8Tu7f9c+JI8aNR616f+sejztQgAJqCbx+9Qrie03Q1auy88VrWZetWQe75MnVWpOTKEABqcCHDx/gWfAPyScqVKiAAwcOkEwDgaVLl6J169aSK4aOHoO6DRpqsBKnUoACvwqIsNB7d+/8Fx5670eQaGjIfYjXcxtiiNeTZc6SFdlcXZDNNbsiPFT8PnNWZ9jb6+/QAhEoNGPyZGzfshnfvn1TSVGmTBnMnj0bbm5uKudygv4EPn36pAgRFWGiIlT0zJkzGgeK/lpthy5d0al7D/01YME7+fv5oX2LZhIB8fjk1IVLFizD1vUtYKiAUVWhn8KhkEcRLF2zNs4kPq1bwe/EcaXryIX6jhg0EJvXr5Pde+rsuSjHA+vjfNtwAdMXEPe361WvisexHPQjDvhJliwZEidJAju75IrDvdKkTav4ldLeHo5OTsiQMSNy5s6DtA4Opo8STx2I++j/ThgP38WLlK4oDktL6+AIW1tbiIMK0qRNg9Rp0iJ1mjQKR/FRHIqWx81N8fmfQzwOmjF5EpYtkr7/XxwWs2DBAohwWA4KUIACFKAABShAAQpQgAIUoAAF5AUYMMqvDgpQwKIFqlatij17pCcmnjh/IcaTkRaNxOYpQAGLFTh35gzaNmuitP8ZOXLAM0UKi7Vh4xSgAAUoQAFTFXgZGYlKV65IyhcveDlw0s9U22LdFLBIgZ6dOuKwkje7iTdI5OKhKRb5NcGmKUABClCAAqYqEBkZiR07digt/8iZs4oXknNQgAIUoAAFKEABCuhG4PiRw+javp1kcREuKkJGOShg6QKGDBh98ugRKnuXlr0Juv3TG206+kg+f+PaNTT4q4bsdaW8vTFr4WJLv2nZPwWMSiAiIgK9Ovvg5LFjsnU5pUuHFRs2QXzkoAAFtBM47++PNk0bx7hYhFw8ffoUjo6O2i1qgVcNGzYMI0eOlHQ+b9lylPAqaYEibJkCmgk8e/r0R5CoCBO981+oaNjzZ5otFI+zRdCPs6vr9wBRFxe4uGaHs6sLsmR1NqrAnps3rmPs8GG4FBCgsnsrKytFGPKYMWP0+j0+LCwM9+7dU/wS/7907NgRSZIkUVmvOU0QAVP3799HUFCQ4te1a9cUHwPUuN3UdegzaDCatmyl7nTOi6OA+L5VsZSX0lXOBV2HCGPjoIA+BAwVMHp4/3707Cx9Du7XnrNmy4bt+w/GiUGEH5b0KIRomWDxtj6d0LXXP5I9jhw8iB4+HWT3rl6rNsZMmhyn2ngxBcxB4OvXr/Bp1RJnz5yOUzs2NslQoqQX6jdughIlS8VpLXO6WPiuXLYUlwLO4/Xr10iVKpUiVNQxXTqkTp0GqVOnRspU9sjq7Kz4e3XHndu3UadqZcn0RIkSYd++fShbtqy6S3EeBShAAQpQgAIUoAAFKEABClDAIgUYMGqRNzubpgAFfgrkz58fgYGBMUCS2tjA/0rMv6MYBShAAUsUmD5pIpYsmC9p3TpBApxwd0fiBAkskYU9U4ACFKAABUxa4PTbt+h6+7akh6IlSmCh70qT7o3FU8DSBKqXL4sHoaGStkuXLo20adNaGgf7pQAFKEABClDAhAXev3+P/fv3K+3g0q1giDf5c1CAAhSgAAUoQAEK6EZALiDA2cUF2/Yd0M2mXJUCJiRgyIDRZYsWYuqE8bJaG3fuRg6Zw6bKFPVA+OvXSq8Vb7w9di4AIkSIgwIUMB6B6OhojBg0EFs3bpAtys7ODktWr0GuPHmNp3BWQgETE6hfozpEQN2vY9q0aejevbuJdWK4cps3b44VK1ZICthx4BCyODsbrjDuTAEjExD3x68HBeJaYCDuBAfj/t3vgaIfP340WKUOjk7I5vojQPRHkGg2V1eIg6lNaRzctxeTx42FOJRB1RD3nwYOHIhevXrFS9Dnu3fv/gsQ/Rkk+vPj3bt3Jbevl5cX9uzZg+TJk6sq1eQ+L4JEQ0ND/wsS/RkoKj5++vQpXvsRgbG58+ZFkeIlUKqMN4oULx6v63Mx1QJF3PLgy5cvkombdu1B9pw5VS/AGRSIBwFDBYxeunABLRr8HWsH9vb2iufb4jJ2bduKgb2lAaI/11y5cRPyFygo2eLzp08oWdgd4mBXZcPWzg4nz1+AlbV1XMrjtRQwC4EJo0Zite/yeOnFo1gxLFqxiq9pihfN2Bfp2KolTp88IZlUr149bNgg/1yqHkrjFhSgAAUoQAEKUIACFKAABShAAaMXYMCo0d9ELJACFNClgDgJKTw8PMYW4uTVrfuUv5FVl7VwbQpQgALGJqDsxbSixoJ2dlgk8yYVY+uB9VCAAhSgAAUoEFPA9+lTzFDy4up2Pp3RpVcvclGAAiYiIF4M6pE3t9Jqq1WrFi9vijARCpZJAQpQgAIUoIAZCLx8+RLHjh2TdCLe6OJ38bIZdMgWKEABClCAAhSggHELiDcfv3v7NkaRIoDw/LUbxl04q6OAHgQMGTDavH49XL54UWmXIhjo4Ck/WYGRgwdh07q1sp8fP3UaqlSvoQdBbkEBCmgqIA6DFodCy42ECRNi9uIlKO7ppenSnE8BCgBYunABpk2cEMOiaNGi8Pf3p4+aAuLAyxMnpMEeF2/cYmiRmoacZn4CL8LCcD0oSBEo+jNU9OmTJwZp1NraGlmyOiuCRJ1dXOHiml3x+2yu2c3qkAERdLhq+TIsnD0LHz58UGmdNWtWTJgwAQ0aNIh1bkREBEJCQmRDRMXPtDQd+fPnx8GDB+Ho6KjppUY1/+vXr4qA6ePHj/8XKqqrwNyfgaIexYqjSLFiKORRBHZmGNJqVDewimLq16yBm9evSWZNmjETFatUNaVWWKsJCxh1wGiqVDh29nycdHt29sFhmYNZ7VOlwlH/c7JBhp3atMKp48dl95+3bDlKeJWMU328mALmIHDG7xQ6tGgeL62I+ysiaNsle/Z4WY+LyAv4+/lBfI/88P59jEkpUqTAhQsX4OrqSj4LFnj48CGCg4NjFciZMycyZMgQL0rXr1/Hs2fPJGs5ODjAzc0tXvbgIhSgAAUoQAEKUIACFKAABeJTgAGj8anJtShAAZMSED/MtrW1ldQsXng5f7mvSfXCYilAAQrEt8DrV6/gXayI0mV7Zc6Mxib+Iqf49uJ6FKAABShAAVMRGHzvHva+eiUpd+WGTchfUHqytan0xTopYGkCgVcuo0ndOpK2xQvWatWqZWkc7JcCFKAABShAARMXePz4Mc6cOSPpIn2GDNh7TPpGdRNvl+VTgAIUoAAFKEABoxMQb6YUb6r8fRw46QdHJyejq5cFUUCfAoYKGH0R9hwVvDzx7ds3pe02bNoMA4YNl6U4euggunfsIPv5CpUqY8qs2fqk5F4UoIAGAvv37MaAXj0hQpyUjQQJEmDUhEmoUbu2BqtyKgUoIASePX2KiqWkAb0iiICBFOp9jWTOnBkivOHXIR43iMcPHBSIq8D7d+/w/Nkzow7pEd9HrgX+P0hUBIuK++/6HuJ9MM6uIkDUFdlcfvzK7qoIFxUho5YyXr18idnT/sXm9esRHR2tsm0PDw8MGDAAadKkURoiKn5mJfc4TOXisUxwdnbGgQMHkN0EA6hEgOvChQsxadIkCB9dDPF6p1x58uBnoGjhIkUZKKoL6Dis2bdHN+zbtUuyQvPWbfDPgIFxWJmXUkB9AUMFjB7avw+9OneKtdCs2bJh+/6D6jfz28yIz59RqkhhiI/KRp36DTBszFjZ9deuXIFxI+SfK6zfuAkGjRipdX28kALmIiD+je3atg3bt2zGg9BQvH0TDhFcr+3o3KMn2nfuou3lvE4DgR4+HXDkoPT7rI+PD2bPni0bwKzBFpxqogL//vsv/vnnn1irr1atGnbu3BkvHTZt2hSrVq2SrFWnTh1s2rRJqz3EwUfFixdXem3t2rWxefNmrdblRRSgAAUoQAEKUIACFKAABYQAA0b5dUABCliswI0bN5AnTx5J/7Xq1sOI8TFPp7ZYJDZOAQpYrMC2zZswtF9fpf1vcnND1qRJLdaGjVOAAhSgAAVMWaD+tWu4++mTpIXz124gUaJEptwaa6eARQls2bAewwcOkPQs3kBSqVIli7JgsxSgAAUoQAEKmL7AvXv3cPHiRUkjbvnzY/XmrabfIDugAAUoQAEKUIACRi4wdcJ4LFu0UFLlpOkzUbFqVSOvnuVRQLcChgoYXbdqJcYOHybb3JzFS+FVurTs5z9/+oSShd0RGRmpdE6SpElx6sIl/mxIt18+XJ0CcRI4f9Yf3dq3gwh0khut2ndAjz7KX98Vp815MQXMXKBlowa4eP58jC5HjhyJIUOGmHnncW8vKioKCRMmlCxUsHBhLF+7Pu4bcAWLEBCBkKEhIXgQEoLQkPt4GBr635/fvAlHFmdn7DhwyCgsHj18ABEgKn6JUNFrV68gPDxcr7WJAN9siiDR7HB2cVGEibpkd4WDIw8E+fWGuHP7tuIxlLgPZaxDhJqKkFF3d3djLTFGXS9evMDMmTMxffp0vHnzJl5rFoGiOXPnRpHiJVCkWDEwUDReeXWy2OxpU7Fg9izJ2kVLlMBC35U62ZOLUuB3AUMFjKp6nk7UGdf7w6pCTKfPmw/v8hVkvyjCnj9THFYkN9I6OODgqdMM4OM/Kwr8EBCH+nz48B7igAPx6034G4S/foUnjx//eIzyAGFhz/H2zRu8CZcPIS3g7o5FK1cjceLEtNWxwOmTJ9CxVUvJLuJ186dPn0b+/Pl1XAGXN1YBdQJGRe2BgYFwc3OLcxsMGI0zIRegAAUoQAEKUIACFKAABfQswIBRPYNzOwpQwHgEDh48iD///FNSUIcuXdGpew/jKZSVUIACFDCAQL+e3bFXyclcKRMmxKECBQxQEbekAAUoQAEKUCCuApHfvsHrwgVE/7aQnZ0dTl28HNfleT0FKKBHgYmjR2HV8mWSHdOlSwdPT/kXiuqxRG5FAQpQgAIUoAAF1Ba4fv06xK/fR5ly5TFj/gK11+FEClCAAhSgAAUoQAHtBHbv2I4BvXpKLi7u5YX5y3y1W5RXUcBMBAwVMNq+RTP4+/kpVUxqY4OTARdVhoOqqn3qnHkop+S1c2Zy07ENCpiFgAjK6tiqBZ4/eybbT7mKFTFlxixYWVubRc9sggL6EFi/ehXGDBsaYytXV1cEBwfrY3uT3kMY5ciRQ9JDtZp/YeyUf026NxYffwLfvn1T/N8lAkQfhIoQ0Z9hoiEIvX8fnz59jHUze3t7HDsXEH8FqbGSqFnU+z1MNBDXggIRdPWqImxIH0ME92bOkhXZsrsqAkQVIaKurnB2dYUIzOFQX+DooYOYNGY0Hj54oP5Fepwpbs8dO3agbNmyetxVs61CQkIwZcoULFq0CJ+UHGSu2WrfZ6fPkAGuOXIgZ67cKFCokCJQNHmKFNosxWsMJLBr+zYM/KeXZPf0GTJi77HjBqqK21qagKECRqdPmoglC+bHyl23QUMMHT1G65tkYO9/sGub8sNXEyVKhNOXr6p8LrButSoIvnVLtgbf9RshwhA5KEAB9QTE4V0PH4QqDkQ4deI41vhKf14mDvIaNmYsxGNiDt0KiNvDp3VLnDtzRrLR4MGDMWrUKN0WwNWNVkDdgNF69ephw4YNce6DAaNxJuQCFKAABShAAQpQgAIUoICeBRgwqmdwbkcBChiPwNKlS9G6dWtJQeJJ3Tr1GxhPoayEAhSggJ4FxAvlSnkUwru3byU7/5U2LYZkzarnirgdBShAAQpQgALxIXDj40c0VRLaI164u2HnrvjYgmtQgAJ6EmjXvCnOnj4t2U2crJsrVy49VcFtKEABClCAAhSgQPwIXLp0CXfv3pUs1rBpMwwYNjx+NuEqFKAABShAAQpQgAKyAnfvBKN25UqSz1tZWeHizduUo4BFC6gK6Szu6YX5y+M3iPfD+/co6VEI0VFRSu1FKKgIB1U11q5cgXEj5B9TVfurFsZOnqJqGX6eAhQwsMCLsDCI0GERNio3/nB3x8LlKyACiDkoQAHVAm/fvEGZYkUk/9deuHAB7gzciRVw//79qFRJ+tihfafO6NxTGjqm+tbgDFMVEPdVnzx5HCM89OEvYaJfvnzRurUECRLg0i3dBf5GR0fj/r27P8JEg3A9MFARKvrhwweta1b3Qls7u+8Boq4ucHHNDucfv8+S1RnWDAtXl1HlvK9fv2LNCl/MmzlDbyGxoii75MmRIWNG3LpxI9YaRVCcr68vGjZsqLIXfU4IDAzExIkTsXr1akTJPB5VVU9aBwdFkGj2HDmRPWdOuObIiRy5ciFZsmSqLuXnjVxAhC43rlNLUqUISA64ftPIq2d55iJgqIDRRrX/wrXAwFgZ+w4egiYtWmpFLe5XiecCxXOCyoa6B7POmDIZi+fNla2hZdt26Nmvv1Y18iIKUADo4dMRRw4ekFCUr1gJ/86eQyI9CAScO4s2TRpDvO/115E9e3b4+fnBwcFBD1VwC2MTUDdgVDzXcPPmTaUH52jSEwNGNdHiXApQgAIUoAAFKEABClDAGAQYMGoMtwJroAAFDCIgTiUaOjTmCdSikDmLl8KrdGmD1MRNKUABChiDwNXLl9C0Xl2lpUxxdUUZe3tjKJM1UIACFKAABSigocD2ly8x8v59yVU169TBqAmTNFyN0ylAAUMKiAMBxBvffh9eXl5wcnIyZGncmwIUoAAFKEABCmgs4O/vj0ePHkmu6z1wIJq1aqPxeryAAhSgAAUoQAEKUEAzARGuIp5vev/uneTCPUeOIUOmTJotyNkUMCMBQwSMbtu8CUP79ZVVHD52HGr/XV+l8vNnz/BnSU/Zeba2tjgZcBFWDDJSackJFDC0gAg869XJB2f8TsmWkjlLFqzavAUpU/J1XYa+vbi/aQgo+z++T58+imA1DuUCIrBPhOIpG+reP6GtaQlERkbi0cMHeBASigeK8ND7eBASgpB79/D40SOtAwjVUTh14ZIirDGuQwR23QkO/hEmGohrQSJMNAgRnz/HdWmV16fPmBF53fIhj5sbcubOjbz58sHBka/nUAkXjxPCw8Mxd/o0rF+zWvYAB022S5M2LdJnyKgIERW3b/oMGb7/PkNGZM6aBTY2/w/RPH/WH93at5MNrhXhNjNmzECXLl00KUEnc0+ePInx48dj1y7NDigv5FHke5hozu9houKQ8xQpU+qkRi5qeAHxmMSz4B9KCzly5ixSp0lj+CJZgdkLGCJgNPz1a5Qp6qHSdvXmrXDLn1/lPGUT/E4ch0/rVrLXDhszFnXqN1C59qULF9Ciwd+y88T/XXuPHle5DidQgALKBUJDQlC7ckWIx8a/DnH/5+BJPyRJmpR0OhYQwaJ/VfpT8Zj01yHuWw8fPlxpVoCOS+LyRiCgbsCoKLV58+ZYvnx5nKpmwGic+HgxBShAAQpQgAIUoAAFKGAAAQaMGgCdW1KAAsYh0L59eyxcuFBSzObdexU/6OagAAUoYKkC4sTmuTOmS9oXP3A5XrAgbKysLJWGfVOAAhSgAAVMWmDygwdY+/y5pIfRkyajRq3aJt0bi6eAJQm8evkSZYsXVdpy5cqVkSzZ/9+wYEku7JUCFKAABShAAdMVOH78OF68eCFpYOaChShdtpzpNsbKKUABClCAAhSggAkJDOvfD1s3bZRUXKN2HYyeyAOqTOimZKnxLGCIgNHuHTvg6KGDsp0cO3se9qlSqdVp3WpVEHzrluzcuUuWwrMUD+JWC5OTKGBgARGQNrhvH+zavk22kk7de6BDl64GrpTbU8A0BHZt24qBvf+JUWymTJkQGhoK8TpJjpgCERERqF27Nvbs2aOUZsHyFSjmKR9sTk/jFRBBmw9CQyHCcoJv3VTcdxRBok8fP0F4+GuIABdDjN1HjiJjpswabS2CfkT913+EiF69fBm3b96ACErV5RDfMzJlzow8Ikw03/dAUbd8+Rm0qEt0Dde+d/cOxo0YDn8/P9krxcEL4kBfERYqAtgy/gwRzZgRGUSoaKZMsiHLcoveuX0bbZo2xutXr2T37d+/P8aNG6dhR3GfLv5t79y5EyNHjsT58+fVXjCLszNat+8A8XxRwoQJ1b6OE81DoLxncbwIC5M0s3TNWojAWQ4K6FrAEAGjK5YuweSxY2JtTbxe89TFy7DS8n1Wo4YMwsa1a5XuIe5nHPU/p9ZzgeJ7e8nC7koPEvu5+Madu5EjVy5d31RcnwJmKSAO62v2d10EXrki6W/6vPnwLl/BLPs2tqZm/jsFi+bOkZSVJUsWBAcHa3yf3dj6Yz2aC2gSMCoew4ivk6xZs2q+0Y8rGDCqNR0vpAAFKEABClCAAhSgAAUMJMCAUQPBc1sKUMDwAlWrVlX6Qie/i5dha2dn+AJZAQUoQAEDCTSvXw+XL16U7J4nWTKsyJPHQFVxWwpQgAIUoAAF4irQ/tYtXHj3TrLMyYCLSJ4iRVyX5/UUoICeBMQbHtq3aCbZTbyYVLypi4MCFKAABShAAQqYmsCBAwfwTsljlbVbtyveiMtBAQpQgAIUoAAFKKB7gdMnT6Bjq5aSjZInT46TFy7pvgDuQAEjFdB3wKgIePIqVFA2BMntjz+wetMWtbWmT56EJfPnyc6v17AhhoyKPSRB7c04kQIU0IvA7GlTsWD2LKV7uWbPgc179uqlDm5CAVMXEIGZpQq7Q3z8dRw7dgylSzN8+1eTDx8+oEqVKjhx4oTszb7z0BFkzpLF1L8szK7+L1++4EXYczx88BB3bt9C6P37ePzoIZ49fYanTx7j48ePEPc/jXGs2bINefPlky1N9Hb7xg1cvxaEoKtXcOnCBYTcu4eoqCidtiNel5HVOZviZxeiPhEqKj7yvSc6ZY+3xU8eO4Z1q1YirYODIkQ0Q4YMPz5mhFO6dBAho/E9njx6hHbNmyqCfOVGixYtsGTJEq2D6TSpWQTxrl69GmPHjsXNmzfVvjR33rxo06EjKlSuopc61S6ME/Uq0LpxIwScOyvZc/CIkfi7cRO91sLNLFNA3wGj4rHCn16eePMmPFbw6rVqY8ykyVrdKCIU1LuoB8LDle+Rv0BBrNy4Se21B/XpjZ1b5Z875MEkalNyIgWUCuzdtQP9evSQfK5azb8wbOw4JEmShHI6FhCHs4lD2n4fNjY2ePDgAdKkSaPjCri8sQloEjAqau/QoQPmzZP/uZmq/hgwqkqIn6cABShAAQpQgAIUoAAFjE2AAaPGdouwHgpQQG8C+fPnR2BgYIz9ktrYwP9KzL/TW0HciAIUoIARCLx7+xalPAopPXW8a8aMaJEunRFUyRIoQAEKUIACFNBGoOylS3j32wvpEyVKhPPXbmizHK+hAAUMJLBy2VJMGjNasnuyZMlQuXJlA1XFbSlAAQpQgAIUoID2Ajt37oR4M/Dv45DfGcWbPDkoQAEKUIACFKAABXQvEB0VhTLFiuDtmzeSzTbs2IWcuXPrvgjuQAEjFNB3wOj+PbvRp1tXWQlNQwAunj+Plo0ayK6XMqU9jp07DxGUxEEBCpiOwMa1azFqyCBJwVZWVgi4dkMn4Vimo8NKKaC+QJ/u3bB/964YF8Q1ZED93U1jpgg6qlChAgICAmQLbtqyFfoMGmwaDZlJldHR0Xj18gWePH6Cu8G3cf/uXTx88ADPnj7Fy5cvFI/rRHjo18hIk+14/nJfFPf0UtT/+dMn3BRhokGBimC7oCtX8OTxYwgHXQ4RNumcLRvy5sv/S6CoG2xskulyW65thgIimM6nVUsEXb0q21316tWxfv16iGAkXQzxPWHRokWYMGECHj9+rPYWhYsURZuOPvBi+LbaZuY8ceTgQdi0bq2kxbiEK5qzF3uLfwF9B4yKwz3EIR+qxkLflShaooSqaUo/f+H8ObRq1FD22q69/kFbn05qry0e34jHOfHKxLkAACAASURBVHIjV568WL99h9rrcSIFKBBTQNynEoeViND2X4d4nn324sUQocAcuhUQB2f07dEN14OCYmwkfsZx+/ZtuLq66rYArm50AsoCRh0dHfHq1SvJv1VRfOLEiXH//n2kT59eq14YMKoVGy+iAAUoQAEKUIACFKAABQwowIBRA+JzawpQwLACqVKlkpzw5pI9O7bs2WfYwrg7BShAAQMKxPYD5dV58yKnjl64ZMCWuTUFKEABClDAIgSefvmC6kpepJwufQbsO37CIgzYJAXMRWDYgP7YunGDpB0nJyd4eX1/gw0HBShAAQpQgAIUMCWBzZs3Ky330q1ghtyY0g3JWilAAQpQgAIUMHmBscOHYd2qlZI+vMtXwPR5802+PzZAAW0E9B0w2q9nd+zduVO21HXbdiB33rxqt/Lt2zeULOyO9+/eyV6zZPUaiNAYDgpQwLQEPPLmRqSS4Lh/Z89B+YqVTKsZVksBAwkcOXgQPXw6xNhdvLY8LCwM1tbWBqrKeLZ9+fIlSpcujWvXrskW1blHT7Tv3MV4ijaDSkQ46PNnz3D3TjDu3b2LByEhePr4MV68CFO87+Hj+/eIEAd2fftmBt3Kt/BnlSr48P49bt24iZcvwiDu1+pyiH/zrjlyIK9bPuR2c1OEiubOkwdJkibV5bZc24IEIiIi0K19O5zxOyXbddGiRbFv3z7Y29vHm4z4Xj5r1ixMnz4dr1+/VnvdUt7eiu/vfxR0V/saTjR/Ad/FizBl/DhJo7nzumHdtu3mD8AODS6gz4BR8fxc/149VN4HyePmhrVbtf/6nzx2DFYsXSJru2nXHmTPmVNte/EcYKkihSEOFJMbe48eR/qMGdVekxMpQIGYAm2bNcG5M2ckLJoeDkZX7QREeP/E0aOxc+sWyQK3bt1Cjhw5tFuYV5msgLKA0QwZMqBKlSpYvHix0r569uwJcZ02gwGj2qjxGgpQgAIUoAAFKEABClDAkAIMGDWkPvemAAUMJiBOi7K1tZXs71mqNOYuWWqwurgxBShAAUMLDOvfD1s3bZSUYWttjWMFeZKeoW8f7k8BClCAAhTQVuD4mzfoFRzMx0DaAvI6ChiRQOO6tRF05Yqkojx58kD84qAABShAAQpQgAKmJCDeULlr1y5JyUmSJMXZwCBTaoW1UoACFKAABShAAZMXuHj+PFo2aiDpI2nSpPC/yvtmJn8DswGtBPQZMCqCAr0KFUTE589Ka3VwdMLBU34a9zHwn17YtX2b7HVNWrRE38FDNF6XF1CAAoYVkAv38SxVCnOXLDNscdydAiYi8PXrV5Qq7A7xmvJfx44dO1C9enUT6UI3ZT5+/Bje3t64ffu20g0SJEiAgcNHoH7jJropwAxXFffxnj17htCQ+7h7Oxih9+9BOIeFPcfrl6/w/v07fP70SWWIlSnQJLWxgYODA8T917SOjt9/7+Sk+Cj+7OjoBPGzARESZoiRKFEiRVCXCBEVoWDiV87ceZA4cWJDlMM9LUhAhL0N7tsn1sdnuXPnxuHDh5E+ffo4yTx48ABTpkzBggUL8OnTJ7XWsrK2RsUqVdC2YyfkyJVLrWs4ybIEjh0+hG4d2kuaTmlvj+PnAiwLg90aREAfAaPie7Xv0iWYNnGCWvfLlq1ZB3cPD609KnuXxpNHj5RenzFTZuw+clTjteXCD38u1HvAQDRr3UbjdXkBBSjwXeCc/xm0a9ZU8j1C/JvdsHOX0ves0y7+BMThE7OnTcXCObMli968eRM5NQhljr+quJIhBZQFjIrnre7duwcXFxdER0dLyrOxsVE8J6PN4Q4MGDXkrc29KUABClCAAhSgAAUoQAFtBBgwqo0ar6EABUxe4MaNG0pDN2r/XR/Dx0pPVDT5htkABShAATUFvIsVwetXrySzK6dOjdHZsqm5CqdRgAIUoAAFKGBsAoufPMHcx48lZfG0XGO7pVgPBVQLeOTNDfFG899HsWLFkJEny6sG5AwKUIACFKAABYxK4O3btzh48KCkptRp0uDImbNGVSuLoQAFKEABClCAAuYuIN6UV65EMbx6+VLS6vxlviju5WXuBOyPAhIBfQaMnjh6BF3atZW9Feo1bIgho8ZofCvt3bkT/Xp2l70urYMDDvmd0XhdXkABChhW4O6dYNSuXElSRDJbW5y+JD2ozrDVcncKGK/AiEEDsXn9uhgFNmrUCKtXrzbeonVcmQhgKFOmDEQ4nbJhZWWF0ZMmo1rNv3RciWksHxUVhRdhYXj08AHu3LqNkPv38OjhQzx/9lTx2Eo8By7C/aK+fjWNhmKp0tbW9ntgqCI01PFHWOj3j+LPDk7fP9ra2ansVQT8Fs6j+wDDJEmSIEeu3IoQ0bz58iGPWz5FcGLChAlV1sgJFNCVgAhEWjB7luzymTJlwoEDByDCRjUdQUFBmDhxouL/MfHvTJ0hQndr1qmLNh07QgRjcVBATiDk3j3UrFhB8mkR4HTh+k2IkFoOCuhSQJcBo+I+3anjx/Dv+PG4d/eOWm207tAR3Xv3UWuusknXg4JiDVzX9lCgFUsWY/K4sbJ1iUBUEYzKQQEKaCcggohFOPCzp08lC6RImRJLV69VHGjAoTuBuTOmY97MGZINGDCqO3NjXllZwKioVzyvNWDAAKxcuVJp+QMHDsSYMZr/zI0Bo8b81cDaKEABClCAAhSgAAUoQAFlAgwY5dcFBShgkQLiB+4VK1aU9O7TrTs6du1mkSZsmgIUoMDtmzdRr3pVpRBjXVxQMVUqIlGAAhSgAAUoYKIC/e7exaHXryXVr92yDXny5TPRrlg2BSxPIDQkBDUqlFPaeIUKFZAiRQrLQ2HHFKAABShAAQqYtMDz589x8uRJSQ/O2Vywbf8Bk+6NxVOAAhSgAAUoQAFTFJgyfhx8Fy+SlF64aFEsWbXGFFtizRSIk4A+A0aHDxyALRvWy9Y7c8FClC6r/Pnh2Jp8/+4dShUpDPHGZ7mxetMWuP3xR5yseDEFKKB/gT9LeuL5s2eSjXcfOYaMmTLpvyDuSAETFDh7+jTaNW8ao/KkSZPi9evXEB8tbVy7dg1ly5aFeN5W2RChjJNnzkbZCtJwMXOzEgcwhL9+jadPnyD41i2E3L2Lhw8f4Onjx3j54iXevgnHh48fEfnli8m3bmOTDI7pnBTBoY6OTnBKlw5pHBwUv0/r6KAIDXV0ckJSG5t47dXTvQA+vH8fb2uK+nLnyaMIERWvhcqT1w3Zc+Rg4F28CXOh+BTYunEDRMh1dHS00mXt7e2xb98+FC1aVK1t/fz8MGHCBGzfvl2t+WKS+Ldfr1EjtGzbFmkdHNW+jhMtV0A8r1DYLY/S5xe27tuPbC6ulovDzvUiEJ8Bo2/fvMHtWzdx8/p1XAwIUISLanK/pJS3N2bMXwgRvq/tmDX1XyycM1v28oW+K1G0RAmNl5cLA/65kAgFPnr2PMT/NRwUoIB2AnOmT8P8WTOVXiwON5g6Zx7SZ8ig3eK8SqXAorlzMPPfKZJ5N27cQK5cuj/IQmWBnKBXAbmA0XPnzin+r8uZMyfEczy/Dzs7Ozx58gTioyaDAaOaaHEuBShAAQpQgAIUoAAFKGAMAgwYNYZbgTVQgAJ6F1i6dClat24t2XfEuPGoVe9vvdfDDSlAAQoYg8CyRQsxdcJ4paUcLVgQdjxV1hhuJtZAAQpQgAIU0EqgTmAgQiMiYlyrODn+xq04vcBNq2J4EQUooLXA4f370bOzj+R68e+5Vq1aEB85KEABClCAAhSggCkJPHjwAOIFvb+PQh5FsHTNWlNqhbVSgAIUoAAFKEABsxC4FhiIRrX/kvQigoQCrt80ix7ZBAU0EdBXwKh4c6N3UQ+Eh4crLS9RokQ4ffkqxEdtRuvGjRBw7qzspa07dET33n20WZrXUIACBhQYPXQINqxZLamgfuMmGDRipAEr49YUMB0B8X9wuRLF8OrlyxhFr1q1Co0bNzadRuKh0oCAAIhDLeXujyROnBizFi5GMU/PeNjNsEt8+PABz589xb3gO7h39w5CQu4rgkNfhIUpQkVFuFRERITSAArDVq7Z7uK+Y1pFaKgjHBydFCGhDk5O//9zOvF7J9hqGKahWRXys2tWrAARgKXNsLW1Re68bhDhPeJX3nz54eziwtdAaYPJawwmcPLYMfTw6YDIyEilNYjvu8uWLUORIkXw8uVLvHr1SvHr99+vXi29PxhbUylT2qNR8+Zo2rIVkvMgY4Pd/qa6sdz37mlz51tEALmp3m7mUreqgFF99ZnvjwJYsnoNkiRJEqcta1euhLt3gpWuIe6fnTx/Qeug9KplvfHo4QPZ+oaMGoN6DRvGqX5eTAFLFngR9hwVvDxlHzOKf8MDhw1H9Vq1LZlJZ72LgxL/nTBe4h8UFIS8efPqbF8ubJwCcgGj4vCFGjVqoH79+tiwYYPS4kePHo1BgwZp1BgDRjXi4mQKUIACFKAABShAAQpQwAgEGDBqBDcCS6AABfQvMHLkSAwbNkyy8byly1CiZCn9F8QdKUABChiBQLvmTXH29GlJJa5Jk2Kdm5sRVMgSKEABClCAAhTQRuBzdDRKXrwouTRFihQ4ESD9e2324DUUoIB+BMSJ1+Lk699H0qRJUbVqVf0UwV0oQAEKUIACFKBAPAoEBwfjypUrkhUrVauGidNmxONOXIoCFKAABShAAQpQQF2B6uXL4kFoqGT6qIkTUbN2XXWX4TwKmIWAvgJGz/v7o01T+RCz0mXLYeaChVqbxnbgrFg0fcaM2Hv0uNbr80IKUMAwAscOH0K3Du0lm6fPkAF7j50wTFHclQImKDB57BisWLokRuXVqlXDzp07TbAb7Uo+ceIEqlSpAhG8qWzY2CTDnCVLIA6GMubx5csXiKCX0PshuBN8GyH37+PJo4d4/uwZXr96hffv3uHTp0+Ijo425jZU1mZlZYXUadJ8Dwx1FL8cFb//789OjnBySgf7VKlUrmXICapC8H/WJgIQc+fNqwgRVYSJuuVDFmdnHsBqyBuPe8ebwOWLF9GpTSvF9yddD/H9onnr1vi7cWOI7+scFNBGQDz+EI9Dfh/tOnVGl569tFmS11BAbQFjCBgtX7ESxk+dBhECHZdx/95d/FXxT9klqlSvodhH26HsMc6va3mVLo05i5dquzyvo4DFC4jDSlo0rI/LFy7IWlhZW8O7fHn06jcAmbNksXiz+ARYs8IXE0aNZMBofKKa8FpyAaNLlixBq1atcO3aNbjJvC/a3t4ejx8/ho2NjdoCDBhVm4oTKUABClCAAhSgAAUoQAEjEWDAqJHcECyDAhTQr0D79u2xcKH0Rddb9u6Di2t2/RbD3ShAAQoYgcCnTx/h5V4QUVFRkmraZ8iA9unTG0GVLIECFKAABShAAW0Ern74gFY3bkguFS+6X7t1uzZL8hoKUMBAAr27dsGBvXskuzs4OKBUKR6YYqCbhdtSgAIUoAAFKBAHgaCgINy8eVOyQst27dCzb/84rMxLKUABClCAAhSgAAW0FZg9bSoWzJ4luVwEuqzbtkPbZXkdBUxSQF8Bo+NHjcAaX19ZoyGjRqNew0ZaG969E4zalSvFev2mXXuQPWdOrffghRSggP4FPn/6hJKF3REZGSnZ/FzQ9TgHnui/I+5IAcMIBF25gsZ1a8fYXAQGhYeHaxQwYJjq477rnj17ULt2bURERChdTIQ7Lli+Annz5Yv7ZlquIAJBX718gUcPH+Fu8G3cu3sXjx48UASHvnz5Au/evMHHjx/x9etXLXcwnstSprSHg5OjIjjUSQSIKkJEY/45bdq0EGE1pj769uiGfbt2KW2jdYeO38NE8+VHpsyZTb1V1k+BWAVEyFy7Zk0V39N0MUSgVct2HVCrXj0kTJhQF1twTQsSmDJ+HHwXL5J0XLJMGcxeFDOw3YJY2KqeBAwZMJoxU2b06t8fFSpVjpduF82dg5n/TpFda8LU6ahcvbrWe509fRrtmjeVvV7clzx5/gJs7ey03oMXUsDSBe7dvYP2zZvj+bOnsVKkS58eA4ePQJly5S2dLN7637h2LUYPHSwJGA0MDJQNkoy3zbmQ0QnIBYxOnDgRffr0UdRbs2ZN7Nih/GfcU6ZMQa9e6gflM2DU6L4EWBAFKEABClCAAhSgAAUooEKAAaP8EqEABSxSQJyyvHfvXknv/lcCkVSD02YsEo9NU4ACZilw/MhhdG3fTmlvy3PnhputrVn2zaYoQAEKUIACliCwOSwMY0NDJa3Wqd8Aw8aMtQQC9kgBsxGoVakixIvSfh+5cuXii6LM5lZmIxSgAAUoQAHLErhw4QLu378vaXrwyFH4u1Fjy8JgtxSgAAUoQAEKUMBIBB6EhqJ6+bKSaqysrBBw/SbERw4KWIqAvgJGy3sWx4uwMFnWg6f8FCFTcRkVvDwR9lw+sKZT9x7o0KVrXLbgtRSggAEEOrRojjN+pyQ79xsyFI2btzBARdySAqYpUN6zBF6EPY9R/Lp161C/fn3TbEjNqjds2IDGjRvLBnOmTpMGi1euhkv27GquqPm0t2/eKEL1gm/dxN27d/EwJATPnj7Bixcv8CY8HB/ev8cXEaT87ZvmixvRFTY2yRTBoY6OTnD8JThUESLq+D1IVPy9CLe1lDFx9CisWr5M0m6j5i3Qf8hQS2FgnxRQCIjHg+1bNMOd27fjTSRn7txo08EHFatW5XM58abKhTatW4uRgwdJIESQ7c5DRwhEAZ0KGCJg1NbWFm19OqFpq9bxej+tcZ1aCLp6ValXfIR/RkdFoYR7AYiDSeTGuH+nomqNmjq9zbg4Bcxd4M2bcMyZNg3r16yG+HcnN8S/60pVqkI8B5/F2dncWXTen1zA6MWLF1GwYEGd788NjEtALmB04MCBGDNmjKJY8bVRqFAhpYWnT59e8dpFdZ+PYcCocd3+rIYCFKAABShAAQpQgAIUUC3AgFHVRpxBAQqYoUD+/PkhTiT6ddglT45TFy6ZYbdsiQIUoIBqgXEjhmPtyhWSiUmsrHDS3R0JVC/BGRSgAAUoQAEKGKnA+NBQbFTyptRJ02egYtVqRlo1y6IABX4XiIyMRNF8eREdHS3B8fDwQJYsWYhGAQpQgAIUoAAFTE7g9OnTePLkiaTuRStXo0ixYibXDwumAAUoQAEKUIAC5iLwd41quHXjhqSdHn36olX7DubSJvuggEoBfQSMBl65jCZ168jWkjtvXqzbtkNlraomjB81Amt8fWWn5cqdB+t37FS1DD9PAQoYmcCKpUsweez3N0r/OvL98QdWbdpiZNWyHAoYr4Cy1082bNgQa9asMd6i41jZkiVL0LZtW3yTCe5Mlz49lqxeg4yZMmu1kwgzev78ueIAzXvBwQgNuY/Hjx4rglzDX73G+/fv8PnzZ9n9tdrUABclSpQIaR1FcKjjj6BQRzg6pfvvz47pnBShorZ2dgaozri3XDJ/HqZPniQpstyfFTF1zlzjLp7VUUAHAh8+fIBPqxa4fPFinFYvWKiQIgyvlLf08Jg4LcyLKQDg/Fl/tGkiPSQySdKkOHs1iEYU0KmAPgNGC7i7o2adeqhSowZEyGh8DnF/WBxwIDeKeXpiwXLpe7s0raFPt67Yv2e37GV/Vq6CyTNnabos51OAAr8JiNd0H9izB5PHjVEcnhHbEM/1i5DRMuXK0zEOAls3bsDwgQMkzycEBATIhkjGYTteauQCcgGjPj4+mDNnzn/VV6pUCfv371fazdy5c9GxY0e1OmXAqFpMnEQBClCAAhSgAAUoQAEKGJEAA0aN6MZgKRSggP4E7O3t8ebNmxgbZs+ZE5t27dFfEdyJAhSggBEJVC9fFg9CQyUVlbG3xxRXVyOqlKVQgAIUoAAFKKCpQOubN3Hl/XvJZf5XApHUxkbT5TifAhQwkMCNa9fQ4K8aSncvW7YsUqVKZaDKuC0FKEABClCAAhTQXuDo0aN49eqVZIEDJ/3g6OSk/cK8kgIUoAAFKEABClAgTgKL583FjCmTJWtkzpoVOw8ejtPavJgCpiSgj4BREaokwpXkRvvOXdC5R884s50+eQIdW7WMdZ29R48jfcaMcd6LC1CAAvoTEMF9tSpVlGyYOHFinAu6rr9CuBMFTFzA388P7Vs0i9GFjY0NwsPDIf49mdsYPXo0hgwZEmtb3uUrwDqhNSI+f0ZERAS+REQgIuILIiO/IPJL5PePkV8R9TUSX79GISoqChERn4EECRAdFWXywaFWVlZInSYNHER4qFO6Hx+d/v9nJxEq6oRUqVOb25eH3vrZtnkThvbrK9kvf8GCWLlhk97q4EYUMCaBL1++oG/3rjhy8KDGZXmVLo02HX1QuEhRja/lBRRQV+BFWBjKexZXOt3v0pV4D2JUty7OswwBXQaMJkuWDOI+iHthD9SsU0frkH11bolVy5dh4uhRslP7DRmKxs1bqLNUrHN2bNmCwX17y84RwcCnLlyCCMznoAAF4i4gHjeLQ4A2rFmt8vFwrXp/Qxzox8eT2rnv2r4Ng/v0hgh3/XUwYFQ7T1O/Si5gtHHjxli1atV/7YlD0D09PZW2mzVrVgQHByNhwoQqORgwqpKIEyhAAQpQgAIUoAAFKEABIxNgwKiR3SAshwIU0L3Ax48flf7QsmSZMpi9aInuC+AOFKAABYxM4NnTp6hYyktpVSOcnVEtTRojq5jlUIACFKAABSigiUDJixfx+bcXUCROnATngq5psgznUoACBhaI7QWfNWvWVOtFLQZugdtTgAIUoAAFKEABicC+ffvw4cMHyd9fuhWMBAkSUIwCFKAABShAAQpQwEACT588QaXSJZXufubKVdjYJDNQZdyWAvoV0EfAaGXv0njy6JFsY30GDUbuPHnj3LgIAevUto0i8Etu9OzXHy3btovzXlyAAhTQr0CBHMoPj75w4xasra31Wwx3o4CJCoj/H0t6FMKH3w5v3b17N6pUqWKiXUnLFoEn1atXx0EtguvMBgFAypT2cHByhIOjExxFgGi67wGiij+L4FCndEibNi2s+D1Upzf7qePH0alNK8kePNhCp+xc3AQEvn37hmkTJ+DunTtIniIFkidPHuOj3Y8/p0ieAj9/b29vz+9ZJnDbmkuJngX/UPrzXd/1G1HA3d1c2mQfRiigKmBUhMO7uGaXrVyEhiWzTYZktnaK95WKXxkzZ8YfBd2RPWdOiIB5fYzWjRsh4NxZ2a1GTpiIjBkzxbmU169foXfXLrGuM33efIiDBTgoQIH4E9izcwcmjBqJ10oOW/51l9x586Jrr97wLFmS9+M05N+9YzsG9f5HEjDq7++PokUZtq8hp8lPlwsYFe+t2LZtW4z+vL29cezYMaU9L1u2DC1aqA74ZsCoyX/JsAEKUIACFKAABShAAQpYnAADRi3uJmfDFKDAjRs3kCdPHglEvYYNMWTUGAJRgAIUsDiBtStXYNyI4Ur7PlCgAFKpcfqWxaGxYQpQgAIUoICJCDyMiECtwEBJteJFcbsPHzWRLlgmBSggBP6dMB7LFy2UYCRJkgTVqlUjEgUoQAEKUIACFDBJge3bt+Pr168xahdv7Am4ftMk+2HRFKAABShAAQpQwJwEmtari6uXL0laatGmLXr1H2BOrbIXCsgK6Dpg9M7t26hTtbLR3AIiUGHFho1GUw8LoQAFVAu8f/cOXoUKSiamSpUaR8+eU70AZ1CAAv8JDOrTGzu3bokh0q5dOyxYsMAslNavXw/Rz9u3b82iH2VNiIMQRHCoo6OTIjD0Z3Co4s8/gkMdnZyQOHFiszUwpcZuXr+G+jVrSEq2T5UKx86eN6VWWCsFKEABixJoXKcWgq5elfQ8fNx41K73t0VZsFn9CqgKGK1aoybG/TtVv0VpuFt4eDi8i3pAhEkbw/irTl2IQFMOClAgfgXEQctD+vXBoX37VC7cqHlz9Oo3gI9TVUr9f4IIcR34Ty9JwOiJEydQsqTywxM1WJ5TTUxALmC0bNmyOHz4cIxuxIE7f/75p9IOc+TIAZE9oSpwnAGjJvYFwnIpQAEKUIACFKAABShAATBglF8EFKCAxQkcOHAAFStWlPTduUdPtO8c+8lsFofFhilAAYsQ6Nq+HY4fifmEuWg8U5Ik2Jovn0UYsEkKUIACFKCAuQocDg9H3zt3JO2VKVcOM+ZLgwrN1YF9UcAcBHxat4LfieOSVtKmTYvSpUubQ4vsgQIUoAAFKEABCxOIjo7G1q1bJV3b2tnB7+JlC9NguxSgAAUoQAEKUMD4BFYuW4pJY0ZLChNBPQdPnTa+glkRBXQgoOuA0QWzZ2H2NOMKPjjkdwZpHRx0oMklKUABXQj4+/mhfYtmkqULFy2KJavW6GJLrkkBsxU4vH8/enb2idFfmjRpEBYWhgQJEphs3wEBAejcuTP8/f1NtgdxKJUiMNRJBIf+CAt1dJL82S55cpPt0RILfxEWhvKexSWtJ06SBOcCr1kiCXumAAUoYBICItBr1/ZtklrrNmiIoaPHmEQPLNI0BcwhYHTTurUYOXiQ0dwA4rUZJ89fgJW1tdHUxEIoYC4C4jVRJ48dw9D+ffH61atY28qSNSu69voHFatWM5f2ddrHof370LtrF0nAqAiTFKGSHJYlIBcw6unpiVOnTkkwChUqhIsXLypFEofz/P137IH5DBi1rK8vdksBClCAAhSgAAUoQAFzEGDAqDnciuyBAhTQSKBt27ZYvHix5Bpx4po4eY2DAhSggCUJREVFwcu9ID59+ihpu7mTE7plymRJHOyVAhSgAAUoYHYC8x8/xsInTyR99ejTD63atze7ftkQBcxZoIKXJ8KeP5O06OrqigIFCphz6+yNAhSgAAUoQAEzFfj48SP27t0r6U68SfzAST8z7ZptUYACFKAABShAAdMRePnihSLs5du3b5Kixf01cb+NgwLmLqDrgNH6NWvg5nXjCk/qP3QYSPVu4AAAIABJREFUGjVrbu43LfujgNkILFkwH9MnTZT006FLV3Tq3sNs+mQjFNCHQMTnz/AqVBCRkZExtjtx4gRKliypjxLidY+HDx+if//+WL16tdL79PG6mZaLWVlZIXWaNIrwUBEcKh5jfA8R/fHndE5wdHSCfapUJh3yqiWP2V8mHmu658qh9Ovz8m3pYcpmD8IGKUABCpiIwPxZMzFn+jRJtWnSpsXh06YbaG4i/BZdpjkEjKp6rtEQN/BC35UoWqKEIbbmnhSwCAFxsMLA3r0gDgmKbSROnBjNWreBT7fuSJQokUXYaNvkiaNH0K1jB0RHRcVYYv/+/fjzzz+1XZbXmaiAXMCoCBIVh+78Pnbt2oXq1asr7dbNzQ2BgYGxSjBg1ES/UFg2BShAAQpQgAIUoAAFLFiAAaMWfOOzdQpYqoB48kc8CfT7WL5uAwoWKmSpLOybAhSwUIGzp0+jXfOmSrtfkCsXCtnZWagM26YABShAAQqYh8A/d+7gWHi4pJkte/fDxdXVPJpkFxSwAIG3b96glIfy5ywKFiwIFxcXC1BgixSgAAUoQAEKmJvA69evceTIEUlbOXLlwsadu82tXfZDAQpQgAIUoAAFTFKgTdPGOO8vDQaoWbsORk2cZJI9sWgKaCKg6k3/xT29MH+5ryZL/jf3yaNHqOxdWqtrdXlRkeLFsWjFKl1uwbUpQIF4FOjdtQsO7N0jWXHVps3I9wcPqItHai5lIQI9fDrgyMGDMbrt1asXpkyZYjICHz58wIQJEzBp0iR8/vxZ53UnTJgQIgglcZIkio9JxMdffp/M1g4ODg5w+BEc6uiUDo5O3wNExd9bWVvrvEZuYLwC4lALEbjz+zh2LgD29vbGWzgrowAFKGDBAvt27ULfHt0kAuI+wdnAa7Dm/+0W/NWh29ZNPWD0w/v3KFPUQ3KggW7VVK8uDhoSBw5xUIACuhU4dvgwBvftDfF68NhG9pw50blHL5RjUKYs0+lTJ9GpTWsGjOr2S9ZkVpcLGM2bNy+CgoKU9iGCRK9dU374344dO2QDSMViDBg1mS8NFkoBClCAAhSgAAUoQAEK/BBgwCi/FChAAYsS+Pr1q+LFJuLFU78OG5tkOHXxEn+QaVFfDWyWAhQQAlMnjMeyRQslGIkSJMApd3dYJUhAKApQgAIUoAAFTFig5tWrePzlS4wOEiRIgEu3gk24K5ZOAcsTOH/WH22aNFbaeKlSpRRvvOKgAAUoQAEKUIACpibw9OlT+Pn5ScouVsITC3xXmFo7rJcCFKAABShAAQqYpcDGtWsxasggSW/Jk6fAyQsXzbJnNkWBXwV0GTDqu3gRpowfZ3TgIuTrqP9ZpEzJQCeju3FYEAWUCFTxLoPHjx7G+Iz4efD5azcgAn44KEABzQS2b96MIf36xLgoa9asuH//vmYLGWB2dHQ0li9fjv79++P58+dqV9CzX38kTZpUEg76a0hoop/BoSJINPH/g0STJE2q9j6cSAFlAvVr1sDN69JQjy1798HFNTvRKEABClDACAWCb91C3WpVlFbmu34jCri7G2HVLMkcBEw9YHT3ju0Y0Kun0d0UaR0ccMjvjNHVxYIoYI4CIffuYezwYTjjdyrW9pKnSIGGTZuhactWsE+Vyhwp4tTT2dOn0aFVC0nA6O7du1GlivL7KHHakBcbtYBcwGiuXLlw48YNpbVv3rwZdevWVfq5QoUKISAgQLZnBowa9ZcDi6MABShAAQpQgAIUoAAFlAgwYJRfFhSggEUJnDp1CiVLlpT0XMrbG7MWLrYoCzZLAQpQQAjUq14Vt2/elGAUS5ECs3PkIBIFKEABClCAAiYs8Dk6GiUvSt/gLV5ocuzseRPujKVTwPIE1qzwxfiRI5Q2Xq1aNSRJksTyUNgxBShAAQpQgAImLxASEqL0BbnVa9XCmElTTL4/NkABClCAAhSgAAXMQeDtmzcoU6yI5E16ord127cjdx43c2iTPVBAVkCXAaMtGtbHpVjepGjIm2X42HGo/Xd9Q5bAvSlAATUE3r97B69CBSUzU6dJgyNnzqqxAqdQgAK/C3x4/x4lPQpJ7v9eunQJBQoUMFqwY8eOoXv37rh8+bJaNRbz9MSAYcORzcVVrfmcRAFdCXRq0wqnjh+XLD9rwSKUKltWV9tyXQpQgAIUiKNAKY9CEM8b/j469+iJ9p27xHF1Xk4B5QKmHjD6T5fOOLhvr1HevKs2bUa+P4z38Y5RorEoCsRBYPeOHRg+oD8iIj7HuoprjhwYOmoMChYuHIfdzO9SuYDRbdu2oWbNmubXMDuKVUAuYDRHjhy4deuW0mu/ffuGnDlzIjg4WOnnDx48iPLlyyv9HANG+QVJAQpQgAIUoAAFKEABCpiaAANGTe0WY70UoECcBEaMGIHhw4dL1ug9cBCatWodp7V5MQUoQAFTE3j96hW8ixVRWvbArFlRJ21aU2uJ9VKAAhSgAAUo8IvAhffv0V5JkHj+AgWwcuNmWlGAAiYkMGrIIGxcu1ZSsbW1Nf766y8T6oSlUoACFKAABShAgf8LiBfxBgYGSkjad+qCzj17kooCFKAABShAAQpQwEgE5AIWS5cth5kLFhpJlSyDAroR0FXAaHh4OLyLekC8iVHZSJAggSKQQ3zUxVjtu1xpEMjPvXhYty7UuSYF4l/A78Rx+LRuJVm4SPESWLRiZfxvyBUpYCECbZs1wbkzZ2J0O2zYMKWvPzc0iQhC6Nu3L7Zs2aJWKS6u2fHPgIEoWaaMWvM5iQK6Fhjary+2bd4k2abPwMFo2kr6f5yu6+H6FKAABSignkCvzp1waP8+yWS3fPmxestW9RbhLApoKGDKAaORkZGKA0IiPisPE0yUKBEKuBfSUET96devBUEcpiA3WnfoiO69+6i/IGdSgAJxFnj08AEG/NMLly9ciHUtG5tkaN2xIxo2aYoUKVPGeV9zWODi+fNo07QxoqKiYrSzdetWvqbeHG5gDXuQCxh1cXHBnTt3ZFdbs2YNGjdurPTzZcuWxeHDh5V+jgGjGt5AnE4BClCAAhSgAAUoQAEKGFyAAaMGvwlYAAUooE+BUqVK4eTJk5ItN+zYhZy5c+uzFO5FAQpQwOACWzdtxLD+/ZTWsTt/fjgmTmzwGlkABShAAQpQgALaC6x7/hyTHjyQLNCwaTMMGCY9eEH7nXglBSiga4EWDf7GJSUvIkudOjW8vb11vT3XpwAFKEABClCAAjoRuHr1Km7fvi1Ze9SEiahZp65O9uSiFKAABShAAQpQgAKaC+zcugWD+vSWXCje9Hwu6LrOAhA1r5RXUCD+BXQVMLphzWqMHjpEtuAC7u7wXb8x/hv6seLgvr2xI5YgMvHv+9i5ANja2uqsBi5MAQrEXWDhnNmYNfVfyUKduvdAhy5d474BV6CAhQqs8fXF+FEjYnRfoEABXLp0yahEZs+ejZ49e0KEFaka9vb28OneA/UbNYaVtbWq6fw8BfQmMH3yJCyZP0+yX+PmLdFviPz9Zb0VyI0oQAEKUECpgLL7S2KiOCxbPF8oPnJQIL4FTDlg9PCBA+jZqaMsia4P+xkzbCjWr14lu3/6jBmx9+jx+L7JuB4FKKCGwIolSzBt8kR8VfHYvpBHEQwZNRou2bOrsap5T7l6+RJaNKgvCRgVh6/UqlXLvJtndxIBuYBRZ2dn3Lt3T1YsOjoauXLlgji8R9kICAhAoULS8O8WLVrA19dXckmdOnWwaZP0ABV1bjJ/f38UL15c6dTatWtj8+bN6izDORSgAAUoQAEKUIACFKAABZQKMGCUXxgUoIDFCHz48AHiBVJfv36N0bM4uenE+dhPerIYJDZKAQpYlECf7t2wf/cuSc9OiRNjV/78FmXBZilAAQpQgALmKDAqJATbXryQtDZ93gJ4ly9vji2zJwqYrUDxP/Lj06ePkv7Ei1+UvXjFbCHYGAUoQAEKUIACZiVw/vx5hIaGSnoSIToiTIeDAhSgAAUoQAEKUMA4BD5+/IhShd0lr7cR1c2YvxBlypUzjkJZBQV0IKCrgNGOLVvg9CnpIdk/W+j2T2+06eijg46+L3l4/3707Bz7+uP+nYqqNWrqrAYuTAEKxF1AhJOIkJLfx/rtO5ArT964b8AVKGChAk+fPEGl0iUl3Z87dw4eHh5GoTJy5EgMGzZMZS0iNLxR8xbo0LkL7JInVzmfEyigb4FVy5dh4uhRkm3LV6yIf2fP1Xc53I8CFKAABdQUCL51C3WrVVE6e+matRAhaBwUiG8BUw4YVXXYz8DhI9CgSdP4JvtvvRNHj6BLu7axrr9lzz4GF+rsFuDCFIhd4EVYGHp37YyLAQGxThQHgonH+G19fGBjk8zgrOL+wMK5s7F/zx4kSpgQCRMmhPXPj9YJkTBRQsXfW//4veLzP38vPoq5iX783Y/fJ/zv7xMpAst/rvnr+i9fhGHj2rUQAZG/js6dO8PT0xPiuRDxS1z7+++V/Z3c3MSJExvcmAWoFtA2YFSsvHTpUrRu3VrpJtWqVcPOnTsln2vbti0WL14s+XsGjKq+rTiDAhSgAAUoQAEKUIACFDCMAANGDePOXSlAAQMI7N69G+JJnd9H5erVMWHqdANUxC0pQAEKGE7g27dvKOVRCO/evpUU0cDREX0yZzZccdyZAhSgAAUoQIF4EWh+/TqufZQGEvpfCURSG5t42YOLUIACuhd48ugRKnuXVrpR/vz5kSNHDt0XwR0oQAEKUIACFKCADgROnTqFZ8+eSVb2vxqEpEmT6mBHLkkBClCAAhSgAAUooK3AP1064+C+vZLLCxYqhOXrNmi7LK+jgNEL6CJg9MP79yjpUQjRUVGy/W/atQfZc+bUmU/E58/wKlQQkZGRsntUqFQZU2bN1lkNXJgCFIi7QMVSXnj29GmMhRIkSIALN27Bysoq7htwBQpYsECdqpVx5/ZtiUDOnDkVr0UXv0qXLq0IqtDnEK/77NatG2bNmqVy23IVK+Kf/gORia8FVWnFCYYT2LdrF/r26CYpoIB7Ifiu52NNw90y3JkCFKCAagHxXpS3b95IJnbs2g0+3bqrXoAzKKChgKkGjIrnAMVzgeI5Qblx4KQfHJ2cNBRRf7p4DrBEgfyxPhfYpWcvtOvUWf1FOZMCFIhXga9fv2L5ooWYM32a0gP/ft2shFdJjBg/AU7p0sVrDZosdunCBbRo8Lcml3CukQmI55HlwlV//XtNQlnl5mbMmBGtWrWCjQ7ewxSXgFHx787V1VXpAeni5goMDISbm1uMW65Tp06YO1d6IAoDRo3sC5zlUIACFKAABShAAQpQgAL/CTBglF8MFKCAxQj06tULU6dOlfQ7bMxY1KnfwGIc2CgFKEABIXDl0kU0+7ueUozZOXKgWIoUhKIABShAAQpQwIQFxHmsXhcuIPLbtxhdiJAeEdbDQQEKmI7A8SOH0bV9O6UFi5OW0xnwBWKmo8hKKUABClCAAhQwRoHDhw8jPDw8RmnixcuXbgUbY7msiQIUoAAFKEABCli0wIG9e9C7axeJgbW1NU5fvookSZJYtA+bN18BXQSM7tiyBYP79pZFc3B0wsFTfjpH7d6xA44eOii7T5KkSXHiXADERw4KUMD4BF69fImyxYtKCkvr4IBDfmeMr2BWRAETE5g2cQKWLlwQa9V2dnaoUKGCImy0Ro0acNJhIJAoJDo6Gk2aNMHatWtjrStX7jwYOHwEChYubGLqLNcSBc6f9UebJo0lrWdxdsaOA4cskYQ9U4ACFDAZAfFcoXjO8PeRK29erN+2w2T6YKGmI2CqAaOnT51Ex5YtZKFdsmfHlj37dH5DdGnXBieOHpXdJ2++fFizZZvO6+AGFKBA7AJhz5+hd9euuHQhIPbnJJInR1ufTmjWqjVEqKO+x4wpk7F4njRkUd91cD/TERA/S54/fz5atJD/P1GbbuISMCr2mzdvHnx8fJRuXa9ePWzYEPPwkx49emD69OmS+QwY1ebW4zUUoAAFKEABClCAAhSggD4EGDCqD2XuQQEKGIXAH3/8gatXr0pq2XvsBNJnyGAUNbIIClCAAvoSmDtjOubNnCHZzjpBApxwd0fiBAn0VQr3oQAFKEABClBABwL3Pn/G30HSIFG+AF8H2FySAjoWEC/AEi/EUjYqVaoEW1tbHVfA5SlAAQpQgAIUoIBuBPbs2YNPnz7FWDxRokQ4f+2GbjbkqhSgAAUoQAEKUIACWgtERETAu6gHPn78KFmDB/tqzcoLTUBAFwGjPTt1xOEDB2S7b9S8OfoPGaZzna2bNmJY/36x7jN19lyUq1hR57VwAwpQQHOBE0ePoEu7tpILi3t5Yf4yX80X5BUUoEAMgYBzZ9G6cSONVAoWLKgIG61atSqKFy8OKysrja6PbXJkZCREUMHOnTtjXXPE+An4q05diIOcOChgCgIh9+6hZsUKklJTpU6No/7nTKEF1kgBClDAYgXWrlyBcSOGS/oXBxKduRKIxIkTW6wNG9eNgKkGjI4eOgQb1qyWRWnRth169euvG7RfVl23aiXGDo/9OcdDfqeR1sFR57VwAwpQIHaBz58+YdmihVg8fx6+RETIThbPO1SvVQv9hw7X+2vJt2xYj+EDB/CmpIBGAuXKlcOhQ/F7mEhcA0a/fPkCZ2dnPHnyRNLL/9i7D+ioqq4P439CgARCL35UEUEQlCIgvUvvRVCkCErvHanSO6gUpUoRKYKASAu9916kCUhLQmjSa/jWjeJLuDOpM8mU56yVNTFz7j57/+4IYebefYz3106dOqUsWbL891z37t01atQo01wajEbopcBkBBBAAAEEEEAAAQQQiEYBGoxGIzZLIYBAzAncunVLyZIlMyWQLn16rdhgffe1mMuYlRFAAAH7CjSoU1tHDx8yLZLbx0fTsma17+JERwABBBBAAAG7C/jevKle58+b1ilTrrzGTpxk9/VZAAEEbCfQs1NHrfp9uSmgcWFYjRo1bLcQkRBAAAEEEEAAgWgWWLp0qYKCgkKsmjBRIm3bfzCaM2E5BBBAAAEEEEAAgfAI9OraRSuWLTVNfTtLFv26cnV4QjAHAacTsHWD0cePHqnIB7llNAmzNn6YOUuFihS1u9Xt27eDGwe/ePHC6lqVq9fQ0NFj7J4LCyCAQMQFjI2ljQ2mXx/tOnfVl61aRTwgRyCAQAiBoOfPlSfbO5FWSZ48uYzNIo2GoxUrVlTSpEkjHcvYpMmIs3HjRqsxjIbgg0eMUgIfn0ivw4EIxITA/Xv3VDhPLtPSXl5e2n3UvLFyTOTImggggAAClgXOnT2rmhXLW3xy2py5yl+wIHQI2FTAGRuMGu+7Ge+/Ge/DWRvTf/pZ+QoUsKmVpWDXAgJUtmjhUNfp3qevPmv8ud1zYQEEEAifwMULF9ShZQud+/NsqAc0bNJUXXv1Dl9QG80y/lwb1Ke31q3h80EbkbpFGEdsMGrAf/vtt+rYsaPFc9CoUSPNmjXrv+cGDBigr782N9mnwahbvIQpEgEEEEAAAQQQQAABpxSgwahTnjaSRgCBiArMmzdP9evXNx1Wu94n6jd4SETDMR8BBBBwaoG7d+6oWL4PLN4k0i19etVLxY6TTn2CSR4BBBBAAAFJE65c0Ux/f5NF9z599FnjJhghgIATCdSuXFFnT582ZZw4cWKVKVPGiSohVQQQQAABBBBA4H8CRjOd5cvNTdT/L3UardmyFSoEEEAAAQQQQAABBxTYummj2jb70pxZrFjauHO3kiVP7oBZkxICUROwdYNR42bbLm3bWE3Ky9tbOw8elkfs2FFLPJxHN63/qfbv3WN1doIECYI3gYiufMKZNtMQQEBSu+bNtGXjBpOF0fTbaP7NQACBqAt8VKSwAq8FRDmQsXFkwYIFg69jb9WqlYz/Du8wGnYYjUr37LH+9/WnDRupR99+ihUrVnjDMg8BhxLI+25WPXv2LEROxuv50OnQm+g4VBEkgwACCLipgHFPyp2//zZV/0XLVmrfpaubqlC2vQScscHoof371fiTug7zXmCtShX055kzVvPJ92EBTZ/7s71OIXERQCASAsa/lSZPGK9p308ybeL8Mly5ipU06rvxkYhum0OMTVqePnsW/O+65/8+vvze+Pnz58/07Om/z7/y/bP/vn+q58+f/zPH+JkR4+m/P/v3+2fG8/9+f/PGdS1esMDkUaBAAWXKlCl4nnFd2svH8HxvbW5oG7TZRs99osSLF0/Tpk1TgwYNbFr02LFj1aVLF1PMjBkz6vz58+Fay9jcJ0OGDLp+/bppvqenp86ePas333wz+DlrzUhpMBouaiYhgAACCCCAAAIIIIBADAjQYDQG0FkSAQSiX+CLL77QjBkzTAuP+vY7latUOfoTYkUEEEAgBgXWrFih7h3bW8zg1/feU4Z48WIwO5ZGAAEEEEAAAVsItD97VjssXLi5fN0GZfj3w21brEMMBBCwr0BQUJCMm2mMx9dHunTp9OGHH9o3AaIjgAACCCCAAAJ2Erh37558fX1N0bO+m10LfzM3HrVTGoRFAAEEEEAAAQQQiICAcYNgiQL5LTYNaN2xk1q0aRuBaExFwDkEbN1g9KvOnbRy+W9Wiy9boaJGj58QbThzfpyh0UND35x70vQfVaR48WjLiYUQQCB8AqUKfqibN26EmGw0LTx4ynqjkPBFZhYCCLwUMJqCG83BbTny5s2ruXPnKmvWrGGGvXbtmkqUKKGTJ09anduucxd92ap1mLGYgIAjC1QqVVJXLl8ypbjryFF5e8d35NTJDQEEEHB7gW4d2st35QqTQ5asWbXo95Vu7wOAbQWcscHomOHDNHv6NId5L/CbkSP049QpVvMxmrxv2rNPSZIkse3JIxoCCERZYMaUyfp21EiLcQoULqwps+ZEeQ1nCXD50iXVrFBOT548CZGy0fixfXvL98s6S23RnadhaKm5aljNWcN6/tWmrsbcZMmSqVGjRvL29rZ5ibZoMGokNXLkSPXo0cNifi1atNAPP/wQ/NzMmTPVpEkT0zwajNr81BIQAQQQQAABBBBAAAEEbCRAg1EbQRIGAQQcW8DYHebixYumJLfuO6BEiRM7dvJkhwACCNhYoF+P7lr262JT1ESentqQK5eNVyMcAggggAACCMSEQMUjRxT49GmIpY0Lvw6dPhsT6bAmAghEUuDMqVOqU6WSxaPfffddGV8MBBBAAAEEEEDAGQVu3LihzZs3m1IvXKyYvp8x0xlLImcEEEAAAQQQQMAtBAb26a3FC+aban3j//5Pvlu3u4UBRbqXgC0bjBo3VJb4MJ/u37tnFXHwyNGqWrNmtCFfvXJZFUuWCHW92vU+Ub/BoTchjbaEWQgBBIIFjh89qvq1apg0Ur3xhtZu24ESAgjYSGBQ3z5aNH+exWhp06WX8ffoixcvIrxa3Lhx1a9fv+CmBZ6enhaPv3TpkooXL64LFy5YfN5oKDxg2AhVq1UrwutzAAKOJtCobh0dPnjQlNbv6zcqfYYMjpYu+SCAAAIIvCKw8Oe5GtK/n8nEuFZ1z7ETMn7vYSBgKwFnbDBaoWRx+V25YpVgwPARqlG7jq2Iwoyzf+8eNa3/aajzvh46TDU/rhtmLCYggED0CgReC1Dzxo107qz5XhB3azDq7+enamXL6PHjxyFOAg1Go/c16Sir2arBqLFZevr06XX79m1TacbvtMZ7dKlTp9aSJUtkNBN9fdBg1FFeEeSBAAIIIIAAAggggAACrwvQYJTXBAIIuLzA2bNnlSVLFlOdWd/NroW/LXf5+ikQAQQQeF2gZIH8unXzpgmmRooU6vPmm4AhgAACCCCAgJML3H3+XKUOHTJVkSx5cm3ctcfJqyN9BNxLYOXy3/RV504Wiy5QoIDSpk3rXiBUiwACCCCAAAIuI3D16lXt2rXL/B5lnTrBN8YzEEAAAQQQQAABBBxTYO+uXfqy4WcWk1uyeo0yvZ3ZMRMnKwQiKWDLBqPbNm+WEc/aMJpvbD9wSAl8fCKZbeQO+7hqZZ0+edLqwYkTJ9Hmvftk5MdAAAHHEOjVtYtWLFtqSqZwseL6fsaPjpEkWSDgAgITx43VlEkTLVayzHetfHwSatuWzdqyYYN2btuqBw8eRKjqXLlyae7cucqRI8d/x92/f1/Tp09Xhw4drMYymhqMmTBRxUuVjtB6TEbAUQU6tWmlDb6+pvTGT5mm4qVKOWra5IUAAgggIOn8uT9Vo3w5ixY/zJylQkWK4oSAzQScrcHoqT9OqG61qqHWv3nPPiVJmtRmRmEFCnr+XMXy59W9u3etTi1WspQmTJ0WViieRwCBaBY4e/q0PqlZXU+fPDGtXKhoMf3wo/ts5nwtIEBVypQyNRgdM2aMOnfuHM1nhuViWsBWDUaNOgYOHKj+/ftbLKljx44aN26cNm7cqNKlze/J0WA0pl8JrI8AAggggAACCCCAAALWBGgwymsDAQRcXuCHH35Qq1atTHU2+uJLden5lcvXT4EIIIDAqwKnTv6hulWrWEQZmzmziidODBgCCCCAAAIIOLnAnrt31fr0aVMVufPm1az5C528OtJHwL0EvhszWtN/+N5i0R999JESJUrkXiBUiwACCCCAAAIuI3D+/HkdPHjQVE+r9h3Usl17l6mTQhBAAAEEEEAAAVcTePHihUoXKqCbN26YSvukQUN91f9rVyuZetxcwJYNRgf26a3FC+ZbFc2TL59mzlsQ7eKTvv1GkyeMD3XdGT/PU978H0Z7biyIAAJmAb8rV1SpdEkFBQWZnhw38XuVLme5uQ+WCCAQcYG5s2Zq5OBBFg80/s42/u5+OZ49e6b9e/Zo66aN2rJpo/46fz5cCxoNvMuWLStjc8nNmzdr586devr0qdVjEyRIoEnTf5Rx/QcDAVcRGNK/nxb+PNdUTrfefdTg8yauUiZ1IIAAAi4rUKZwQV0PDDTV93mz5urE+Q3IAAAgAElEQVTUvYfL1k1h0S/gbA1GJ34zTlMmTrAKlf299zRvybJoh+zesb3WrFhhdd04ceIEb4IUz8sr2nNjQQQQsCzw8OEDVSv7kYzGmpaGsQHJ+ClT3YbPWoPRYcOGqWfPnm7jQKH/CNiywei9e/eUOnVqGY+vD29vbxkbql+8eFHGpkGvDxqM8opEAAEEEEAAAQQQQAABRxWgwaijnhnyQgABmwl8/PHHWrRokSmecYFVkeLFbbYOgRBAAAFnEPhx6hR9M3KEKdVYkrbkySNvDw9nKIMcEUAAAQQQQCAUgbkBARp3+bJpRsMmTdW1V2/sEEDAiQTaNW+mLRs3mH9/jxVL1atXlwe/vzvR2SRVBBBAAAEEEHhV4OTJkzpx4oQJZdjYsapUtTpYCCCAAAIIIIAAAg4sYDRZMpotvT4S+PgE33hsNEliIOAqArZqMGo05y35YT7dvn3bKk3H7j3UpFnzaKc7eeKE6lWvGuq69Rs1Vo++/aI9NxZEAAGzwIDevfTrQnMz4uQpUmjDzt2QIYCADQVW/LZMvbp0thgxrIa+F//6K7jZ6LzZs3Tp4kWbZJUseXJNmTVHWbJmtUk8giDgKAJGs3uj6f3rg99BHeUMkQcCCCAQukCPTh20+vffTZMyZc6sJavWwIeAzQScrcForUoV9OeZM1brb9G2nVp36Ggzn/AG+n3pEvXu1jXU6SO/+U7lK1cOb0jmIYCAHQXu3rmj6uXL6sb161ZXMe4PMe4TcZdhWFQsVUKPHz0KUfKAAQPUrx+fY7jL6+BlnbZsMGrE7N27t4YOHWqRsVevXmrXrl1wE9LXBw1G3e2VR70IIIAAAggggAACCDiPAA1GnedckSkCCERCwLg4O3ny5Lp161aIo2PHjq1dR44pbty4kYjKIQgggIDzCnzZ8DPt3bXLVMC78eNrzrvvOm9hZI4AAggggAAC/wn0v3BBK27cMIn88OMsFSpaFCkEEHAigQoli8vvyhVTxj4+PipXrpwTVUKqCCCAAAIIIIBASIHDhw/rzz//NLEsWLZc2bJnhwsBBBBAAAEEEEDAgQWOHDqohh/XsZjh9J9+Vr4CBRw4e1JDIGICtmowun/vHjWt/2moiy9ZvUaZ3s4csQRtNLtM4UK6HnjNarQUKVNq/Q7ztSY2Wp4wCCAQTgHj/9NyxYrq+fPnpiOGj/1GFauG3iw4nMswDQEE/hXYsXWLWjVtYtGj76AhqvPJJ+GyCrwWoD7dumnXju3hmm9pUpq06TR97lwZjwwEXE1g8YL5GtjHvGFymXLlNXbiJFcrl3oQQAABlxNYNH+eBvXtY6rL2IRox6Ejih8/vsvVTEExI+BMDUaNaz6Naz9DGz8tWqz3c+WOdszbt26pZIH8Mu65tTaM5qJGk1EGAgjErMCNGzdUs0I5/R3KxmXpM2TQDzNnK1369DGbbDSubmzkVq5YEVODUaMx5ODBg6MxE5ZyBAFbNxg1Xl9p0qTRw4cPTeUZ929cuXJFSZIkMf09SoNRR3g1kAMCCCCAAAIIIIAAAghYEqDBKK8LBBBwaYH9+/crX758Fms8fMZ846pLY1AcAgi4vcDDhw9UJE9uixeZt0+XTo3eeMPtjQBAAAEEEEDAFQTqnzih0xY+0N534qTixInjCiVSAwJuIWD8/l4w5/sWazV2vi1UqJBbOFAkAggggAACCLimwJ49e3T58mVTcRt27lbyFClcs2iqQgABBBBAAAEEXEigfPGi8vfzM1VUtkJFjR4/wYUqpRR3F7BVg9GRgwdp7qyZVjnTpkuvlRs3xRj3iEED9fPsWaGu//PiJcqRM2eM5cjCCCAgDR84QPPmzDZRJE2WTBt37ZHRwIeBAAK2E/jj+HEZTYwsjbadOqtZ6zYRWmzZr4s1ashg3b1zJ0LHGRsyfT9jppIlTx6h45iMgLMIbN6wXu1bNDelmyvPB5q98BdnKYM8EUAAAbcV+Ov8eVUr95HF+idOm6GiJUq4rQ2F21bAmRqMzpj8g74dPcoqQJKkSbVp994Y+3e8sYGYsZGYtRHPy0vbDxzimnPbvoSJhkCEBC6c+1P1qlfTo0ePrB73Qb78Gj9lqnwSJoxQbGefTINRZz+Dts3f1g1Gjey6du2qMWPGWEx00KBBmjBhggICAkI8T4NR255XoiGAAAIIIIAAAggggIDtBGgwajtLIiGAgAMKzJ49W40bN7aY2cFTZ+Th4eGAWZMSAgggYB+BTevXqUPLFhaDz8+eXZm9ve2zMFERQAABBBBAINoEgiQV3L9fxuOrwzt+fO06fDTa8mAhBBCIusChAwfUuN7HFgO98847eu+996K+CBEQQAABBBBAAIEYEti6dasCAwNNqx86fTbGbqKJIQqWRQABBBBAAAEEnFLAuDnauEn69REnblztOXqc63Gc8qyStCWBb0eN1JFDh6ziZH//fXXp+VWYeL27dZX/1atW55UsU0YNm34RZhx7TTAaCnw7ynrTA2PdGnU+VtWaNe2VAnERQCAMgdu3bumjIoX09OlT08xBI0aqWq3aGCKAgI0F/K5eVYUSxSxG/azx5+rep2+EV7xx/br69eyubZs3h3mscY17idKlNWzsOHl7xw9zPhMQcFaB40eOqH5t8++ZGTJm1PK16521LPJGAAEE3EqgTOGCum7hs9+GTZqqa6/ebmVBsfYTcKYGo5/VrqVjRw5bxahSo6aGjBptP6wwIk+ZNFETx40NddaEqdNUrGSpGMuRhRFwZ4Ezp0+rfs3qevLkiVWGgoWLaOR33ylx4iRuR/X337dVrlhRPXr4METtX331lYYOHep2Hu5esD0ajF6/fl1p06a1+P9gkiRJ9Oabb+rw4ZB/z9Ng1N1fidSPAAIIIIAAAggggIDjCtBg1HHPDZkhgIANBO7evRv8Ro7x+PowLriqVNXyztI2WJoQCCCAgMMJDP26vxbM/cmUV3wPD23Jk8fh8iUhBBBAAAEEEIi4wJmHD/XpiROmAzO9/baWrPaNeECOQACBGBNYNH+eBvXtY3H9vHnzBl+cwkAAAQQQQAABBJxVYN26dbpz506I9D3jxNH+EyedtSTyRgABBBBAAAEE3Erg1Mk/VLdqFYs1L16xSpnfecetPCgWAQQQQAABewuMHTFcs6ZNNS2TOEkSbdq9l+be9j4BxHdLAaNRRYGcljd9NK4/N65Dj+xY8dsyjRg4UEZTjFdHwkSJVKR4cRUvVVrFSpRUosSJI7sExyHgNAL+fn4qX7yoKd9kyZJr4+49TlMHiSKAAALuLPBV505aufw3E0HGt97SMt917kxD7QgggAACCERIYM2KFfqqSyc9f/7c6nHVa9VW/6HDFDt27AjFdpXJ9+/dU+nCBU0NRjt37qwxY8a4SpnUEU4BezQYNZZu166dJkyYYDELY1OgoKCgEM/Zq8Fo7dq1tWjRonBqMA0BBBBAAAEEEEAAAQQQMAvQYJRXBQIIuLyAsfPQ8OHDTXUaNzMYNzUwEEAAAXcRKFesiAL8/U3lVkiWTIPfestdGKgTAQQQQAABlxZYeeOG+l24YKqxfOUqGvnNty5dO8Uh4GoCwwZ8rfk/zbFYVsmSJZUsWTJXK5l6EEAAAQQQQMCNBFasWKHHjx+HqDhhwoTaduCQGylQKgIIuKuAcTPQwX37wlW+l7eX3suZK1xzIzPpxvXrOv/nn1YPTZMurdKkTReZ0CGO2b93j14EvYhynMgGiOcVT+/nyh3ZwzkOAQSsCFQpU0qXLl40Pdu6fUe1aNcONwQQQAABBBCwkcDdO3dUpkghPX70yBSx35Chql23no1WIgwCCLwukC97Nj19+tQEU6hIUf0wc1aUwG7dvKmve32lC+fOqXjp0ipRqrQ+yJdPHm7aICRKmBzs1ALPnj1T3nezmmrw8vLW7qPHnLo2kkcAAQTcReDXhQs0oHcvi+XuPHxU8ePHdxcK6kQAAQQQQCDSAksWLtSAPr304oX1z9UrV6+hwSNHufVmQ8aGMCULfKiHDx+EsO7YsaPGjYv8ZjCRPnEcGKMC9mow6ufnpwwZMsh4zyI8w14NRhs3bqyZM2eGJwXmIIAAAggggAACCCCAAAIWBWgwygsDAQRcXiAwMFDp0qXTkydPTLVOmv5j8E7PDAQQQMDVBS5euKCqZctYLHNEpkwqkzSpqxNQHwIIIIAAAm4h8M3ly/opIMBUa5+Bg/Txp/XdwoAiEXAVgab1P5XRgMXSqFatmjw9PV2lVOpAAAEEEEAAATcU+PXXX01Vp06TRqs3b3VDDUpGAAF3E7jz998qlu+DcJUdK1Ys/bZ2vTK8+Wa45kd00vIlS9Sne1erh7Vo206tO3SMaFjTfKNJRHhvvIjyYhYC5MqTR7MXLrJHaGIi4NYCkyeM16RvvzEZZH/vPc1bssytbSgeAQQQQAABWwpM/GacpkycYAppbNayZd8Bt24oYEtnYiFgSaBCiWLyu3rV9FTWd7Nr4W/LQUMAARsJFM+XV3//fTtENA8PDx08dcZGKxAGAQQQQMCeAhf/+ktVPyptcYnvJk9RidKW72OxZ07ERgABBBBAwJkEvh01UjOmTA415Q7duqtp8xbOVJZdcjX6BJTIn1cPHtBg1C7AThbUXg1GDYbmzZtr6tSp4RKJSoPRXbt2qVChQhbXadeunb777rtw5cAkBBBAAAEEEEAAAQQQQMCSAA1GeV0ggIBbCDRr1kzTpk0z1ZqvQAFN/+lntzCgSAQQcG+BeXNma/jAARYRNuXOLR92vXfvFwjVI4AAAgi4jEDrM2e0584dUz1rt+1QqjfecJk6KQQBdxAwms0YTWdeH15eXqpUqZI7EFAjAggggAACCLiowOPHj7VixQpTddmyZ9eCZdyU76KnnbIQQOAVgYg0GDUOq1S1moaNHWcXQ3dpMFqlRk0NGTXaLoYERcCdBS5dvKgqZUqZCOLGjau9x/9wZxpqRwABBBBAwGYCxo3yZQoVMN0wbyzwVf+v9UmDhjZbi0AIIGAW+KRGNf1x/LjpCeP6C+M6DAYCCNhGoGbF8jp39qwp2KHTZ2VswMNAAAEEEHB8gTKFC+p6YKAp0fqNGqtH336OXwAZIoAAAgggEAMCT58+1YjBA/XLz9bvcU+YKJHadOykTxs2ioEMHW9Jaw1GW7durYkTJzpewmRkVwF7Nhi9ePGi3nrrLQUFBYVZQ1QajBrXUVapUsXiGr1799bgwYPDXJ8JCCCAAAIIIIAAAggggIA1ARqM8tpAAAG3EDh9+rSyZcumFy9emOr9+delyvH++27hQJEIIOC+Am2bfamtmzaaAN729taC7NndF4bKEUAAAQQQcDGBUocO6e7z5yGq8ogdWwdPnnaxSikHAdcWuBYQoLJFC1ssMmXKlCpWrJhrA1AdAggggAACCLi0wJ07d7Ru3TpTjUWKFdekGT+6dO0UhwACCBgCEW0w6uHhoWW+65ThzTdtDuguDUZbd+ioFm3b2dyPgAggIFlruLRw+e/Kmu1diBBAAAEEEEAgigLTvp+k8WPHmKIkSJBAW/cfVGw2lY6iMIcjELpAyyafa+e2raZJceLE0b4TJ+FDAAEbCTRr1EB7du40RVu1aYvSpE1ro1UIgwACCCBgT4FeXbtoxbKlpiXSZcigFevN97HYMxdiI4AAAggg4AwCRtPCPt26asVvy6ym6+XtrWGjx6p0uXLOUFK05Gg0GC35YT7dv38/xHrNmzfX5MmToyUHFnEcAXs2GDWqbNSokebMmRNmwVFpMDp16lQZr19LY9KkSWrVqlWY6zMBAQQQQAABBBBAAAEEELAmQINRXhsIIOA2AjVr1tTSpeYPK8uUK6+xEye5jQOFIoCA+wkYH5wUyZNLxuPro0WaNGqWOrX7oVAxAggggAACLigQ+PSpKh45YqosZapUWrfdfBG+CxJQEgIuI7Bj6xa1atrEYj2ZMmVS7ty5XaZWCkEAAQQQQAAB9xMIDAzU1q3mm/Jr1vlYXw8b7n4gVIwAAm4nENEGowZQjdp1NGD4CJtbuUuD0eHjvlHFKlVt7kdABBCQOrVuqQ1r15oouvXuowafW35/CzcEEEAAAQQQCJ/A40ePVKZIId29c8d0QNdevdWwSdPwBWIWAghEWqBXl85WG33sOHhYCXx8Ih2bAxFA4H8C1v5fGz9lmoqXKgUVAggggIATCCxd9Iv6f9XTYqZb9x1QosSJnaAKUkQAAQQQQCB6BAKvBahT69Y6eviQ1QXfyvS2+gwcpHwFCkRPUk6yinF/bJnCBYM3dn110GDUSU6gjdO0d4PRs2fPKmvWrDIaAoc2otJg1HjtGk1GLY39+/frgw8+sLEa4RBAAAEEEEAAAQQQQMCdBGgw6k5nm1oRcHOBffv2KX/+/CaFWLFiadmatXrzrbfcXIjyEUDAVQV27diuFo0bWSxv9rvvKnv8+K5aOnUhgAACCCDgVgI7/v5b7c+eNdWcv0BBTftprltZUCwCzi4wa9pUjR1hubmW0VzUaDLKQAABBBBAAAEEnFXgypUr2r17tyn9Np06q3nrNs5aFnkjgAAC4RaITIPR2LFja8WGTUqdJk241wnPRHdpMPrz4iXKkTNneEiYgwACERTYummT2jb7wnRU2YoVNfq7CRGMxnQEEEAAAQQQeFVgzozpGj1sqAklQYIE2rx3v+LEiQMYAgjYWWDk4EGaO2umxVV+X79R6TNksHMGhEfAPQTGDB+m2dOnmYqlobZ7nH+qRAAB1xC4fOmSKpcuabGYcRO/V+ly5VyjUKpAAAEEEEAgigIB/v7BG/gdP3rUaqSMb2XSwBEjlStPniiu5nqHP336VB8VLqjbt2+HKK5p06aaPn266xVMRaEK2LvBqLF4vXr1tHDhwlDziEqD0YwZM+qvv/4yxTfe/3/06JE8PDx4FSCAAAIIIIAAAggggAACkRagwWik6TgQAQScUaBYsWLatm2bKfWaH9fV10OHOWNJ5IwAAgiEKWA0JjIaFL0+4nl4aFuePIoVZgQmIIAAAggggIAzCMz099eEK1dMqTZt0VIdunZzhhLIEQEE/hXo072rjCYv1obRWMa4aCRevHiKHz++fHx8lDhxYqVIkULe3t4yNlNhIIAAAggggAACjirw559/6vDhw6b0Ro+foLIVKjpq2uSFAAII2EwgMg1GjcXrfPKp+g4abLM8jEDu0mB0x8HDSuDjY1M7giGAwD8Cly5eVJUypUwcmTJn1pJVa2BCAAEEEEAAgUgKBN8oX6SQbt+6ZYrQsXsPNWnWPJKROQwBBCIiMGXSRE0cN9biIT8tWqz3c+WOSDjmIoCAFQFrm7DWb/S5evTtixsCCCCAgJMIlClcUNcDA03Zfly/vvoMGOQkVZAmAggggAAC9hN48eKF6lSppLOnT1tdpFDRYhrxzTdKnDiJ/RJx4sjWGow2aNBAc+bMceLKSD0yApcvX9bZs2dNhxr3UxQoUCAyIU3HXLt2TSdOnAg1VsqUKZUjR44Ir+fr66vy5ctbPM74+erVqyMckwMQQAABBBBAAAEEEEAAgVcFaDDK6wEBBNxKYPny5apWrZqpZqMpx9ptO5Q0WTK38qBYBBBwD4HalSta/OCpROLEGpM5s3sgUCUCCCCAAAJuINDr/Hn53rxpqnTW/IXKnTevGwhQIgKuI1CvelWdDONClNCqNXaq9fT0DG5AalwgYzQgTZQokZImTRrciJSdbF3ntUIlCCCAAAIIOKOAccHtyZMnTanPnLdAefLlc8aSyBkBBBCIkEBkG4wan2mv3rxFKVKmitB6oU12lAajDZs0VckyH9msrlcDxfKIpbz5P7RLbIIigMA/AvlzvKsnT56E4EiQwEc7DpmbymOGAAIIIIAAAuETWDD3Jw39ur9psvG5z+Y9+xTPyyt8gZiFAAJREvhl3s8a3M9yc8PxU6aqeKnSUYrPwQgg8I/AimVL1atrFxNH6XLlNW7iJJgQQAABBJxEwNqm2mnSptWqTVucpArSRAABBBBAwH4Cvbt11e9Ll1hdoHqt2mrftatNrwmwXzUxE9loMFquWBHdvHEjRAI1atTQwoULZVxXwUDAGQSuXLmivHnzKiAgwGK6xuv5448/doZSyBEBBBBAAAEEEEAAAQQcWIAGow58ckgNAQRsL2Ds8JQtWzadtrDD0+dfNlOnHj1tvygREUAAgRgUuHXzpkoWyG8xg4FvvaVKNFaOwbPD0ggggAACCNhW4OPjx3X+0aMQQWPFiqUDJ0/TTNC21ERDwO4CubK8bdc1jD8bjAakcePGDW5AGj9+/OAGpEbz0RQpUih27Nh2XZ/gCCCAAAIIIODeAgcPHtT58+dNCMvXrleGjBndG4fqEUDALQQi22DUwKnfqLF69O1nMydHaTDae8BA1a3/mc3qIhACCESvQK1KFfTnmTOmRQ+f+TN6E2E1BBBAAAEEXEigYskSunrlsqmiNh07qXmbti5UKaUg4NgC69asVpe2bSwmOWD4CNWoXcexCyA7BJxEYNeO7WrRuJEp25x58mjOwkVOUgVpIoAAAggs+3Wx+vXobhFi674DSpQ4MUgIIIAAAgi4rcDGtWvVsXVLq/VXrVlTA4eP5L6PMF4hz549U4USxRV4LWRTxhIlSmj27NnKkCGD277GKNx5BM6ePauyZcvqwoULFpM27ukIDAykYa7znFIyRQABBBBAAAEEEEDAYQVoMOqwp4bEEEDAXgI//vijmjZtagqfIEECrd2+U8YjAwEEEHAVgSW/LNTXvb6yWM7aXLmU1NPTVUqlDgQQQAABBNxa4OmLFypy4ICCXlNI4OOjHQcPu7UNxSPgbALnz/2pGuXLxWjaRgNSo8mosYuzl5dX8HslPj4+wQ1IkydPHvwzBgIIIIAAAgggEFmBXbt26erVq6bDt+0/qISJEkU2LMchgAACTiMQWoNRj9ixFfT8udVajH+nrdu+U0mSJrVJvTQYtQkjQRBwewGj4ZLReOn1MXfxEr2XM6fb+wCAAAIIIIBARAVO/XFCdatVNR0Wz8tLm3bvDd44joEAAtEjsG/Pbn3xWX2Li3Xs3kNNmjWPnkRYBQEXFzh7+rRqV65oqtLYlMzYnIyBAAIIIOAcAn5XrqhCyeIWkx313XiVq1jJOQohSwQQQAABBGws8PDhQ5X4MJ8eP3pkMXKtuvXUZ+Cg4Gu3GaELGNdTlC9RTNcCQjYYjRcvniZNmmSxdwCmCDiSwIIFC9SiRQv9/fffVtMy5tStW9eR0iYXBBBAAAEEEEAAAQQQcFIBGow66YkjbQQQiLyAsUNRmjRpgndveX106NpNTVtY3wUq8qtyJAIIIBAzAt3at5PvqpWmxdPHi6cl770XM0mxKgIIIIAAAgjYXODEgwdq9McfpriZ38mqxSvMvwvYPAECIoCAzQTWrl6lru3a2iyevQIZF7F5enrKuCDL29s7uAlpwoQJlSRJkuAvLnKzlzxxEUAAAQQQcH6BzZs368aNGyEKieXhoUOnzjh/cVSAAAIIhEMgtAajxUuV1vYtm/U8lCajjb9sps49eoZjpbCn0GA0bCNmIIBA2ALjx47RtO8nmSa27tBRLdq2CzsAMxBAAAEEEEAghMCUSRM1cdxYk0qefPk0c94CtBBAIBoF/jxzRrUqVbC4oi3/fR6NJbEUAg4pcPvWreBmO6+PpMmSa9PuPQ6ZM0khgAACCFgWqFiyhK5euWx60mic1n/IUNgQQAABBBBwS4EGdWrr6OFDFmtPmiyZlvmuVeLESdzSJjJF1yhfTufP/Wk6tHbt2lq0aFFkQnIMAnYVePHihbZt26Zx48ZpyZIloa7VtGlTTZ8+3a75EBwBBBBAAAEEEEAAAQTcR4AGo+5zrqkUAQReERg1apS6d+9uMjHejF27bYfixImDFwIIIOD0AsYbz8XyfaC7d+6Yamn0f/+n9mnTOn2NFIAAAggggAAC/wgsu35dg/76y8RRpUZNDRk1GiYEEHAiAeP3+OuB1+Tv5/ffV8C/3/tdvRr8s5s3risoKMihq4oVK1Zwk1HjPRajCWn8+PHl4+OjRIkSBTcgNZqS8v6LQ59CkkMAAQQQQMBuAr6+vrp3716I+PETJNDOQ0fstiaBEUAAAUcSCK3BaJly5RU/QXwZjT+tjXheXlq/facSJkoU5bJoMBplQgIggICk35cuUe9uXU0WRUuU1MRp3PzEiwQBBBBAAIGIClhrOPDL8hV6J1u2iIZjPgIIREHgxvXrKl2ogMUI1WrV0qARo6IQnUMRQOClgHGdRJ6sWWQ8vjq8vL21+8gxoBBAAAEEnEigX4/uWvbrYlPGb/xfavlu3eZElZAqAggggAACthGY8+MMjR46xGKwt7Nk0aTpP+r/Uqe2zWJuEqVzm9Za77vGVG369Ol16tSp4GvUGQg4kkDFihW1evXqMFNq2LChZsyYIU9PzzDnMgEBBBBAAAEEEEAAAQQQCI8ADUbDo8QcBBBwOYG7d+8qbdq0Mh5fH30HDVGdTz5xuZopCAEE3E/g0IEDalzvY4uFT8uaVbl9fNwPhYoRQAABBBBwUYFRly5pwbVrpuoGDB+uGrUt/z7gohSUhYBbCDx//lwB/v9rQGo0HX3ZhNTf758mpLdv3XJ4C6MJqXEBjNFo1MvLSwkSJAhuQpo4ceLgR5qQOvwpJEEEEEAAAQQiJbB8+XI9ffo0xLGp3ngjeAM4BgIIIOAOAqE1GM2b/0N9PXSYqpX7yNRQ4VWbZq3bqG2nzlHmosFolAkJgAACko4dOazPatcyWaRNl04rN27GCAEEEEAAAQQiIGB8vlOyQH7TvwdSpEyl9Tt2RiASUxFAwBYCRrPD3O9kthiqWMmSmjCVhvq2cCYGAoZAuWJFFODvHwLDwyO2Dp46DRACCCCAgBMJhPa5w/odu5QiZUonqoZUEUAAAQQQiJrAlUuXVK18WT177TopI6qxsRqSylUAACAASURBVOiY8RNlvL/AiJjApvXr1LNTJz18+MB04KxZs9SoUaOIBWQ2AnYW+O6779ShQwerqxj3UYwdO1atWrWycyaERwABBBBAAAEEEEAAAXcToMGou51x6kUAgf8EevTooZEjR5pE0qRNpxUbNsrDwwMtBBBAwKkFJn4zTlMmTjDVENfDQ9ty55ZHrFhOXR/JI4AAAggggMD/BJqfOqUD9+6ZSLbs3a/ESZJAhQACbijw5MkT+V/9p9lo8JfRkDT4v//3s/sW/txwNKqXTUjjxYv3XxPShAkTKlGiRMENSI2vuHHjOlra5IMAAggggAACVgSCgoK0dOlS07PvZMumX5avwA0BBBBwC4HQGoxmypxZS1atUac2rbTB19eqR/z48bV+524Zj1EZNBiNih7HIoDAS4EHDx6oUK73TSBx48XT3mMngEIAAQQQQACBCAgsXbxI/Xv2MB1Rt/5n6j1gYAQiMRUBBGwlUCzfBzL+Lf/6yJEzp35evMRWyxAHAbcXqF+rho4fPWpyOHT6rIzrBhgIIIAAAs4hcD0wUGUKF7SY7PBx36hilarOUQhZIoAAAgggYAOB8sWLBl/DbWn07NdfnzakEWZkmI0NYbq1b6e1q1eZDs+YMaO2bt2qdOnSRSY0xyBgF4G///5bKVOmNG3KbiyWP39+zZ07V1myZLHL2gRFAAEEEEAAAQQQQAAB9xagwah7n3+qR8CtBQIDA5UmTRo9e/bM5DB6/ASVrVDRrX0oHgEEnF/gs9q1dOzIYVMhBRIl0kTecHb+E0wFCCCAAAIIvCJQ9OBBPQoKCmHiGSeO9p84iRMCCCBgVcDYufnq5Sv/NiH9p/FowMtmpP82Jn386JHDCxo3E8WJE0dGE1Kj4WiCBAmCG5AajXZeNiE1nmMggAACCCCAQMwLPHz4UKtWmS/uLlS0qH74cVbMJ0gGCCCAQDQIhNZgNFny5Nq4a49OHDumT2tWDzWb1h06qkXbdlHKmAajUeLjYAQQeEXAaBpgNA94fWzbf1AJEyXCCgEEEEAAAQTCKdC5TWut911jmj1h6nQVK1kynFGYhgACthSoWraMLl64YAqZJm06rdq02ZZLEQsBtxZo17yZtmzcYDL4ff1Gpc+Qwa1tKB4BBBBwNoHKpUvq8qVLprSr166jgcNHOFs55IsAAggggECkBMYOH6ZZ06dZPDZfgQKaNmcumylESvafg/44fjz4mgqj2ejro0uXLho9enQUonMoArYXqFevnhYuXBgcOHbs2KpatapatGih8uXL82eB7bmJiAACCCCAAAIIIIAAAv8K0GCUlwICCLi1wBdffKEZM2aYDDK/844WrzDf4OrWWBSPAAJOJXD3zh0Vy/eBxQ9J+r75pqqnSOFU9ZAsAggggAACCFgX8HvyRFWPHjVNeCN1avlu2QYdAgggECWB27duBTceDbwWoCuXL8v/6j+NSK8FBMjv6lVdvXI5SvGj8+C4cePKy8sruPGoj49PcCPSlw1IjUfjOQYCCCCAAAII2Ffg9u3b2rDBfINwjdp1NICbyeyLT3QEEHAYgdAajBobKBw8dSb45oGWnzfWzu3W39sxGvb5bt0e/G+cyA4ajEZWjuMQQOB1gS8a1Ne+3btNMN9NnqISpcsAhgACCCCAAALhEAh6/lyF8uTSo4cPQ8z29PTUriPHgjdbYyCAQPQLNK73sQ4dOGBa2Ns7vnYdMV+rEf0ZsiICriEwoHcv/bpwgamY8VOmqnip0q5RJFUggAACbiLQ/6ueWrroF1O1KVOl0rrtO91EgTIRQAABBNxZwPjM7MuGn1m8rzN1mjSaOG2G3s6SxZ2JbFL7sAFfa/5Pc0yxUqdOrWPHjilZsmQ2WYcgCNhCYM2aNerTp48aNGigzz77TCm4v9sWrMRAAAEEEEAAAQQQQACBMARoMMpLBAEE3Frg9OnTypYtm8U3akd9N17lKlZyax+KRwAB5xVY9fty9ezU0WIBa3PlUlJPT+ctjswRQAABBBBAIITAltu31fnPP00qBYsU1eSZs9BCAAEE7C5w88YNBfj7K8DfL/jRaED68r+vBf/cX48fP7Z7HlFdwGjg83oTUqPxqNGs52Uj0njx4rFLcFShOR4BBBBAwK0FAgICtH37dpNB6w6d1KJtW7e2oXgEEHAfgdAajBoKW/btV+LESbR3167gm45CGx26dVfT5i0ijUeD0UjTcSACCLwmMKhvHy2aP8/k8mmjxurZtx9eCCCAAAIIIBAOAWODAWOjgdeH0azbaNrNQACBmBHo0LKFNq1fZ3HxfSdO0vw3Zk4Lq7qgwMRxYzVl0kRTZd169VGDJk1csGJKQgABBFxXYMWyperVtYvFAtfv2KUUKVO6bvFUhgACCCDg9gJPnz5VyQ/z6d69eyYLDw8PffP9D2zOZ6NXydnTp9WsUQMZ17G/OjJmzKj9+/fTYNRGzoRBAAEEEEAAAQQQQAABBBBwXgEajDrvuSNzBBCwkUD16tX122+/maL9X+rUWr5uQ3BjCQYCCCDgbAJ9uneVcVPo6+ONuHG14v33na0c8kUAAQQQQACBUASm+fnph6tXTTNatmuvVu07YIcAAgg4hMDt27cV4Hf138aj/zQdfdmQNMDvn/9++PCBQ+QaWhKvNiH18fEJ0Xz0ZRNSLy8vmpA6/JkkQQQQQACBmBK4ePGi9u3bZ1p+wPARqlG7TkylxboIIIBAtAqE1WD0N991evOtt4Jz+rRmdZ04dsxqfkmSJpXvlm2K5+UVqRpoMBopNg5CAAELAj/N/FGjhgw2PZMzTx7NWbgIMwQQQAABBBAIh8CIQQP182zzBpJ9Bw1WnU8+DUcEpiCAgD0E+n/VU0sX/WIx9OrNW5U6TRp7LEtMBNxOYP5PczRswNemuus3aqwebFzhdq8HCkYAAecWuB4YqDKFC1osYsio0apSo6ZzF0j2CCCAAAIIhCLQrnkzbdm4weKMarVqadCIUfjZSOD+vXv6/NN6On3yZIiI2bNn14EDBxQvXjwbrUQYBBBAAAEEEEAAAQQQQAABBJxTgAajznneyBoBBGwosH37dhUtWtRixOat26hNp842XI1QCCCAQPQIlCyQX7du3jQtVi9VKnVLnz56kmAVBBBAAAEEEIgWge7nzmnDrVumtRYsW65s2bNHSw4sggACCNhCwGiy80/j0Vebj/qF+Nn9+/dtsZRdY7xsQmo0HE2QIIFeNh59/dGYx0AAAQQQQMDdBM6cOaOjR4+ayp4wdZqKlSzlbhzUiwACbioQVoPRWQt+Ue4PPgjW2bR+nTq0bBGqVNdevdWwSdNIadJgNFJsHIQAAhYEtm3erDZfmv8sSpwkibbs3Y8ZAggggAACCIRD4KMihRV4LcA0c932HUqZ6o1wRGAKAgjYQ+CbkSP049QpFkPPW7JM2d97zx7LEhMBtxNYt2a1urRtY6q7dNlyGjfpe7fzoGAEEEDA2QWqflRaF//6y1RGleo1NGT0GGcvj/wRQAABBBCwKLDed406t2lt8bncefNqwpRpSpgoEXo2Erh08aJaNG6kK5cvhYhYqFAh7dixw0arEAYBBBBAAAEEEEAAAQQQQAAB5xWgwajznjsyRwABGwrUqlVLS5YsMUX09PTUMt91SkczPhtqEwoBBOwtcOqPE6pbrarFZSa9844+TJjQ3ikQHwEEEEAAAQSiUaDmsWO69PhxiBWNpnUHTp6Wh4dHNGbCUggggID9Be7dvRvccPRagL/8rl7VtYAA+fu9bEL6z6MxxxlG3LhxgxuQenl5BTchNR5ffv/yv405DAQQQAABBFxJ4NixYzp9+rSppJ8XL1GOnDldqVRqQQABBKwKhNVg9LvJU1SidJng41+8eKE6VSrprIU/O18ukCJlKq3evEVx4sSJsDoNRiNMxgEIIGBFwLhxr1Kpkhaf3X3kmLy8vbFDAAEEEEAAgVAEzp09q5oVy5tmvJMtm35ZvgI7BBCIQYFZ06Zq7IjhFjOYNP1HFSlePAazY2kEXEfg0P79avxJXVNBOfPk0ZyFi1ynUCpBAAEE3ERgYJ/eWrxgvqnaZMmTa/WmLYrn5eUmEpSJAAIIIOAuAk+fPlXJD/Pp3r17ppKNezsmTpvBewg2fjFsWLtWfbp10f3790NEbtKkiWbMmGHj1QiHAAIIIIAAAggggAACCCCAgPMJ0GDU+c4ZGSOAgB0ELl26pKxZs+rhw4em6PkLFtS0OXPtsCohEUAAAfsIzJj8g74dPcoUPE6sWNqeJ488YsWyz8JERQABBBBAAIFoF3gUFKSiBw+a1jV2tt223/zzaE+QBRFAAIEYEHj86JGuXr0S3Gz0v6/gJqT/NiL189fff9+OgcwivqTRKPpls9HXH19tRho7duyIB+cIBBBAAAEEYkBg//79+uuvv0wrGzeRpU6bNgYyYkkEEEAg+gXCajA6bOw4Vapa7b/EVi7/TV917hRqor2+HqB6nzWIcDE0GI0wGQcggEAoAvlzvKsnT56YZsyct0B58uXDDgEEEEAAAQRCEZgyaaImjhtrmtG8dRu16dQZOwQQiEGBZb8uVr8e3S1mMGTUaFWpUTMGs2NpBFxH4PKlS6pc2rxxRYY3M2r5uvWuUyiVIIAAAm4iENpnG207dlKzNm3dRIIyEUAAAQTcRWDOjOkaPWyoxXKr16qtgSNGugtFtNU5ZvgwGe7Gxq2vjokTJ6p169bRlgcLIYAAAggggAACCCCAAAIIIOCoAjQYddQzQ14IIBDtAqNGjVL37pYvABszYaI+Kl8h2nNiQQQQQCAyAl80qK99u3ebDs3t46NpWbNGJiTHIIAAAggggICDChy5f19NT540ZZcte3YtWLbcQbMmLQQQQCDmBYxmF/5Xr/7bgNRP/sENSF82JP3n+1s3b8Z8ouHMIE6cOHrZcNR4fPX7l41JjZ8ZDUsZCCCAAAIIxKTAjh075O/vb0ph/x+n5OnpGZOpsTYCCCAQbQJhNRjtO2iw6nzy6X/5BAUFqVLpkvK7csVqjilSppLv1m2K6OYDNBiNttPOQgi4hUCdKpV05tQpU61Va9bS4JHmDTLdAoUiEUAAAQQQCIfApYsXVaVMKYszf1q0WO/nyh2OKExBAAF7CWzZuEHtmjezGL7rV73UsOkX9lqauAi4lcCzZ8+U913zNc5JkyXTpt173cqCYhFAAAFXELgeGKgyhQtaLCVfgQKa/tPPrlAmNSCAAAIIIBAs8Pz5cxXLm0f37983iWTN9q7mLFqsePHioWVDgadPn6pV08+1d9euEFGNaybWrFmjMmXK2HA1QiGAAAIIIIAAAggggAACCCDgnAI0GHXO80bWCCBgBwHjTdwcOXLolIWbHVKkTKmVGzYpnpeXHVYmJAIIIGA7gYcPH6hIntzBH0y9PrpnyKC6KVPabjEiIYAAAggggECMCywKDNTwixdNedT8uK6+HjosxvMjAQQQQMCZBYyLz/5pPPq/5qPXgpuQ/q8h6c0bN0w7XztyzcYFipaaj77ahNR4noEAAggggIC9BDZu3Khbt26FCB8nblztO/6HvZYkLgIIIOBwAmE1GO3S8ys1+uLLEHkvmj9Pg/r2CbUW470g4z2hiAwajEZEi7kIIBCWQNd2bbV29SqL0w6cPB3hJshhrcfzCCCAAAIIuIKA78oV6tuzhx49fGgqJ2GiRNq674BixYrlCqVSAwJOK3Dk0EE1/LiOxfybtmipDl27OW1tJI6AowkUzp3T1JDH+Px699HjjpYq+SCAAAIIhEOgWrmP9Nf586aZSZMm1aY9+8IRgSkIIIAAAgg4h8DcWTM1cvAgU7LG+3pDRo1W5eo1nKMQJ8ry779vq2aF8rpx/XqIrN9//30tWbJEb7/9thNVQ6oIIIAAAggggAACCCCAAAII2EeABqP2cSUqAgg4qcCOHTtUpEgRi9k3adZcHbv3cNLKSBsBBNxFYOO6derYqoXFcle+/75SxY3rLhTUiQACCCCAgFsIDL14Ub8GBppqHfHNt6pQuYpbGFAkAgggENMCVy5f0jX/APn/24jU3++qAvz9df1aoK5euaLrgddiOsUIr280HDW+jIakL5uPGo+JEydWkiRJIhyPAxBAAAEEEHgpsHr1aj148CAESLLkybVx1x6QEEAAAbcRCKvBaLvOXfRlq9YhPIwNEMoWLaxbN29adUqdJo1WbtwsDw+PcFvSYDTcVExEAIFwCMyePk1jhlve+KpKzZoaMnJ0OKIwBQEEEEAAAfcQMBqKDhs4QEsX/WK14Gq1amvQiJHuAUKVCDiwwKWLF1WlTCmLGdaqW0/9hwx14OxJDQHnEqhatowuXrgQImnjva6Dp844VyFkiwACCCAQLGBsnGZsoPb6MJqtHTp9FiUEEEAAAQRcQiAoKEgl8ufVnTt3TPUUKV5co74drwQ+Pi5RqyMVYfzb0Whm/uLFixBp1atXT1OmTFGiRIkcKV1yQQABBBBAAAEEEEAAAQQQQCBGBGgwGiPsLIoAAo4s8Pnnn2vWrFmmFD09PbV45SplfCuTI6dPbggg4OYCg/v11S/zfjYpJPP0lG+uXG6uQ/kIIIAAAgi4nkCTkyd19P59U2G7jxyTl7e36xVMRQgggICTCvhdvaprAQHyv2o0H/ULbkBqfF0L8Je/3z//7QwjVapUypkzZ3DT0Thx4jhDyuSIAAIIIOBgAkuXLpVxYf2rI1PmzFqyao2DZUo6CCCAgP0Ewmow2rxNW7Xp2MmUwKxpUzV2xPBQExsyarSq1KgZ7uRpMBpuKiYigEA4BJ4/f646VSrp3FlzcwCjacD8ZcuU7d0c4YjEFAQQQAABBFxb4ML5c+rQooWMx9DG+ClTVbxUadfGoDoEnEDg3t27KvJBbouZlvroI33z/WQnqIIUEXAOgSaffqID+/aakjWa0Bn/rmQggAACCDiXwOrff1ePTh0sJj3j5/nKmz+/cxVEtggggAACCFgQ+P67b/XD+O9Mzxj/hvnx5/nKky8fbnYQ2LF1i1o1bWKKPHLkSHXr1s0OKxISAQQQQAABBBBAAAEEEEAAAecToMGo850zMkYAATsLXL9+XVmyZNHt27dNK+X+4APNWmB9x3g7p0Z4BBBAIEyBcsWKWGxMUz1FCvV9880wj2cCAggggAACCDiXQNGDB/XoteY8cePG1d7jfzhXIWSLAAIIIGBqOGo0HTWajwZe+6cxqdGk1JFG7NixFS9evOBmoz4+PoofP37w969+0YTUkc4YuSCAAAIxL/Ds2TP99ttvpkTyFyyoaXPmxnyCZIAAAghEk0BYDUY//7KZOvXoacrm8aNHKlOkkO7euWM10wxvvqllvuvk4eERrmpoMBouJiYhgEAEBE79cUKf1KhuaipvhEiWPLk27toTgWhMRQABBBBAwPUEFi+YrxGDBurx48dWizOaD3T9qrcaNDHfIO96IlSEgHMI5H4ns168eGFKluvKneP8kaXzCHRr306+q1aaEl6+br0yvJnReQohUwQQQACB4N+dOrdtrQ2+vhY1Pm3YSD379UcKAQQQQAABpxYw/r4rlDunHj54YKqjUJGi+mHmLKeuz5GTnzH5B307elSIFI33VTdu3KgSJUo4curkhgACCCCAAAIIIIAAAggggEC0CdBgNNqoWQgBBJxJYPLkyWrZsqXFlIeP+0YVq1R1pnLIFQEE3ETgr/PnVa3cRxar/SZzZhVNnNhNJCgTAQQQQAAB9xC4+Pixah07Zio2Tbp0WrVxs3sgUCUCCCDgZgLXA68pwM8/uBmpv7/RfPSa/K5cCf5v4+vK5UsOJWI0IfXy8gpuPpogQQJTA1Lj556eng6VM8kggAACCNhP4P79+1qzZo1pgSo1amrIqNH2W5jICCCAgIMJhNVgtMHnTdStdx+LWU/69htNnjA+1IpGffudylWqHK6qaTAaLiYmIYBABAUmjBurqZMmWjyKxgERxGQ6AggggIDLCDx48EC9u3bWhrVrQ63JeE998qw5MpoWMhBAwHEEyhQuJONzutdHhowZtXztesdJlEwQcHKB4YMGaN7s2aYqvps8RSVKl3Hy6kgfAQQQcB+BoKAg9enWVSt+W2a16MxZ3tHilavcB4VKEUAAAQRcUmD2jOkaM2yoqTZv7/gaPm6cSpaxfJ+nS2JEc1F9uneVcb3Dq8Pb21t//fWXUqZMGc3ZsBwCCCCAAAIIIIAAAggggAACjilAg1HHPC9khQACMSxg7ByVP39+7d+/35RJipQp9dva9cFNERgIIICAIwn8PHuWRgwaaEoptqStH3yguLFiOVK65IIAAggggAACURRYf+uWepw7Z4pSrGRJTZg6PYrRORwBBBBAwFkFbt648W/DUb//Go/+04DUTwF+fgoICNDjR48cpjyjCalxUZ+lBqTGz2lC6jCnikQQQACBKAvcvHlTmzZtMsX5omUrte/SNcrxCYAAAgg4i0BYDUbrfdZAvb4eYLGcu3fuqEyRQqH+Tp8pc2b9unK1YoXjcyFHaTBqNGRJleoNm53CVG+8oWFjx9ksHoEQQCBiAs+fP1edKpV07uxZ04HGn01LVvvqrUyZIhaU2QgggAACCDixwKmTf6hjy5a6euVyqFWkz/Cm5i/7TT4+Pk5cLakj4JoCxu+3Z06dMhWXMFEibdt/0DWLpioEYkBg2veTNH7sGNPKXb7qpUZNv4iBjFgSAQQQQCCiAs+ePVPXdm20cd26UA+N5+WlPUePRzQ88xFAAAEEEHAYgSdPnqhUgfy6d++eKaePyleQsTGoR2zjrk6GrQWuBQSoW/u2OnTgQIjQadOm1aVLl8J1rYStcyIeAggggAACCCCAAAIIIIAAAo4oQINRRzwr5IQAAg4hcPToUeXKlUtGs9HXR4PPm6hb7z4OkSdJIIAAAi8F2nzZVNs2bzaBvBs/vua8+y5QCCCAAAIIIOBiAt9fvarpfn6mqtp16aovW7ZysWopBwEEEEDAlgK3b90KbjgaeC1Qflev6Jq/v/z8rsq46M7faELq769HDx/acskoxfL09AxuQmo0GzUeX/16+TNjDgMBBBBAwLEF/Pz8tHPnTlOSxuctxucuDAQQQMBdBMJqMFq73ifqN3iIVY7RQ4dozo8zQuUaN+kHlS5bNkxSR2kwGmaiEZyQLn16rdhgbmodwTBMRwCBKAic+uOEPqlRXUFBQaYoKVO9oXXbd0QhOocigAACCCDg+ALG34GHDxxQx9YtZbwnH9aoVLUaTfLDQuJ5BGJQ4MuGn2nvrl0WMzh0+iyNK2Lw3LC0awksXbxI/Xv2MBX1acNG6tmvv2sVSzUIIICACwoYGx63a9FMu3eE770/o1G70bCdgQACCCCAgDMKfDt6pGZMnmxK3cPDQ4tXrJKxMSjDPgK7dmxX765ddT3wWogFPvroI61du9Y+ixIVAQQQQAABBBBAAAEEEEAAAScUoMGoE540UkYAgegTaN++vcaPH29+kzd2bC1ZtVoZ38oUfcmwEgIIIBCKgLHrXZE8uWQ8vj46pEunhm+8gR8CCCCAAAIIuJhA57NnteXvv01VLV6xUpnfyepi1VIOAggggEB0CpQvXjS40agzDaPBqKUGpC8bkxrPxWY3eGc6peSKAAIuKHDhwgUdOHDAVNmwseNkNNFgIIAAAu4iEFaD0Rq162jA8BFWOQKvBahiyRJ6+vSp1TnZsmfXgmXLwySlwWiYRExAAIEoCIwfO0bTvp9kMcKXrVqpXeeuUYjOoQgggAACCDiewPPnz7V39y6tX7NG69as1s0bN8JM0mg40H/IMNWoUyfMuUxAAIGYE+jWvp18V620mMD6HTuVImWqmEuOlRFwIYFtmzerzZdNTRWV+qisvvn+BxeqlFIQQAAB1xO4f++eWjb5XEcOHQx3ceOnTFXxUqXDPZ+JCCCAAAIIOIrA7du3VbZoYT15/NiUkrERqLEhKMN+Aj9OnaJvRpqvqejcubPGjBljv4WJjAACCCCAAAIIIIAAAggggICTCdBg1MlOGOkigED0Cty9e1fvvPOO/P39TQvn/uADzVrwS/QmxGoIIICAFYGd27ep5eeNLT67MEcOZfLywg4BBBBAAAEEXEygytGj8n+tuXisWLF06PRZF6uUchBAAAEEolPg8ePH+vC97NG5ZLStFSdOHBkNR1//etmYlCak0XYqWAgBBNxU4NSpUzp+/Lip+smzZqtg4SJuqkLZCCDgjgJRbTBqmA3o3Uu/LlwQKt/EaTNUtESJUOfQYNQdX4HUjED0CRiNkOtWq6JzZ83vWcfy8NDva9crXYYM0ZcQKyGAAAIIIGAHAWMz6N07tmvd6tXasG6tjN/3wzt8EibUj/Pm652s2cJ7CPMQQCCGBIZ+3V8L5v5kcfVflq/QO9n4/ziGTg3LupjAyRMnVK96VVNVOXPn1pxfFrtYtZSDAAIIuI6A0WStWcPPdPrkyQgV1aBJU3Xr1TtCxzAZAQQQQACBmBbYv3ePmtb/1GIaXt7emv7TXL2XM1dMp+nS63fr0F6+K1eEqDF27NiaMmWKmjY1b1rh0hgUhwACCCCAAAIIIIAAAggggEAoAjQY5eWBAAIIhCEwb9481a9f3+KsQSNGqVqtWhgigAACMS4wethQzZkx3ZRHQk9PbczFh1IxfoJIAAEEEEAAARsLPAoKUtGD5p3eEydJoi1799t4NcIhgAACCLiTwJ9nzqhWpQqmkitUqaIR4741/dy4edr/6lUF+PvL389PAf5+/z76B/8swO+qjBsJnGVYakL6sgGp0ZiUJqTOcibJEwEEHFHgyJEjOmuhuRQ34Dvi2SInBBCwp0BYDUaNz5+Nz6FDG35XrqhS6ZIKCgqyOi1b9uxasGx5qHFoMGrPM01sBBAwBE79cUKf1Khu8c+r1GnSavXmLUAhgAACCCDgdAJGE+0dW7fId9UqbfBdowcPHkS4BqOpPQ3SYwAAIABJREFU6Mz5C5TAxyfCx3IAAghEv8Ckb7/R5AnjLS48ZdYcFShcOPqTYkUEXFDgeuA1lSlcyFRZhjff1PJ1G1ywYkpCAAEEnF8g8FqAmn5WXxcvXIhwMbny5NHshYsifBwHIIAAAgggEFMC5//8U40/qau/rVwTW6VGTQ0ZNTqm0nOLdV+8eKHalSvKuNb51ZE5c2bNnTtXH374oVs4UCQCCCCAAAIIIIAAAggggAAC4RGgwWh4lJiDAAJuL1C6dGlt3LjR5JAkaVKt3LhZCRIkcHsjABBAIGYFalYsr3MWbs6vkCyZBr/1Vswmx+oIIIAAAgggYHOBA3fvqvnp06a47+XMqbmLl9h8PQIigAACCLiPwMZ169SxVQtTwc1bt1GbTp0jBWGpCen/GpI6fxPSVxuQ0oQ0Ui8RDkIAATcR2Lt3ry5dumSqdv2OXUqRMqWbKFAmAgggIIXVYDS8Nx1179hea1asCJU0rCYnNBjlFYkAAtEhMH7sGE37fpLFpVp36KgWbdtFRxqsgQACCCCAQJQEjKaiO7dtle+qldqwdq3u37sX6Xg16nys/kOGysPDI9IxOBABBKJXYN7s2Ro+aIDFRY0N+oyN+hgIIBB1AaNRTJ6sWWQ8vjqMezY279kX9QWIgAACCCBgU4Erly+paf1Pgzcitjbe8fbWF6lTq8e5c6Yp/Plu09NBMAQQQAABOwo8efxYPTp11MZ1a03/Xnm5bOzYsbVoxUplejuzHTMhtHE9cskP8+n+/fshMCpXrqxZs2YpefLkICGAAAIIIIAAAggggAACCCCAwL8CNBjlpYAAAgiEQ+DcuXPKli2bjItEXx+fNGior/p/HY4oTEEAAQTsI2A0ZSlXrIjF4CPfflulkySxz8JERQABBBBAAIEYE5h/7ZpGW2jMU7f+Z+o9YGCM5cXCCCCAAALOLzBnxnSNHjbUVMjAESNVvVZtuxUY3ITUz08Bxpe/3z/f+/v/92j87PatW3Zb39aB48SJI6PZ6MuGoy+/f/VnxgWlDAQQQMCdBLZt26Zr166FKDlWrFg6eOqMjEcGAggg4C4CYTUYrVy9hoaOHhMmx9nTp1W7csVQ5+X7sICmz/3Z6pzfly5R725drT5vNP0zmv9FdeR9N6uePXtmNYxxk1UyG97ok+qNNzRs7Liops3xCCBgIwHjWpu61apY3DDTaKy2Yv1GpUmXzkarEQYBBBBAAAHbCRh/h+3avi24qeh6X98oNRU1sjL+3vt62HC7vtduu+qJhAACrwqs+n25enay/O/jnn3769NGjQBDAAEbCZQq+KFu3rgRIlo8Ly/tOXrcRisQBgEEEEDAVgLtWzTX5g3rrYbL6OWlhdmz6+qTJ6px7JhpnvEZ8d7jf8i4xoaBAAIIIICAIwo8f/ZM34//TjOnTtXTp09CTbFW3XrqO2gwmwrZ+URevHBB1SuUU9Dz5yFW6tmzp4YNG2bn1QmPAAIIIIAAAggggAACCCCAgHMJ0GDUuc4X2SKAQAwK9OnTR0OGDDFlYHyg+cvyFcqSNWsMZsfSCCDgzgK/LlygAb17mf98krQlTx55e3i4Mw+1I4AAAggg4JICA//6S79dv26qbezESSpTrrxL1kxRCCCAAALRIzCkfz8t/HmuabGZ8xYoT7580ZOElVWsNSH9XyNSmpDG6AlicQQQQCAMgXXr1unOnTshZiXw8dGOg4exQwABBNxKIKwGo1Vq1NSQUaPDZdK22ZfaumljqHNnL1ykXHnyWJyz+vff1aNTB6vHR1eD0aFjxqpyterhqplJCCDgnAKn/jihT2pUV1BQkKmAdOnTa8WGTc5ZGFkjgAACCLicgNEYf+e2bVq7aqXW+a6JclPRl0DJU6TU+MlTlCNnTpczoyAE3EFg147tatHYchPR5m3aqk3HTu7AQI0IRIvAx1Ur6/TJkyHWMpp0G5uVMRBAAAEEHEfA2JChUK73ZTxaGqnixNHy999X7H83mix04ICevnhhmvrzr0uV4/33HacwMkEAAQQQQOBfAWPTIeN62tu3boVpYmyKsHzter3xf/8X5lwmRE1g3ZrV6tK2jSnI/PnzVa9evagF52gEEEAAAQQQQAABBBBAAAEEXEyABqMudkIpBwEE7Cfw+PFjZcmSRZcuXTItkv299zRvyTL7LU5kBBBAIBQB40MR48OR18fbXl5akCMHdggggAACCCDgggIN//hDfzx4YKps95Fj8vL2dsGKKQkBBBBAILoEWjb5XDu3bTUtt37HTqVImSq60oj0Oq83If1f81F/+fv5KcDfOZuQxo8fX97e3qYv4+exY8eOtBcHIoAAAtEpsHLlSj169CjEkunSZ9CKDaE3xovOHFkLAQQQiA4BWzYYPXTggBrX+zjUtAsVLaYffpxpcc6GtWvVqXVLq8fTYDQ6XhGsgYD7CHw3ZrSm//C9xYLbd+mqL1q2ch8MKkUAAQQQcCgBo6noru3b5btyhdav9dW9u3dtll/6DBlUuXoN1a3/mZKnSGGzuARCAIHoFTAa5tetVtXioh9/Wl99Bg6K3oRYDQEXFrD2efX+P07J09PThSunNAQQQMC5BLZv2aLWXzSxmLRnrFhalCOH0sWL99/zjU+e1PH7903ze/X/WvUaNHSu4skWAQQQQMDlBIKeP9f+vXv1fq5cOnbksHp37Sp/f78w64wVK5ZyvJ9TX/Xvr/dy5gpzPhOiLvDtqJGaMWWyKdDx48eVPXv2qC9ABAQQQAABBBBAAAEEEEAAAQRcSIAGoy50MikFAQTsL7Bq1SpVqlTJ4kL9hwxVrbrscGT/s8AKCCDwqsCLFy9UKFdOPXxobjDWIk0aNUudGjAEEEAAAQQQcDGBIElFLOzmbux8u+focRerlnIQQAABBKJboHLpkrr82gY7cePG1d7jf0R3KnZb72UT0mv+RtPRq3q1CanRgNRoRBqeXeftlmAEA8eJE0ehNSA1GpPShDSCqExHAAG7CPz666+muLk++ECzF/xil/UIigACCDiqgC0bjBo1Nq3/qfbv3RNquQuWLVc2CzfThHYDsBGQBqOO+ioiLwScU+Dp06eqW62Kzp09ayrAw8NDv61dL6MJGwMBBBBAAIHoEDCaiu7esSO4qeg63zU2bSqaJEkSlatUWVVq1FSuPHmioxzWQAABOwsYnyWVK1bE4iofla+gMRMm2jkDwiPgPgJ9e3TTbxY+T1i2Zq0yZsrkPhBUigACCDi4wLABX2v+T3MsZtk5fXrVTxVyE+NBf/2lZdevm+bzu5SDn2jSQwABBFxY4Pnz59q7e5fWrlqpRfPnB1dqXItpfJ4VnpEmbTp92rChqtaspaTJkoXnEOZEUeDmjRvq072rjOscXh3GNc7+/v5KmjRpFFfgcAQQQAABBBBAAAEEEEAAAQRcS4AGo651PqkGAQSiQaBWrVpasmSJaaWEiRJp1cbNMh4ZCCCAQHQJHNq/X40/qWtxuZ/efVfZ4sePrlRY5//Zuw/wGs83DOB3ErJsDRIEEbKD1F61Y8+iaM3alGqN1mitao1SLVoURY2qGXtHSBAjRIbYOwkRI0WCJP/rPap/yXuSnOSMnHF/15UrbfJ9z/s8v+8gOec790cBClCAAhSggI4EriUmomu4HCTqWKYsdhw8pKMuuAwFKEABChijgLgLe1VPd4jP724ubm74e/tOYxw5w5nERaLR9+7h3RDS/weRGl4IqbiAUgSNpv94N5iUIaQm9RDnsBTQuYAId96xY4e0brMWLTHnlwU674cLUoACFMhNAU0HjGYVEipmbdC4CX5evEQa+9SJE+jf8+MMORgwmpuPFK5NAeMUiIqMQLcO7ZGSIm6llXYrU7asImTUzMzMOIfnVBSgAAUokOsCIjTgRGAg9u3ehQN792g0VFQ8Byt+7m7ToQPqNWiIPHny5Pq8bIACFNCcgHjdqJqHm9KCVavXwPK16zS3GCtRwMQF5s+eheVLFksKP/36Gxo1bWbiOhyfAhSggP4INK1bBw/ux0oNudvaYpW7O9I/w7fu/n38mO6Gx+Lg0mXKYOfBw/ozGDuhAAUoQAGjFnh706FRw4YgKTExR7OKay679vgYgz4bobgxPDfdCVyMiMCXw4fiTrqfKVxcXHD+/HlYW1vrrhmuRAEKUIACFKAABShAAQpQgAIUMAABBowawEliixSggH4J3L59G66urnjx4oXUWOdu3TBp2nf61TC7oQAFjFpg4by5WLJooTSjjbk5jvr4GPXsHI4CFKAABShgqgJ74+Mx4fp1afxGTZvip1/lC+xN1YlzU4ACFKBA9gVu3byJtk0bSwc29vXFvIW/Zr+gkR/xbghpbMyb0FFjDiEVF8Oam5sb+VnleBSggLYEEhISsH//fqn8Rx9/gvGTp2hrWdalAAUooJcCmg4YFUN+2Lolrly6lOm8W3bvRfkKFdLscz4kBL26ds7wOAaM6uVDiE1RwOAF5s+ZjeWLf1M6x/AvvsSAIUMNfkYOQAEKUIAC+iMgQkVPBolQ0d3Yv2e3RkNFRYho1Ro10KJ1GzRv3Qb58uXTn8HZCQUooHGB2pW98fz5c6lueecK2LJnr8bXY0EKmKrAn3+swOzvpkvjfzHua/Tu399UWTg3BShAAb0SuHblCjq2bC71JEJF/by94WBpKX3vVEIChih5HcMiTx6cjYzSq/nYDAUoQAEKGJeAuM5z784d2LB2DcLDwvD61ascDWhlZYXGzXwhrnXyqVYtRzV4kHoC+3btxJiRI6Qi3bt3x5o1a3gTQ/V4eTQFKEABClCAAhSgAAUoQAEKGKEAA0aN8KRyJApQQPsCs2fPxtixY6WFLCwssDfgKIoVL6H9JrgCBShAAQA9OnVA+IULkkX9woUxz9mZRhSgAAUoQAEKGKHAL3fvYmVMjDTZ6K/Ho2e/T41wYo5EAQpQgAK6Egg6GoAh/fpKy/XpPwCjxn2lqzaMah1xcaoieFQRPvr/ENI3QaT3FIGkj+LjDWZmS0tL2NjYpPkQwaNvv8YQUoM5lWyUAjoXiIuLQ0BAgLTukBEjMfgz+cJvnTfIBSlAAQroUEAbAaMiKGn0Z8MznaJp8xb4cUHam9ZFXYxE17ZtMjyOAaM6fGBwKQqYkID4XblruzYQQQTpN3Fji027dkOENHGjAAUoQAEK5FRAhIoGHw9ShIoe2LsH4mdwTWxmZmao6OqKmnXqoladuqhWowasbWw0UZo1KEABAxBo2bAB7t29I3VauEgRHAk+bQATsEUKGIbAnh07MG7USKlZ3rDMMM4fu6QABUxD4I/fl2LezB+kYZ1tbPCXh4dShKfJyWh87pzS7+085I/Sjo6mgccpKUABClBAJwIvXjzH2pWrsMtvG65dvYKUlBS11hU38hQ3PajfsKFadXiwegILf5qHJQsXpCmSN29ezJ07F8OHZ369hHor82gKUIACFKAABShAAQpQgAIUoIBhCjBg1DDPG7umAAVyWUBcgOrp6YmoKPkuid179sJX33ybyx1yeQpQwBQEEp4+Rf1q7yM1NVUa9zsnJzQvWtQUGDgjBShAAQpQwOQERly+jKCnT6W5dx46jNKOZUzOgwNTgAIUoIDmBNb/uRrfT5ksFZw0bTo6d+uuuYVYKY1A+hDSN+GjIpDUOEJI3w0gFUGkDCHlHwAKmKbA3bt3cfLkSWn4CVOmomuPj00ThVNTgAImK6CNgFHxhqj2zZvh1o0bGbqKMCS//QdRpmzZ//aJvncPLRrUz/AYBoya7MOUg1NA6wJRkRHo1qG90jd0NvH1xdyFv2q9By5AAQpQgALGJyBu0rzpr/UQAfyaChW1d3BQhInWrFsXtevWQxFej2V8DxxORAEVBTK6Gbz4fTsk6jLEZ24UoID6AqdPnsSnn/SQCjVs0hTzf1us/gKsQAEKUIACaguIG56J37vSb262tvjT3T3D+r6hoYh/9Ur6/tyFi9DEt7nafbEABShAAQqYtkD03btYuex3+B88oLj+Utn7LbMrJG6M98W4r9Cp60fIlz9/dg/n/hoWGNS7F04EBaapWqJECWzfvh3Vq1fX8GosRwEKUIACFKAABShAAQpQgAIUMHwBBowa/jnkBBSgQC4JrF69Gr169ZJWt7K2xoFjQShYqFAudcZlKUABUxHYtd0PX38xSum4/lWqIL+FhalQcE4KUIACFKCASQm0CA1FXLqLLMXFK+INK9woQAEKUIAC6gjM/m46/vxjhVRiycrVqFmnjjqleayaAv+FkMZEI/a/8FHjCCFNH0DKEFI1Hyw8nAJ6KnDt2jWcO3dO6u7HBQvRtHkLPe2abVGAAhTQjoA2AkZFp1s3bcS3X43LtOlWbdvh+7nz/tvn2bNnqFOlUobHMGBUO48BVqUABd4IzJ8zG8sX/yZxVHBxwaadckAB3ShAAQpQgAJZCXRs2RzXrlzJardMvy+CAmrWro2add4EipZ1clKrHg+mAAWMR2BY/344duSI0oGOBJ9G4SJFjGdYTkKBXBS4fu0qOjT3lTrwqlwZazZuzsXOuDQFKEABCrwV+HvdWkz/ZpIEYmlmhmM+PjDPIHh92OXLOPn0qXRcj959MG6iXI/iFKAABShAAVUEkpOTMaDXJzgTHKzK7tnap9snPfH1t5OzdQx31o5ASnIymtWvi7gHD9Is4OPjg6NHjyJfvnzaWZhVKUABClCAAhSgAAUoQAEKUIACBizAgFEDPnlsnQIUyH0Bb29vhIWFSY0MHDYcwz5XHvqX+12zAwpQwFgEJowZjR1bt0jjOFpZYYuXl7GMyTkoQAEKUIACFHhHICE5GY2UhPIUfe89HD6h+YtiiE8BClCAAqYlMGLQQBw5dFAaerf/EZQsVdq0MAxw2sxCSGNjohETHY1H8fEGM5mlpSXeho2Kz+k/RDCpCFnnRgEKGIZAZGQkxEf6bcW69Xi/WnXDGIJdUoACFNCQgLYCRsUbp5p/UB8P7sdm2Kn4+WnbvgMoU7bsf/tUcamA1NRUpccwYFRDJ51lKEABpQLi99hqHm7S9woVLoyAU2eoRgEKUIACFMiWQFRkBLq2a5utY8TOFhYW8PKuhPqNGqFW3brw9PKGOW/qnG1HHkABUxDI6HpNMfuWPXtR3rmCKTBwRgpoXSDh6VPUq+ojrVPasQx2Hjqs9fW5AAUoQAEKZC3w5MljNKxZAyLoK/02y9kZjQsXVlpk3p07WBMrv4bhXbky/mSIdNbw3IMCFKAABSSBu3fuoHvH9njy+LHGddp06IjJM75H3rx5NV6bBbMvcDzwGIb264uUlJQ0B7dr1w7btm3LfkEeQQEKUIACFKAABShAAQpQgAIUMAEBBoyawEnmiBSggPYENm7ciC5dukgLFChYEAcDj8PK2lp7i7MyBShg8gINa1ZXGgzSu0QJfFaawS8m/wAhAAUoQAEKGKWAuHu7uIt7+q3y++9j1V9/G+XMHIoCFKAABXQn0LFFc1y7eiXNgiKAKCRK/rdHd11xJU0KpAkhjYlBbHQ0YmNiFOGjb0NIHz96lGHAlCZ70UQthpBqQpE1KKAbgZCQEFy/fl1abNu+/SjnVF43TXAVClCAAnoioK2AUTHe2lUrMXPa1Ewnbd/pQ0ydOeu/fTJ6vUnswIBRPXnQsA0KGLFAtw7tEBkeLk147tIVmJmZGfHkHI0CFKAABTQt8OMP32PVst9VKluseHE0aNIUjZs2Q7UaNXidp0pq3IkCFJgz4zusXrFcKcTytetQtXoNIlGAAhoSqO7pjpcvX6apJt6fcexMiIZWYBkKUIACFFBXYGDvnjgZFCSV8c6XDyvc5JsKiR23P3yIKTduSMfw73h1zwaPpwAFKGCaAgf27sXYkZ9B3Igzu5uDgwPs7OwUNz0PDg6WDhc3INp/9BjsihXPbmnurwUBcY6//nIU9u7cKVWfMmUKvvnmGy2sypIUoAAFKEABClCAAhSgAAUoQAHDF2DAqOGfQ05AAQrkooC425GzszNuKHmBc/TX49Gz36e52B2XpgAFjFngYkQEPmrfVumIy93cUClfPmMen7NRgAIUoAAFTFZgdWws5t+5I83/ce8+GDtxksm6cHAKUIACFNCMQA0vDyQlJaUpJkLfRPgbN9MRECGkb0JH7yk+pw8hFV97FB9vUCGktra2iouB03+8/boI0uVGAQpoV+DkyZO4e/eutMjR02dRsFAh7S7O6hSgAAX0TECbAaNJiYloUrc2Ep4+zXBqCwsL7DzkD4eSJRX7tPNtiptKQqDF9xgwqmcPHrZDASMUGDl4EPwPHpAmOxAYhGLFSxjhxByJAhSgAAW0IZCamorGtWsi/uFDpeXFjYpc3T3QtmNHNG/dBoULF9ZGG6xJAQoYucDvvy7CL3N/VDrljwsWomnzFkYuwPEooDuBts2a4Fa692eI57TOXrykuya4EgUoQAEKZCqwcf16TJs0QdpH3DLoUJUqKGBhIX0v8vlz9IyMVFr3ZGgYrG1sqE4BClCAAhRQSWDapInYuH6dSvuKnQoVKgR7e3sUL15cESz69iZ3d+7cURowKm5QdCDwuMr1uaN2BcQ1qx1b+OLZs2fSQocPH0bDhg212wCrU4ACFKAABShAAQpQgAIUoAAFDFSAAaMGeuLYNgUooD8CS5cuxcCBA6WGxBsd9gYchbiYhRsFKEABTQss++1X/PzjHKmspbk5An18IC7M4EYBClCAAhSggPEJfHP9OnbFx0uDLfx9Oeo1aGB8A3MiClCAAhTQmUBMdDSaf1BPWq9+w4ZYsHSZzvrgQoYhkFEIaWxMNMRjydBCSK2srDINIBXBpAwhNYzHJrvUX4GAgADExcWlaVBcrH/u0hX9bZqdUYACFNCSgDYDRkXLSxctxIJ5czPtvnO37pg0bbpin94fdcG5s2eV7s+AUS09CFiWAhT4T2DG5G/x15o/JZG1m7bAs1IlSlGAAhSgAAVUEjgZFISBvXsq3fePdX/Bp1o1lepwJwpQgAKZCWz6az2mTpRDtMQxE6dOQ5fuPQhIAQpoSGBAr08QfFwO8wm+EA4ra2sNrcIyFKAABSigjsCTJ4/RsGYNpCQnS2XGODrio+LFpa+/Sk1F3bNnkaJk4WVr1qJajZrqtMRjKUABClDABAREwOQnH3bCtatZX2/k6OiIEiVKKD7E9YHKtgsXLuDy5cvSt5r4NsfchYtMQNQwRly+ZDHmz54lNevp6YmgoCAULFjQMAZhlxSgAAUoQAEKUIACFKAABShAAR0LMGBUx+BcjgIUMD6Bly9fonTp0njw4IE03JQfZqLDh52Nb2hORAEK5LpAvx7dceZUsNRHzQIFsNDFJdf7YwMUoAAFKEABCmhHoFtEBK68eCEVPx1xEXnz5tXOoqxKAQpQgAImIXD65El8+on8xscevXpj3KRvTMKAQ2pW4PXr14qw0Zjoe4rAUcWHInzUeEJIbW1t0wSTMoRUs48hVjMugf379yMhISHNUO/Z2eHQ8ZPGNSinoQAFKKCCgLYDRp8/f44mtWtCfM5oE88j7TkSALtixTFy8CD4HzygdFcGjKpwQrkLBSiglkBGN9act/BXNPb1Vas2D6YABShAAdMR+GbcWGzbvEkaeMDQYRg+6gvTgeCkFKCAVgUO7duHUcOGKF1j6MjPIX6H5kYBCmhGIKN/2//esRMurm6aWYRVKEABClBAbYFBvXvhRFCgVKeMlRU2e3kprd8pPBy3EhOl73359Xj06vep2j2xAAUoQAEKGK9ARHgY+nbrhsRE+b0Ub6cWNzt2dnZGJRVvYqfshsmi1g9zf0LLtm2NF9OAJkt4+hSfdP4QN65fk7pesWIF+vTpY0DTsFUKUIACFKAABShAAQpQgAIUoIBuBRgwqltvrkYBChipwKxZszBu3DhpurJOTti2dz/EE9PcKEABCmhK4MWL56jrUwXJSu72+k25cmj33nuaWop1KEABClCAAhTQI4GM7t5uY2ODE6FhetQpW6EABShAAUMU2LzhL0yZMF5qXYSLipBRbhTQhsDbENJ3Q0ffhpCKQFIRUPooPh6pqanaWF7jNa2srNIEjoqf0xhCqnFmFjRQge3bt+PVq1dpundxc8ff23cY6ERsmwIUoEDOBbQdMCo6mz97FpYvWZxpk9179cJXk77F1IkTsOmv9Ur3ZcBozs8zj6QABVQT2L5lCyaOHc3nI1Tj4l4UoAAFKKBEICkpCQ1rVFMasL/vaCBK2NvTjQIUoIBGBEJOn0af7h8prdXtk574+tvJGlmHRShAAWDhT/OwZOECiWLStO/QuVs3ElGAAhSggJ4IiNcWxGsMyjY/Ly+UtLKSvjX22jUcevRI+nqjps3w06+/6clkbIMCFKAABfRNYP2fq/HD1CmZXkdoaWmJWrVqwc7OTuX2lV3PJG7WuXXvfpR2dFS5DnfUnsCqZb9j7swfpHNfsWJFhIWFQZx3bhSgAAUoQAEKUIACFKAABShAAQooF2DAKB8ZFKAABTQgkJCQgFKlSkF8Tr/NW/QbGjdrpoFVWIICFKDAG4FD+/dj1NDBSjn2V66MInnykIoCFKAABShAASMUuPT8OXpERkqTlStfXnFjA24UoAAFKEABdQTmz5mN5YvlC/UXLF2G+g0bqlOax1JALQFlIaT3FeGj92AMIaTpA0hFKKm5ublaZjyYAvoosHnzZqmt2nXr4bc/Vupju+yJAhSggFYFdBEwKkLam9WrI4U7vzuYeGPUgcDjWLPyD6WBDWJfBoxq9aHA4hSgAIDg48cxoNcnkkXnbt0xadp0GlGAAhSgAAWyFNi7cyfGfj5C2s+5QkVs3r0ny+O5AwUoQAFVBW5ev452vk2V7u7bqjVmz/9Z1VLcjwIUyEIgo5tjdu/ZC1998y39KEABClBATwSePHmMhjVrICU5Weqod4kS+Kx0aenrS6KjseTePenrJUuVwm7/AD2ZjG1QgAIUoIDRFLv4AAAgAElEQVS+CIhrB0cNHYKAw4cybalQoUKoU6eO4ubgqm7Pnz/Hnj3y84f2Dg7Yc+QozMzMVC3F/bQk8PLlS7Rt2lhxo/r02/jx4/Hdd99paWWWpQAFKEABClCAAhSgAAUoQAEKGIcAA0aN4zxyCgpQQA8Evv76a/zwww9SJ57e3li7easedMgWKEABYxGYNmkiNq5fJ41TwtISO729jWVMzkEBClCAAhSgQDqBHQ8fYvKNG5JLs5atMOfnX+hFAQpQgAIUUEtg9GfDsX/PbqnGtn37Uc6pvFq1eTAFtC3wbgjp29BRYwkhVRZAyhBSbT+iWF/TAomJidi1a5dUtnW79pjx41xNL8d6FKAABfReQBcBowJhxuRv8deaPzP16N1/AEo7OuK7b79Ruh8DRvX+4cQGKWDwAhmFNNWoXRtLV2X+d5jBD88BKEABClBAIwIjBg3EkUMHpVoiqFoEVnOjAAUooCmBhKdPUa+qj9Jy1WrWxLI/12pqKdahgMkLBB0NwJB+fSWHuh98gEXLVpi8DwEoQAEK6JPA4D69cTzwmNRSQQsLHKxSBemj2Q4/fowxV69K+4sbsZ6JjOINWfXp5LIXClCAArksIF5D6tWtKx7Hx2faSenSpVGtWrVs/xsSExODoKAgqXatOnWxeOWqXJ6eywsBcU2zuLY5/VauXDlFOKyrqyuhKEABClCAAhSgAAUoQAEKUIACFMhEgAGjfHhQgAIU0JDAgwcPIJ6MFndFSr+Ji8bExWPcKEABCmhCwLd+XYiwjPRb1+LFMdbRURNLsAYFKEABClCAAnooMPfOHayNjZU6+/rbyej2SU897JgtUYACFKCAIQl0bdcWUZERUsshFy/B3MLCkEZhrxRQKiBCSGNjohV3s383hPTdr8U/fIjU1FSDELSysoIIGs0ogJQhpAZxGk2mySdPnuDgQTnoo2fffhg9foLJOHBQClCAAm8FdBUwGn33Llo3aYTk5OQM8a2srTFp6nRMHDta6T4MGOXjlgIU0LZA4osXqFnJS1qmrJMT/PYd0PbyrE8BClCAAgYuIH62blCzOlLS/cwrgmkCQ84rnjvjRgEKUECTAlXdXSFeb0i/OVesiM279mhyKdaigEkLXLt6BR1bNJcMyleogC2795q0DYenAAUooG8Cmzf8hSkTxitt61cXF1QvUCDN924nJaFjWJjS/Tfu2IWKDArTt1PMfihAAQroRCAlJQXXrlzBUf/DOHk8CCGnT0Pc0DizzczMDF5eXqhYsWKOerx06RLClPybNGDoMAwf9UWOavIgzQk8f/4cXw4fBnEDivTbtGnTMHHiRM0txkoUoAAFKEABClCAAhSgAAUoQAEjFWDAqJGeWI5FAQrkjsDgwYOxePFiaXHeLTd3zgdXpYAxCly/dhUdmvsqHe03FxdUS3cBhjEacCYKUIACFKCAqQoMuXQJpxISpPH3BhyDvYODqbJwbgpQgAIU0JBADS8PJCUlpalWslQp7PaXL87T0JIsQwG9E0gfQiqCSGMVgaT/DyY1tBDSzAJIGUKqdw9Bo20oNjYWgYGB0nwjR49Bv0GDjXZuDkYBClAgIwFdBYyK9UVw6PYtWzI9GfUaNMCxI0eU7sOAUT6OKUABXQjUr/Y+xN+N724FCxbE0TMhuliea1CAAhSggAEL/LXmT8yY/K00Qa26dbH4j1UGPBlbpwAF9FWgWb06uK/kxrBFihaF/8lT+to2+6KAwQkkJSaihren1Df/rBncqWTDFKCACQg8efIYDWvWkG78IEZvUbQopjs5SQq1z57FKyU3f50x50e0bt/BBNQ4IgUoQAEKiGvyDu7fhxPHjiHqYqTid20RMqrqZmlpiVq1asHOzk7VQ6T9Tp8+jVu3bklfX7xyFWrVqZvjujxQMwK7tvth0tgx0o1e8ubNixs3bqBkyZKaWYhVKEABClCAAhSgAAUoQAEKUIACRizAgFEjPrkcjQIU0L2AeGLS2dlZ6ZPZm3buRgUXF903xRUpQAGjEliz8g/Mmj5NmimPmRmCfHxgbmZmVPNyGApQgAIUoAAF/i/Q6Nw5JCQnpyExNzdHSNRlMlGAAhSgAAXUEhCBiY1q1ZBq1KxTB0tWrlarNg+mgLEJvA0hFeGjMYrwUeMNIX0bTmrG55uM7WGs83nExfjiovz025Tvf0CHzl103g8XpAAFKJDbAroMGL114wba+TZFqpI36r51MLewUPrGX/F9Bozm9qOF61PANAQ+bN0SVy5dSjOs+D3k3KUrpgHAKSlAAQpQIMcCvbp2xvkQOZB67sJFaOLbPMd1eSAFKECBjAQ+at8WFyMipG+Ln1/FtRt8Pp2PHQpoTkDZzSjyWlridHik5hZhJQpQgAIU0IjAkH59EXRUvoGxeI9LQJUqsDQ3T7NOr4sXEfHsmbR2j959MG7iJI30xCIUoAAFKKA/Ao8fP8aBPXsU/1ZERUYorrd79epVjhssUKAA6tWrB3FzbXW2gwcP4km6G+CJeicvhMPa2lqd0jxWAwIff9gJYaHnpUq9evXCypUrNbACS1CAAhSgAAUoQAEKUIACFKAABYxfgAGjxn+OOSEFKKBjga5du+Lvv/+WVm3Rpg1mzpuv4264HAUoYGwCQz/ti8AA+eKLyvnzY5mrq7GNy3koQAEKUIACFPhX4P6rV2gVGip52BUrhoNBJ+hEAQpQgAIUUEtAvAFbvBE7/da5W3dMmjZdrdo8mAKmKJBZCOnbYFIR7JtZ0Jc+uYkLpsUF2ek/3gaQiq/zTdP6dMb0r5crV64gVMnvM78sWYoPGjXWv4bZEQUoQAEtC+gyYFSMMmrYEBzaty9HUzFgNEdsPIgCFMimQEavgQecPoNChQpnsxp3pwAFKEABUxEQz7P51q8rjSuCx06cv4A8efKYCgXnpAAFdCiQUXiWaMH/5CkUKVpUh91wKQoYt0CXtq1x6eJFacjzl68a9+CcjgIUoIABCmz5ewMmj/9aaedTypVD6/feS/O9qTdvwi8uTtrfw8sL67ZsM0ABtkwBClCAAm8FEhIScGjfXgQdPYqI8DDERkcjKSlJo0Cenp5wVfM9lOK6vW3btiElJSVNb1ZWVggOk28sotEBWCxLAXFjws5tWknXV9rb22PXrl3w8fHJsgZ3oAAFKEABClCAAhSgAAUoQAEKUABgwCgfBRSgAAU0LBAWFgZvb2+pqrm5OXYeOoySpUpreEWWowAFTEXg5cuXqOtTGeJz+m1cmTLoUqyYqVBwTgpQgAIUoIDJCQQ+eYKRV65Ic1etUQPL16wzOQ8OTAEKUIACmhXYsXULJowZLRUdNe4r9Ok/QLOLsRoFKKAQeDeE9G3oaGxMtOKiamMJIX03gJQhpKb9wA8PD0dUVJSEsGbTZnhVqmzaOJyeAhQwSQFdB4xGhIWhe8f2ObLWVcBoE9/mqKjmm8CyGtDV3QONmzXLajd+nwIUyAWBKRPGY/OGv6SVN+7YpfW/G3JhXC5JAQpQgAIaEliycAEW/jRPqtau04eYNnOWhlZhGQpQgAJpBcTraeJ1NWXblt17Ub5CBZJRgAIaEvhs4AAEHD4kVdu2dz/KlS+voVVYhgIUoAAFNCHw5MljNKxZAynJyVK5lkWLYpqTU5qvr71/H3Nv35b2FTc/PXkhXBMtsQYFKEABCuhA4PHjxwgMOIJjR44gIuwCou/dQ1JiotZXLliwIJo2barWOiIIdf/+/VIN8d7v3f5H1KrNg9UTSE5OxuTxX8Fv82ap0IABA7B48WLeDF09Yh5NAQpQgAIUoAAFKEABClCAAiYkwIBREzrZHJUCFNCdQLNmzXDgwAFpwa49PsaEKVN11whXogAFjEog6GgAhvTrq3SmXd7eKG5paVTzchgKUIACFKAABf4vsCImBgvv3pVI+vQfiFHjxpGKAhSgAAUooJbArz/Px2+//CzVmLfwVzT29VWrNg+mAAVyLiBCSO/HxiDmndDRd0NIRRDpw7g4pKam5nwRHR1pZmYGKysriKDRtx/pA0gZQqqjk5ELy5w9exY3btyQVhYX5POmbLlwQrgkBSiQ6wK6DhgVAw/q3QsnggKzPbuuAkaz3VgODmjbsSOmz5qTgyN5CAUooG0B8ZyEeG4i/Tb751/g27KVtpdnfQpQgAIUMFCB1o0b4o6SQJrla9ehavUaBjoV26YABfRd4McfvseqZb8rbXPZn2tRrWZNfR+B/VHAYAS++/YbbFi7Rur3uzlz0KZ9R4OZg41SgAIUMBWByhWdlY7qW7QoZqQLGA1OSMDQS5eU7r//WBCKlyhhKmyckwIUoIDBCIjr1EJOn8LRI0cQfiEU9+7e1XqYqLWNDRJfvJCMxHVo7dq1g4WFRY797t69i5MnT0rHf9CoEX5Zovz3/hwvxgOzJXDmVDD69/xEaXB5YGAg6tSpk6163JkCFKAABShAAQpQgAIUoAAFKGDKAgwYNeWzz9kpQAGtCRw8eFDpXbDy5s0L8WJnkaJFtbY2C1OAAsYrMGfGd1i9Yrk0YNG8ebGvUiXjHZyTUYACFKAABSiA8deuYd+jR5LE76v/RPVatSlEAQpQgAIUUEtg/JdfYKffNqnG39t3wsXNTa3aPJgCFNCuQHJyMkToqBRCGhOD2H+DSRlCqt1zwOpZCwQFBSEmJkba8UxkFPLkyZN1Ae5BAQpQwMgEciNgNPj4cQzo9Um2JRkwmm0yHkABCuRAYMvfGzB5/NfSkQOGDsPwUV/koCIPoQAFKEABYxcIDw1Fjw/lYLFChQvjSPBpiJABbhSgAAW0IbBi6RL8NGum0tIMyNeGOGuassDyxb9h/pzZEkGvT/vjy6/k3yFN2YqzU4ACFNAHgcF9euN44DGplWZFi+L7dAGjT5OT0fjcOaVtL1i6DPUbNtSHkdgDBShAAZMUEDe6vn3rliJENDAgAGGhobh7+xZevnypVQ9x/ZCruzu8K1eBd+XKis9lnZwwYtBAHDl0UFq7evXqcHR0zHFPkZGREB/pt1Fjx6HPgIE5rssD1RcY/dlw7N+zWyrUqlUr7Nixg8/9qk/MChSgAAUoQAEKUIACFKAABShgQgIMGDWhk81RKUAB3Qp4e3sjLCxMWrT/kKH47IsvddsMV6MABYxCoGOL5rh29Yo0S3s7O0wqW9YoZuQQFKAABShAAQooF+gcHo4biYnSN0OiLsPc3JxsFKAABShAAbUEenbpjNBzIVKN4LAIWFlZqVWbB1OAArkvkD6ENDYmBjHR9yA+G3oIqa2tLWxsbKQPhkjk/uPu3Q4OHz6MR+lumGBtY4OTofJrKPrVObuhAAUooB2B3AgYFZN079geEUpev85sSgaMaucxwKoUoEBaAfEG1aGf9pVYfFu2gghp4kYBClCAAhRILzBz2lSsXbVSgun9aX98wcAxPmAoQAEtCmzbvAnfjBurdIWvv52Mbp/01OLqLE0B0xIQN8gUN8pMvzVo3AQ/L15iWhiclgIUoIABCGQUANe4SBHMKl9efu4vNBTxr15JXxfvtxPvu+NGAQpQgALaF0hJTsa1q1cRfuECgo8HKT7fvnUTr1+/1vripR0d34SJVnkTKOru6YW8efNK625cvw7TJk2Uvm5nZ4cPPvggx33u378fCQkJ0vFbdu9F+QoVclyXB6oncOP6NfTq0gVPnjxOU0hcIyiuP6tRo4Z6C/BoClCAAhSgAAUoQAEKUIACFKCAiQkwYNTETjjHpQAFdCewceNGdOnSRVowX7582B94HOIzNwpQgAKqCojAB9/6dZXu/nPFiqhTsKCqpbgfBShAAQpQgAIGJvAqNRV1z55FSrq+xe8UQedCDWwatksBClCAAvoo0KBGNTxOF/z2np0dDh0/qY/tsicKUEALAm9DSGOjYxATE60IH/0vhPTfINKHcXFITU3VwuqaLSnCRUU4sggezSiAVHyPIaSadc+s2p49e/D8+fM0u5QsVRq7/Y/orgmuRAEKUECPBHIrYNT/4AGMHDwoWxIMGM0WF3emAAVyKHDl0iV82LqldLRnpUpYu2lLDqvyMApQgAIUMFYBEXzQpG5txD98KI3IAABjPeuciwL6I3DU3x/DB3yqtKHBn43AkBEj9adZdkIBAxc4e/oU+nbvJk3h4uaGv7fvNPDp2D4FKEAB4xMYM3IE9u2S/35uWKQI5igJGB16+TKCnz6VIOo3aowFS5YaHxAnogAFKJDLAklJSbgSFYXz587h1InjuBgRjpjoaKSkpH+HguYbLVioELwqVVYEiYqPyj7vQ3xNle1+bCya1asj7Wpubo4OHTqoUkLpPps3b1b69ZCoyxC1ueWOwPdTJmP9n6ulxRs1aoRDhw7lTlNclQIUoAAFKEABClCAAhSgAAUoYMACDBg14JPH1ilAAf0WEE+uOzs748aNG1Kjo8Z9hT79B+j3AOyOAhTQK4GN69dj2qQJUk8WAI6+/z4szcz0ql82QwEKUIACFKCA5gQinj1Dr4sXpYLOFSti8649mluIlShAAQpQwCQFnv3zD+r4VJZm96lWDX+s+8skTTg0BSigXEBZCGlsdPR/gaTivw0thDSjAFLxdWtra4aQaugPw9atW6U3JIg3DqzZpPxifQ0tyzIUoAAF9FYgtwJGRVB4O9+muKXk9euMsBgwqrcPIzZGAaMSSHj6FPWq+kgz2Ts4YG/AMaOalcNQgAIUoID6AoEBARj6aV+pUMlSpbDbP0D9BViBAhSgQCYC4RcuoEcn5QEmH338CcZPnkI/ClBAQwL37t5By4YNpGq8UaaGgFmGAhSggIYFJo4dje1b5JsFfVC4MOY6O0urzb1zB2tjY6WvFy9RAvuPBWm4O5ajAAUoYFoC/yQk4GJkBM4EB+PMqWCIG72Jm/Xo4sbSefPmhYu7OypVrqIIExXXB5V1clLrBHRt2wZRFyOlGvXr10exYsWyXfvFixfYvXu3dJxzhYrYvJvvzcg2qIYOuHH9Gjq3boVXr15JFTds2IAuXbpoaCWWoQAFKEABClCAAhSgAAUoQAEKmI4AA0ZN51xzUgpQIBcElixZgkGDBkkrFylaVPGCp3jCnBsFKEABVQS+GDYUB/ftlXZ1t7XFand3VUpwHwpQgAIUoAAFDFRga1wcpt+8KXXful17zPhxroFOxbYpQAEKUEBfBCLDw9GtQzupnfadPsTUmbP0pU32QQEKGIjAuyGksTExb8JH04SQxiD+YZwUNqmP45mZmSlCRm1sbJR+MIRUtbP2+vVr+Pn5STt/0KgxflmyVLUi3IsCFKCAkQnkVsCoYNzptw3jv/xCZVEGjKpMxR0pQAE1BWpW8kLiixdpqoifuY+fv6BmZR5OAQpQgALGJiB+nhU/16bfRo4eg36DBhvbuJyHAhTQM4Hoe/fQokF9pV01a9ESc35ZoGcdsx0KGK6AeM2pqrurFIJkaWWFU2ERhjsYO6cABShgpALTJk3AxvXrpenqFSqEnypUkL7u9/AhpmZwQ7SToWGwtrExUimORQEKUECzAuJm0BFhYTgRdAznz4ZAhDSKG7vpanMsUwbeIky0yptAUTcPT42/Z/qXuT/i918XSSM5ODigdu3a2R71zp07CA4Olo7r0r07Jk6dnu16PEAzAgt/moclC+XnVRo1aoRt27ahQIECmlmIVShAAQpQgAIUoAAFKEABClCAAiYkwIBREzrZHJUCFNC9wMuXL1G6dGk8ePBAWvzb72agU9ePdN8UV6QABQxOQFwkV9enCl68eC71PrJ0afQsUcLgZmLDFKAABShAAQqoLjDr9m1suH9fye8U36NT166qF+KeFKAABShAASUC+3btxJiRI6TvDBv1BQYOHUYzClCAAhoXEM913Rfho9HReDeE9P//bRwhpCIMSYSTipBSEVZqqtuzZ8+wd69846QOnbtgyvc/mCoL56YABUxcICkpCcsX/5ahgqubOxr7+mpFKSUlRfHmK/HvsSpb9Zq1UK1mTVV2zXQf8UYgVddUe7EMCri6e6Bxs2baKs+6FKCAmgLtfZsp3vT67mZubo6QqMtqVubhFKAABShgTALiZ+n6VX0gPqffDp8IRtH33jOmcTkLBSighwLihkoi8FDZVq1GTSxbs1YPu2ZLFDBcgaZ16+DB/VhpgPOXrxruUOycAhSggJEKzJw2FWtXrZSmq12oEH5REjAa8fw5ekVGKtVY/fdGVKriY6RSHIsCFKBAzgXu3L6NC+fP4UTgMYSHhuL27dvSzdtyXj3rIwsVKgyvypXgVamyIlS0so8PChYqlPWBau5x7uxZ9P6oi1QlT548aNeuXbarnz9/Hlevyr9TzJr/M5q3ap3tejxAfQHxe1/f7t1w+9YtqdiuXbvQsmVL9RdhBQpQgAIUoAAFKEABClCAAhSggAkKMGDUBE86R6YABXQrMHPmTHz11VfSoiVLlcbOQ4ch3hDBjQIUoEBmAmdPn1K8SKJs2+jpiXLW1gSkAAUoQAEKUMCIBfpHReHcP/9IEwacOoNChQsb8eQcjQIUoAAFdCGw7Ldf8fOPc6SlZs6bjxZt2uiiBa5BAQpQQBJIH0IaGxOdLpDU8ENI3waQGnsI6aNHj3D48GHpHPcbNBgjR4/ho58CFKAABShAAQpQgAIKgQG9PkHw8eOSxsnQMFjb2FCJAhSgAAUooBA4HXwSn37cQ6nGrsP+KFXakVIUoAAFtC5Qp0oliBsrpd/KO1fAlj3yzZa03hAXoIARC/Ts0hmh50KkCfnvvhGfdI5GAQoYrMD82bOwfMliqf+aBQtiYcWK0tdfpaai9tmzSuedNG06OnfrbrAWbJwCFKCAugIpycm4dvUqzp4Kxsnjx3ExMgIx9+5B3PRCV1vevHkhbuDoXaUyvP8NFC1Trpyulk+zTmpqKupV9cE/CQnS+s2bN0e+fPmy1dehQ4fw+PFj6ZgjwadRuEiRbNXizpoR+GnWTKxYukR+rqV8eVy6dAkWFhaaWYhVKEABClCAAhSgAAUoQAEKUIACJibAgFETO+EclwIU0L1AQkICSpUqBfE5/bZg6e+o37CR7pviihSggEEJLJg3F0sXLZR6zm9hAf8qVQxqFjZLAQpQgAIUoED2BeqFhCAxJSXNgXny5MWZyIvZL8YjKEABClCAAukEvv36K2zd+LfksnbTFnhWqkQvClCAAnor8DaENDYm5t/wUeMKIX03gNSQQ0hjYmIQFBQkPY5Gj5+Ann376e3ji41RgAIUoAAFKEABCuhWYOLY0di+ZYu06LLVa1CtVi3dNsPVKEABClBAbwVSUlLQqWULXL92VeqxeevWmPXTz3rbOxujAAWMR6BNk0a4feuWNJAIIRFhJNwoQAHNCYwZ8Rn27d4lFZw9/xf4tmqluYVYiQIUoAAF1Bb49ef5+O0X+Xey6gUL4lclAaNiwU5hYbiVlCSt/eFH3fDN9O/U7okFKEABChiCQFJSEi5djMSJwECcCQ7GlcuX8TDuAcTzYLrarKyt4eLqBld3d7h5eCg+u3t6QYSM6ss2fvSX2Lltq9ROmTJlUK1aNZXbFNeb+fn5QYSWvrvZFSuGg0EnVK7DHTUnkJSYiOYN6uNRfHyaomZmZli4cCGGDBmiucVYiQIUoAAFKEABClCAAhSgAAUoYGICDBg1sRPOcSlAgdwRGDduHGbNmiUt3uHDzpjyw8zcaYqrUoACBiPQvWN7RISFSf02LVoUPzg5GcwcbJQCFKAABShAgewL3EtKQjslPweUsLfHvqOB2S/IIyhAAQpQgALpBD79uAdOB5+UXIJCziNf/vz0ogAFKGDQAspCSP8fSPommDT+YZxOL8rPKai4aNra2hoibFR8pA8g1dcQ0hs3buDs2bPS2DN+nIvW7drnlIPHUYACFKAABShAAQoYmcAvc3/E778ukqYa/fUE9OzHYHojO90chwIUoIBaAgf37cUXw4ZKNcRzJ1v37kM5p/Jq1efBFKAABbIS6NW1M86HhCj9eygk6jLE30fcKEABzQj8+MP3WLXsd6lY/8FD8NmXozWzCKtQgAIUoIBGBJYv/g3z58yWalUtUACLXVyUrjH26lUcevxY+p6Lmxv+3r5TI32xCAUoQAF9EvgnIQFhoaEIPHoE58+G4Mb1a3jy5AmQLuxSmz0XKVoUbu5vQkTdPD0Vn8Xzaebm5tpcVu3ae3bswLhRI6U6lpaWaNOmjcr1Hzx4gKNHj0r7N2vREnN+WaByHe6oOYEdW7dgwhj597saNWpg27ZtsLe319xirEQBClCAAhSgAAUoQAEKUIACFDAxAQaMmtgJ57gUoEDuCFy5cgUVldxxMV++fDh2JgTmFha50xhXpQAF9F5A3H2tYc3qSvuc4+yMhoUL6/0MbJACFKAABShAgZwL+D9+jNFXr0oFatapgyUrV+e8MI+kAAUoQAEK/CvQrF4d3I+NTeNRoGBBxXNW3ChAAQqYgsC7IaRvwkfvgSGkmjvzUVFRCA8Plwr+9sdK1K5bT3MLsRIFKEABClCAAhSggEELbFi7Bt99+400Q4vWbTDzp/kGPRubpwAFKEABzQt0bdsGURcjpcL1GzbCgqVyCJnmO2BFClDAlAU+HzIIhw8cUEpw+EQwir73ninzcHYKaFRgzco/MGv6NKlmE19fzF34q0bXYjEKUIACFFBPIKO/s6vkz4/fXV2VFl8SHY0l9+5J38traYnT4fLvfOp1yKMpQAEK6FYg7sF9nD11GkHHAhB+4QLu3L6N58+e6awJcfMLxzJl4Po2TNTDE24e7ihWvITOetDkQiKctX71qkhJTpbKtmzZUnGzZlW2ixcvIiIiQtr1y6++Rq9P+6tSgvtoUCD+4UN8NnAAwkLPS1UXLVqEIUOGaHA1lqIABShAAQpQgAIUoAAFKEABCpieAANGTe+cc2IKUCCXBMQT1Xv27JFW55toc+mEcFkKGIjAzm1bMX70l1K34h73AT4+sNHzO7eZ2mAAACAASURBVAQaCDPbpAAFKEABCuitQEYXUA4YNgzDP/9Cb/tmYxSgAAUoYBgCSUlJqOHlITXrWakS1m7aYhhDsEsKUIACOhAQF6fHxsYiNjr63/DRtCGkIpD0YdwDpKSk6KAb9ZYQbyCwtrZWXFhva2ur+Jz+Q3xf7KeJLTQ0FOImbOm3Ddt3wNXNXRNLsAYFKEABClCAAhSggBEIHDl0ECMGDZQmsbG1xYnzF4xgQo5AAQpQgAKaFDjq74/hAz5VWnLt5q3w9PbW5HKsRQEKUCCNwNSJE7Dpr/VKVTbt3I0KLi4UowAFNCRwaN8+jBomB8q4e3hi/TY/Da3CMhSgAAUooAmBjevXYdqkiVKpSvnzY3kGAaOHHj/G2KtXlS7vt+8Ayjo5aaI11qAABSigVYHU1FRFeOiJwGM4GRSkuClOzL17ePnypVbXfbe4paUlnCtWhJuHJ1zd3eEmQkU9PBTXBRnT1q9Hd5w5FSyN5OTkBB8fH5VGPXHiBO4pCbdu26Ejps+eo1IN7qQ5gY3r12P6NxMh/hy9u9nZ2eH69evInz+/5hZjJQpQgAIUoAAFKEABClCAAhSggAkKMGDUBE86R6YABXJHYOnSpRg4UH4zROdu3TFp2vTcaYqrUoACei8gwkVFyGj6zdnGBn95yCEwej8QG6SAjgXm3bmDyOfPVV71o2LF0KRIEZX3z+mOe+LjsTkuLtPDpzs5oXjevFkuEffqFcZfv57lfk7W1vi6TJks99P2DrNu38aVFy8yXaZF0aLoZGen7VZYnwIGITDm6lUcfvxY6nXt5i3w9K5kEDOwSQpQgAIU0F+Bq5cvo1OrFlKDLdu0xQ/zftLfxtkZBShAAT0UyCiEVISPxvwbTGpoIaQZBZCKr1tZWakUQnrq1Cncvn1bOmMHg47DrlhxPTyTbIkCFKAABShAAQpQIDcErl+7ig7NfaWlzc3NcSI0TPHzJzcKUIACFKDAuwIff9gJYaHnlaIEnQtFvnz5CEYBClBAKwIL5s3F0kULldb+ffUaVK9VSyvrsigFTFEg/MIF9OjUQRrdrlgxHAw6YYoknJkCFKCA3gr4bd6MSePGSP155cuHP9zclPZ9KykJncLClH5v9s+/wLdlK72dl41RgAKmKZCcnIzLUVE4dsQfZ06dgrj+Mu7BfYiv62orWKjQfyGibh4ecHX3QPkKFWBhYaGrFnJtnRVLl+CnWTOl9cVrSK1bt1apr8uXL+PCBfnGdoWLFMGR4NMq1eBOmhPo3a0rzp05IxUcO3YsZs6Uz7XmVmYlClCAAhSgAAUoQAEKUIACFKCAaQgwYNQ0zjOnpAAF9EAgPj4e4s5J6e+mVKhQYRw5dVqlN+LqwRhsgQIU0LFAw5rV8Sg+Xlp1cMmS6O/goONuuBwFDE9g6KVLCE5IULnxInnyYLu3N6zNzVU+Jic7roiJwcK7dzM9dLOXF8qo+GbJXpGRiMgiSNUMwN7KlVE0T56ctKyRYx69fo3moaFISXd3yfTF13t4oIKNjUbWZBEKGLpA+7Aw3E1KSjeGGUKiLkG8sZobBShAAQpQQB2BwwcO4PMhg6QSA4cOw7BRX6hTmsdSgAIUoIASgf9CSGNiEKsIHY3+L3zUEENIbWxskNGHCCG1trbGsWPHcP/+fUnj3KUrfF2Ef0ooQAEKUIACFKAABdIItPdthhvXr0kqI0ePQb9Bg6lFAQpQgAIUSCNwMigIA3v3VKpSzskJy9asgwgf40YBClBA0wJrV63EzGlTlZad9dPPaK5iqImm+2I9ChijQPzDh2hUq4Y0mqWVFU6FRRjjyJyJAhSggMEK7Nu1E2NGjpD6d8+XD6szCBgVO9c+exavlFxX3n/IUHz2xZcG68HGKUABwxdISkxE6LkQHD1yBOdDzuLm9et4/OiR9N5gbU5aslRpuHm4K0JExYcIFHUoWVKbS+p1bRHo2qlVC6U9+vr6In/+/Fn2/+rVK+zcuRMpKSnSvgt/X4Z6DRpmWYM7aEbg9MmTGNDrE+lclCpVCgEBAShfvrxmFmIVClCAAhSgAAUoQAEKUIACFKCACQswYNSETz5HpwAFdC/QoEEDxZOb6bfla9ehanX54hfdd8gVKUABfRKICAtD947tlba01sMDLgzf06fTxV70VCC7AaNijF4lSmBE6dJanUjTAaOb4+Iw4+bNLHsWc4n5cmtbHRuL+XfuZLq8h60tVrm751aLXJcCeiWQmJKCeiEhUk/5CxRA4NlzetUrm6EABShAAcMUWL18GeZ8P0NqftrM2WjXqZNhDsWuKUABChi4QGYhpLExMYpA0odxD5Re6K5vo5uZmSlCRNNflG9ja4vfV/+JEvb2sCtWnEGj+nbi2A8FKEABClCAAhTIJYE1K//ArOnTpNXFz437jgbmUldclgIUoAAF9Fmgb/duOHv6lNIWi773HlZt2AjHMmX0eQT2RgEKGKDAnh07MG7USKWdf/XNt+jes5cBTsWWKaC/Au+7uSA5OVlqMDgsAlYq3sBdf6djZxSgAAWMR8D/4AGMHCzf5NjV1hZrMrkuvFdkJCKeP5cg6tT/AL8uX2E8QJyEAhTQa4GEp08hbmYTeDQA4Rcu4O7tW/jnn3901nOePHlQvkIFRYCoIkj03zBR8Z4BbmkFmtatgwf3YyUWFxcXeHl5qcR19uxZ3LhxQ9rXq1JlrNm0WaUa3Ek9gcQXLzBi8EDFn7v028SJEzFtmvx6oXor8mgKUIACFKAABShAAQpQgAIUoIBpCjBg1DTPO6emAAVySWD+/Pn4/PPPpdV79OqNcZO+yaWuuCwFKKCvAksXLcSCeXOl9mzMzXHUx0df22ZfFNArgZwEjOYxM8NGT0+U1uLFp5oOGH2RkgLf8+chPme2VbSxwToPj1w7R13Cw3E9MTHT9ceXLYtOdna51iMXpoA+CZz/5x98GhUlteTq5o4N23foU6vshQIUoAAFDFTgu2+/wYa1a6Tu/1j3F3yqVTPQqdg2BShAAeMXUBZC+jZ81NBCSC0sLFC8RAmUcHBQBI7aO5T89/Pb/3fAe3bFGEJq/A9rTkgBClCAAhSgAAUg3sDbsGZ1vH79WtLYecgfpR0dqUQBClCAAhRIIxAWeh4ff5jxzbLy5cuHFevWK4IZuFGAAhTQlEDw8eMY0OsTpeUGDhuOYZ+P0tRSrEMBCgBo27Qxbim5+fqWPXtR3rkCjShAAQpQQE8Ejh87isF9+0jdVLS1xbpMAkan3rgBv4cPpeOKFCkC/+DTejId26AABYxJ4EFsDPwPHULwieOIiohETEw0krJ4j4sm58+XPz/EewFcPdz/DRL1hHPFisibN68mlzHaWt9PmYz1f66W5rO2tkarVq1Umvvp06c4cOCA0n399h1AWScnlepwp5wLiGDRgb17SgUsLS1x/fp1lCxZMufFeSQFKEABClCAAhSgAAUoQAEKUIAC/wkwYJQPBgpQgAI6FIiJiYGDg4O0ol2xYjgYdEKHnXApClDAEAT6du+Gs6dPSa1+UKgQ5lbgRXGGcA7ZY+4L5CRgVHRdo2BBLKpYUWsDaDpgVDQ69eZN+MXFZdnzBk9PlLe2znI/Te9w6flz9IiMzLSsCFDeV7kyxGduFKAA8PeDB5h565ZE0f7Dzpj6w0wSUYACFKAABdQWEBf2iwv802/ieSrxfBU3ClCAAhQwXIF3Q0jvx0QjJjoa74aQxsZEI+7BA6RkcbMSfRDIkycPiokQUkUAqQgedfj3sz3s7R1QwsGeIaT6cKLYAwUoQAEKUIACFNCAwJfDh+HA3j1SpSa+vpi78FcNrMASFKAABShgbALiJlozJn+L1NRUpaOJcIYFvy9DrTp1jW10zkMBCuSSwJVLl/Bh65ZKV+/SvQcmTp2WS51xWQoYp0D/nh/j1An5fRY/L16KBo0bG+fQnCrbAhcjIhAYcETxelhc3AM8fPAAD+PiEP9vaOF7dnawK14cZcs5wdXdHW4eHnDz8IStrW221+IBFKCAcoEzp4LRr0d36ZvONjb4yyPjmz6sjY3F3Dt3lBY9diYEBQoWJDkFKECBHAmI54puXL8O/4MHcPrkCYjf5cR1MspucpajBVQ4SFznIm584+YuAkXf/PxRqnRp3mRXBbuMdjl25AiG9e+n9Nu+vr7Inz+/StX9/f0RHx8v7VuvQQMs/H25SjW4U84FRgwaiCOHDkoFhgwZgkWLFuW8MI+kAAUoQAEKUIACFKAABShAAQpQII0AA0b5gKAABSigY4Hq1avj9Gn5Lop/btwE78pVdNwNl6MABfRV4MWL56jrUwXJyclSizPKl4dvkSL62jr7ooBeCeQ0YFQM8aOzMxoULqyVebQRMHrh2TP0vXgxy35729vjs1KlstxP0zuIi7/ERWCZbe3s7PBN2bKaXpr1KGCwAjNu3sRmJcHBM+b8iNbtOxjsXGycAhSgAAX0R6B144a4c/t2mobEHcBPhWceDK8/E7ATClCAAhRQR0CEkN6/f1/xZst3Q0j/H0RqeCGkbwJI3waPOrwJILW3RwkHB4g3j5qZmalDxmMpQAEKUIACFKAABbQscNT/MIYP6C+tkjeveL4igj/Padmf5SlAAQoYqsDhAwcwZsRwvHr1SukI4vmAWT/9DN9WrQx1RPZNAQrokYAIq2tUq4bSjpr4NsfchQzC0KPTxVaMQGDSuDHw27xZmmTQ8M8wdOTnRjAhR8iJgAgGO3XiOA7t34+D+/YqwkSzu4mfER3LlsUHDRuhe6/eKO3omN0Sau8/f85shIaEZFin7gcfoN+gwWqvk1WBKRPG49aNGxnu1rNfPzRs0jSrMvy+iQuEh4aix4cdJQUna2v87emZoU7w06cYevmy0u8vWbkaNevUMXFZjk8BCqgiIG6ue/XKZfgfEGGiJxX/LX4+0NVNd80tLFDOyQluIkzUw+O/MNHCWno/kiomxrqPeP6vdmVvpc8Durm5wSOTUOt3TW7duqX0Pd4WFhaK62fFZ27aETgeeAwjBg7Ay5cv0yxQoEABhIWFoUyZMtpZmFUpQAEKUIACFKAABShAAQpQgAImKMCAURM86RyZAhTIXYHvv/8e48ePl5ro038ARo37Kneb4+oUoIDeCIiLnb4YNlRpP/5VqiA/X6jSm3PFRvRbQJ2AUXtLS2z28oKlFoIntBEwKs5Ep/Bw3EpMzPSkFLe0xE5vb+gyTiMlNRXNQ0Px6PXrTHtb4eYG73z59PtBxe4ooEOBPhcvIuzZM2nF4+dCYcs/Kzo8E1yKAhSggHEKiFC5qp7uEJ/f3Vzc3PD39p3GOTSnogAFKECBbAukDyH9f/hojCKYNDYmGnHiTRlKbpSU7cW0fECePHlQvIQIG7VnCKmWrVmeAhSgAAUoQAEK5FRAvNlXhDU9fvRIKvHD3Hlo2bZdTkvzOApQgAIUMHKB8yEhGPppX/yTkJDhpOMmfYMevXobuQTHowAFtC2QmpoKH9eKEJ/Tb+9Xq44V69ZruwXWp4BJCSycNxdLFi2UZm7WoiXm/LLApCw4LBR/9+7cthU/zZ6NB/czv+F9drxE2KgI8+zRq4/is642cZMVcbOVjLZ2nTph2szZWm+na7u2iIqMyHCdiVOnoUv3HlrvgwsYtsDlqCh0biPf1KGMtTU2ZxIwGv/qFXxDQ5UOP/rr8ejZ71PDhmH3FKCAxgXEzwPXrl6B/8GDOHX8OK5cvqTTMFEbG1u4uLnC1d1D8eHu4YEKrq6wsrLS+KwsqFxgxKCBOHLooPRNS0tLtGnTRiU2xc+VO3dKIZfi4H4DB2HkmLEq1eFO2Rfo1bUzxHO56bcePXpgzZo12S/IIyhAAQpQgAIUoAAFKEABClCAAhTIUIABo3xwUIACFNCxwKVLl+Dq6iqt6lCqFPb4B+i4Gy5HAQroq8DUiROw6S/5QlNHKyts8fLS17bZFwX0TkCdgFExzOCSJdHfwUHjc2krYHTd/fv48fbtLPtd4uKC9wsUyHI/Te0Q+OQJRl65kmm5rC4g01QvrEMBQxKoffYsXqV7Q0peS0ucDo80pDHYKwUoQAEK6KnArZs30bZpY6m7Jr7NMXfhIj3tmm1RgAIUoIA+CrwNIRXho7HR9/BuCOmb/75nkCGk9vYOb4JIHUoqPpdwePP/79nZQbzRlBsFKEABClCAAhSggHYE5s+eheVLFkvFnStUxObde7SzKKtSgAIUoIBRCNy4fg0Den6C+7EZh0199PEnGD95ilHMyyEoQIHcE2hYszoexcdLDZRzKo9t+/bnXmNcmQJGKCCupRbXVKff3D09sX6rnxFOzJEyErh14wbGjRqJiLAwrSI5V6yIGXPmws3DQ6vriOIMGNU6MRfQoYD4M9q2WRNpxdJWVtiaxftfGp87h6dKbmjZpkNHfDd7jg6n4FIUoIC+CYgQSPF8z9sw0cuXohD34AHEzcp0sYnrQ0SIqPi5wE0Einq4o2w5J14zogv8TNbYuH4dpk2aqHSPJk2aoFChQip1GB4ejqioKKX7/rlxE7wrV1GpDndSXSD8wgX06NRBOkAE9Pr5+cHX11f1YtyTAhSgAAUoQAEKUIACFKAABShAgSwFGDCaJRF3oAAFKKB5AU9PT0REyHf43OC3XfGiAzcKUIACvvXrKt6In37rZW+PEaVKEYgCFFBRILOA0XwWFnim5GKkd0tbmpnBz9sbdnnzqriiartpK2D0n+RkND1/Hq/TBRKm76qDnR0mli2rWrMa2Gv89evYp+Si+ndLj3Z0RLfixTWwGktQwDgEbiUmolN4uDSMQ8lS2HOENyYwjrPMKShAAQrkrkBgQACGftpXaqJP/wEYNe6r3G2Oq1OAAhSggNEJKAshfTeI1JBCSPPmzYtixUvA/t/A0TefHf4LIBX/X/S99/iGEqN7FHMgClCAAhSgAAV0JSDeLNzet5m0nAh5Dww5j3z58umqFa5DAQpQgAIGKCBCJgb27omrly9n2H3dDxpgwZKlMLewMMAJ2TIFKKAPAp1atVD690yhQoURcPqMPrTIHihgNAIZva5tV6wYDgadMJo5OUjmAls3/o0Zk79FUlKSTqgsLCwweMRI9B88BObm5lpbkwGjWqNl4VwQEK/9ivfApN9KisCwLAJGM7re38nZGVv37MuFabgkBSiQGwIiTFSEFfsfOojg48dxOeoiHty/r5MwUfHvvWPZsor39bp7eCg+u7q7Q/zMyU3/BMQNP5rUqYVkJe8HK1OmDKpVq6ZS0y9evMCePXsgHnvpNytra5wMDeO1PypJqrZT4osXGD6wP06dkH+P++ijj7By5UqIoFFuFKAABShAAQpQgAIUoAAFKEABCmhOgAGjmrNkJQpQgAIqC0yaNAnTp0+X9h84dBiGjfpC5TrckQIUME6Ba1evoGOL5kqH+8PNDV58w5RxnnhOpRWBzAJGPyhcGLcTE3E9MTHTtZsUKYKZ5ctrtD9tBYyKJidev449WYR52pqb41CVKshjZqbRuZQVe56Sogg9fZnJXWJFkOu+ypWRn2/e0fr54AKGI3Dg0SN8de2a1HDdDz7AomUrDGcQdkoBClCAAnorsP7P1fh+ymSpv0nTvkPnbt30tm82RgEKUIACxiuQJoQ0Jhqx0dGKmzDF/Pf5HuLi4iD20/dNhJAWL2GPEvb2/wWRlvg3iPRtMClDSPX9LLI/ClCAAhSgAAVyU6BX1844HxIitdCl+8eYOHVqbrbGtSlAAQpQwAAEnj17hs8G9MeZU8EZdjtmwkR80ke+CZcBjMcWKUABPRDo3/NjpYEYorVzl64wgEQPzhFbMB6Ba1euoGNL+Zpq8Tz86YiLxjMoJ1EqkJSYiMnjv8au7X65IlStRk3M/Gm+1sLFGDCaK6eVi2pJ4PGjR2hQQw50s7e0xA5v70xXnXv7Ntbevy/tI244dCo8EuLvfG4UoIBxCSjCRG/exFH/wzgRFIhLFy8i7v59pYGRmp5cBBhWcHWF278hom/CRN1gY2Or6aVYT4sC40aNxJ4dO5Su0LFjR5V/Lz9+/Diio6OV1hFB12s2bka+/Pm1OInplJ45bSrWrlopDZwnTx6I86BqMKzpiHFSClCAAhSgAAUoQAEKUIACFKCA+gIMGFXfkBUoQAEKZFsgJCQE77//vnRcWScn+O07kO16PIACFDAugdUrlmPOjO+koazMzBCo5O8O45qe01BAswKZBYy629riS0dH9I+KynLR311dUUWDLwprM2D0dEICBl+6lOVMs5yd0bhw4Sz3U3eHbXFxmHbzZqZlWhQtiulOTuouxeMpYFQCv967h2VKLlYZPupLDBg61Khm5TAUoAAFKJA7ArO/m44//5BDq5esXI2aderkTlNclQIUoAAFKJCFgAgXffDgwb+ho3IIaWxMtOL7hhRC+jZwVHwubi9CSR3+CyV9z86OjwkKUIACFKAABShgkgKbN/yFKRPGS7MXKFgQx87IwaMmicShKUABClAgU4HXr1/j6y9GYd/uXUr3mzRtOjp3605FClCAAjkSGPv5COzduVPpsQeDTmgtiC5HzfIgChi4gAiYrOHtqXSKo6fPomChQgY+IdvPSCDh6VP07dENl1W4xlebinbFimHlX3+jtKOjxpdhwKjGSVkwFwWeP3+O2pXlINFiefNid6VKmXbmFxeHqRlca77BbztE+B83ClDAsAVu37qFo/6HcDIwCBcvRuJBbKxOwkStbWzg5uEBD08veHp7w83DE+WdnWFuYWHYoOweZ0+fQt/u3ZRKVK9eHY4q/uwWGxuLwMDADEXtS5bEll17YJsvH9XVEBA/03dt31bp9VwdOnTAli1b1KjOQylAAQpQgAIUoAAFKEABClCAAhTISIABo3xsUIACFMglgXLlyuGmkhdAt+zei/IVKuRSV1yWAhTQB4HBffvg+LGjUivVChTAby4u+tAie6CAwQhkFjBaOE8eHKhcGaOvXoX/48eZzuRkbY2/PDxgbmamkdm1GTAqGmx74QKiX77MtNdGhQtjtrOzRubJrMjAqCic/eefTNdZ7OKCqgUKaL0XLkABQxL44soVBDx5IrX8t98OuLi7G9Io7JUCFKAABfRUYMSggThy6KDU3R7/ADiUKqWnXbMtClCAAhSgQNYCUghpTAxio6MRGxPzXzCpoYeQ2juURAl7e0UQadH33ssahXtQgAIUoAAFKEABAxN48eI5GlSvhqSkJKnzP9b/BZ+q1QxsIrZLAQpQgAK5IZCamopalb2R+OKFtPycXxagWYuWudEW16QABYxA4IdpU7Bu1Sqlk/y9fSdc3NyMYEqOQAH9EahX1QcibDL9tn6rH9w9lYeP6k/37CQnAuL5ABEuGh4aqvLhzhUronEzX9SsXQdFihZFocKFULBgIZiZm+Ppk8d48vgJHsXHI/jEcfgfOICoi5Eq1xavx/y5cROKFS+h8jGq7MiAUVWUuI+hCIjXaH3c5Pe6qBIwGvHsGXpdvKh01KkzZ6F9pw8NhYF9UoACAO7euY0A/8M4GRiIi5GRuB8To7swUXd3uHt5wdOrEjy8vOAkwkTNzXlejFSgY8vmuHblijRdgQIF0KxZM5WnPnLkCB4+fJjh/qLe6o2b4FRe+++/UrlpA9pR/Az++ZBBOHf2rNS1i4sL/Pz84OrqakATsVUKUIACFKAABShAAQpQgAIUoIDhCDBg1HDOFTulAAWMTODLL7/E3LlzpamGfT4KA4cNN7JpOQ4FKKCqwMuXL1HXpzLE5/SbrYUF9lSqBFu+uKkqJ/ejADILGBU8QT4+iH/9Gp3CwvAyNTVTsS8dHdG9eHGNqGo7YHRlTAx+uXs3017zmJlhX+XKKKjFu6/ef/UKrbK4wNPB0hLbveU7VmsEmkUoYMACrS9cQGy6nwfMzMxw7pJ8EYwBj8nWKUABClAgFwU6tmiOa1fT/rsiLqYNibqci11xaQpQgAIUoIBuBN6GkMbGRP8bOmq4IaSWlpYoXqIEStg7KAJHRfBoCcXn//8/Q0h187jiKhSgAAUoQAEKaFZgwpjR2LF1i1S0StWqWLl+g2YXYzUKUIACFDBagcULfsGi+T9J8y1d9Sdq1K5ttHNzMApQQLsCSxYtxMJ58jXgYtUlK1ejZp062m2A1SlgYgKd27TC5agoaWoGhhvvA2HUsCE4tG+fSgPWrlcf4ydPQZmyZVXa/+1O9+7ewZwZM3Bw316VjhMBpn9u3AxbW1uV9ldlJwaMqqLEfQxJ4H03FylEsISlJXZmcZ34q9RU1FYSOiZm/7h3H4ydOMmQGNgrBUxKQPx7euzIERw/dgxRkRGK6y+Sk5O1bmBlbQ1XN3d4env/GyjqjfIVKjBMVOvy+rXAxvXrMG3SRKVNtWrVCtbW1io1LB6zJ06cQGxsbIb729jaKn7fr1Sliko1udP/BX6Z+yN+/3WRUpI//vgDvXv3JhcFKEABClCAAhSgAAUoQAEKUIACWhJgwKiWYFmWAhSgQFYCgYGBqFevnrSbeHFjw/YdWR3O71OAAkYqIN7Y3rNrF4SFnlc6YcPChTHHmXe8M9LTz7G0IJBVwOhWLy+UtrLCort3sTwmJtMORMjvNi8vFMmTR+1OtR0w+vj1a/ieP4+ULDqdULYsOtrZqT1PRgV+j47Gb/fuZVr/s1Kl0NveXms9sDAFDFHgaXIyGp87J7VeqFBhBJw+Y4gjsWcKUIACFNBDAR83F4jfQd/dyjmVx7Z9+/WwW7ZEAQpQgAIU0L1ASkoKHty/D2UhpG+/9uDBA+nfU913mvWKb0NI7R1KvhNAav9vIOmbINIiRYtmXYh7UIACFKAABShAAR0KnDpxAv17fiytKG6QcjriIiy0eBM9HY7JpShAAQpQQMsCM6dNxdpVK6VVNvhth6u7h5ZXZ3kKUMBYBTauX49pkyYoHe+HeT+hZZu2xjo656JArghkFMI4ZOTnGDz8s1zpiYtqTyCzv2PfyjQvAQAAIABJREFUXVW89jFyzFh80qevWs34bd6M76d8i+fPn2dZp3GzZpi78FeIG4VrYmPAqCYUWUOfBGpX9pb+LNlbWmJHFgGjYoaOYWG4nZQkjVO1Rg0sX7NOn8ZkLxQwWYHoe/cQGPAmTDQyIhyx0dF4/fq11j2srKzgki5M1FmEifI1Aq3b6/sCiS9eoHGdWnj2zz9Sq46OjqhevbrKI6SmpuLUqVO4c+dOhseI16UWLV+BWnXqqlzX1HcMPn4cw/r3w8uXLyWKNm3awM/PT2M/W5u6NeenAAUoQAEKUIACFKAABShAAQooE2DAKB8XFKAABXJJQDzpbGdnh/j4eKmDPf4BcChVKpc647IUoEBuC9y6eROdWjbHq1evlLbyc8WKqFOwYG63yfUpYBACWQWMLnZxQdUCBZCYkoIOYWGIy+DP3dth29nZ4Zts3uVcGZS2A0bFmmOuXsXhx48zPU/v58+PJa6uWjuX7cLCcE/JxV5vF8xjZoY9lSqhsAZCW7U2BAtTIBcETickYPClS9LKHl7e+B97dwEdxdW+AfwJBIJ7cHei2EeRUtwdAgT3om2B4lKcluKuhSLFihUr7i4hRgQLJEiAACFIkCT8z92W/klmdlayvs895zvpR+be+76/2YSQnXlm085dZqiIW1KAAhSggK0JRD56hAbfSB98U71mLSxaucrW2mU/FKAABShAAaMJyIaQRkaqbqSxxhDSXLlzI1fuPMiVJ48qiFQEj/7z8Z9gUoaQGu2lxIUpQAEKUIACFJARENfVNK5VEw8fSG/mHPD9YPT9jiEyfOFQgAIUoIBmgTHDfsS+v6TvsR44eRp58ubVvACPoAAFKCAjcOzwYQwZ0E/WZuT4n9Cxaze6UYACBhSY+tN4/Llpo2TF+o0aY+aChQbciUuZWyAiPBxtGjfEe4XrTkWNGTJmxKr1f6CMq6tBShbX7vfp0gniWgpNY9RPE9ChS1dNh2n1eQaMasXEg6xIwLNEMUm1eVKnxh4tAkbVXfeePn16nPP1tyIFlkoB2xAQfyeeO3Ma50+fRvD1QDx6KMJE5e9xM2THIky0RKnScHV3h4ubG8S188VLlGCYqCGRbWytX6ZMwqZ16yRdiYfVtWjRQufwSj8/P9y+fVutkggZ/WnadLRs42VjkoZv53FkJHp08MaD+xGSxV1dXfH3339DBMFyUIACFKAABShAAQpQgAIUoAAFKGA8AQaMGs+WK1OAAhTQKNC/f38sW7ZMctzgESPRo8+3GufzAApQwHYFVi9fhvmzZso2mC5FChzw9IT4yEEBCigLaAoYnV60KOpnzapa5MDz5xgXFqaRdG3p0nBNn17jcUoHmCJg9NzLl/j+1i3FOsUz1Pe5uyNn6tTJ6kdusv+bN+gZEqK4bu0sWfBrMenFZAYvhgtSwMoENj55gjkR0gspvLw7YPyUqVbWDculAAUoQAFLFLhy8SJ6de4oKU3c7ChueuSgAAUoQAEKUMBwAiKENOrpU0Q+eghx8by4EUd8/BxCKv77yZMnSIiPN9ymRlopderUqqBRhpAaCZjLUoACFKAABSggEVi+aCGWzJ8n+fOcuXLh8JlzFKMABShAAQpoFBjUpxdOnzghOe6CfwDSpk2ncT4PoAAFKCAn4Ovjg27t28ri9BkwEIOGDCUcBShgQIHfli3FgtmzJCuKcMnNu3YbcCcuZW4BcR2DuJ5BaaRLlw6//bFJFTpmyCGCj7q2a4eop08Ul82UOTMOnDiF9BkyJHt7Bowmm5ALWJDAmzdvULWsh6Qil3TpsK5MGY2Vrnj4ECvUhPzyAREa+XgABZIlIK5ZOH/2DM6dOvVvmOhDfPxo/DBRcf1BCXFvjtvnMFE3lChZimGiyTqb9jdZBNQ3rVNLtvEKFSqgUKFCOqOEhobi+vXrauc5ODhg7KTJaNtBeg2uzpvZ8ITpEydgyx8bJB0Kv507d6oCYDkoQAEKUIACFKAABShAAQpQgAIUMK4AA0aN68vVKUABCigKHD58GPXr15cc4+bhiT+276AeBShgxwLiZnLvli0QGhIsq1AnSxbMYCifHb9C2Lq2ApoCRn8sUAAdcub8b7muISEIevNGcfmSadNio4uLtiXIHmeKgNFPABr5+yNKw8UdA/PlQ4/cuZPVj9zkn8PDsf3pU8V1F5QogaqZMhl8by5IAWsXmHT3LvY8eyZpY9bCRajXsJG1t8f6KUABClDAAgR2bN2CSWPHSCoZNX4COnTtagEVsgQKUIACFKCAfQmoDSFVBZH+E0xqLSGkTk5OEIFfufLkUQWR5lZ9zP3vx3/+f5Z/H/hjX2eZ3VKAAhSgAAUooI/A0yePUe/ravj0SbzzlXjsP3YC+QoU0GdZzqEABShAATsS6NLWC/6+1yQd+928bUcKbJUCFDC0QPi9e2hWt7bssl7e3hg/ZZqht+R6FLBrgX1/7cKYYT9KDLJnz4FjF5TDKO0azsqa379nN0YPHaJYtVOaNFi1fgM8ypYzSnfhd++iSzsvRL94obh+l569MGy09JoLXYtiwKiuYjzekgXE10+zenUkJdbMkgWztLjv5diLFxhx545si/OXLUfNOnUtuX3WRgGrERC/c79w9izOnjqFoMAAPHzwwCRhoqlSpULJ0qVRxtUNru4iUNQdJUqVQsqUKa3GjoUaR+BdbCy2b92CTt26671Bn66dcen8ecn89OnTo0GDBnqte+/ePfj4+Mi+P/V5wQ5dumLUTxP0Wt/WJ4mf7aeMG4u3b99KWh08eDBmzpwJR0dHW2dgfxSgAAUoQAEKUIACFKAABShAAbMLMGDU7KeABVCAAvYsEB8fL/uL0BzOOXH0nPSX2vZsxd4pYI8Cd27dQrvmTdW+WctgPnt8VbBnXQU0BYz2ypMH/fPm/W/ZG7Gx6BQUBOktiol3/qlQITTPkUPXcv473hQBo2Izpac5fy6maJo02OrqqncvchPjPn1CPT8/vIqPV7tujlSp8LeHBxwMujMXo4BtCHQKDkaozMUUV4JCIC6w4qAABShAAQokV2D+zF+xesVyyTKLVv6G6jVrJnd5zqcABShAAQpQwAgCSUNIReho5KNHqvDRzyGkT588gXjvydJHaicn5M6dGzlVwaN5vwgg/f8gUoaQWvpZZH0UoAAFKEAB0wn07dYVF86dlWwoQgVEuAAHBShAAQpQQEmgef26uBcWlugQES5wztefcBSgAAX0Fnjz+jWqlvOUnV+7Xj3MXbJM77U5kQIUkApcvXwJPTt2kHzCwcEBvjdukcwGBMR7II1r18SjBw8UuxkzcRLad+ps1I7PnDyJgb17Ku4hgk4PnjyNrNmyJasWBowmi4+TLUxA3ffqzrlyYXD+/BqrDX/3Dq2vX5c9buDgIfh24CCNa/AAClAgsUDU06e4dP4cxN9t1wNEmOh9fPjwwehM4lp3ER7q4uamChL9HCbKMEGj01vdBk8eP1b93HUjJAQ7/z6IosWL69XD0UMHMXTgANm5DRs2RLp06fRaNzIyEhcuXID4WVXdaOnlhUk/z9BrfVudFPPyJdq1aCb7s33hwoXh5+eHTJky2Wr77IsCFKAABShAAQpQgAIUoAAFKGBRAgwYtajTwWIoQAF7FBAXtiQd4g2UTTv/skcO9kwBCiQRWLV0CRbOmS3rki5FChzw9IT4yEEBCsgLaAoYbevsjJEFCyaaPO3ePeyMilIkzeroiL/c3JBOzyemmipgNOrjRzTy99cYmLqxTBmU1PNNczkopadIfz7+27x58W2ePHzpUoACSQTE5SfVfHzw8VPiqGMnJydcCgyiFwUoQAEKUMAgAsO+G4TDB/6WrLX70BEUKlLEIHtwEQpQgAIUoAAFTC/wOYT0ceSj/8JHP4eQPvn3z6wlhFTcdOScMyfy5suP3HnzIneePImCSHPlyYssWbKYHpk7UoACFKAABShgcoH9e3Zj9NAhkn3FzwviwVwcFKAABShAASWBGpUqIvrFi0SHiH9vHjnLB8DzlUMBCiRPoEKZUoiLi5MsUrZCBazdvDV5i3M2BSiQSODB/Qg0riX/oMzDZ84hZ65cFLNyAXX/9v+yLc9y5bBu6zaTdPrjoIE4cvCA4l69+w/Ad0N/TFY9DBhNFh8nW5jAwX37MGLw95KqhubPj45afJ9Wd+2sWLBO/QaYs3iJhXXMcihgWQLPoqJw+cJ5nDl1EoF+/qow0ffv3xu9SBEa+k+Y6D9BouKe2JKlS4Nhokant/oNRKhovx7dIF67YtRt0BCzFy3Wqy9xrUy9r6tChOomHXnz5kXlypX1WldMevbsGc6ePSv77//Pi1atXh1LflsDufvE9d7YSieKhyLPmDIZW/7YIOlABL2uW7cObdq0sdLuWDYFKEABClCAAhSgAAUoQAEKUMD6BBgwan3njBVTgAI2JBAVFQVnZ2dJR9/Uqo2FK1baUKdshQIU0FcgIT4e3i1bIDQkWHaJOlmzYkbRovouz3kUsHkBTQGjDbJlw7QkAUox8fFoGhCAt/Hxij4dcubEjwUK6GVoqoBRUdz3t27h3MuXinVq+3RobZsdevs2TkVHqz1cxKv/7eGBHKlSabskj6OA3Qjcjo1F+yBpkGj+ggWx7+hxu3FgoxSgAAUoYFyBds2bITRY+vfNtZAbSKFniL5xK+bqFKAABShAAQoYSkAuhPRxZKQqkNTaQkgdU6VC1qxZkcM5J/Lky4sCBQshf4EC/4WRMoTUUK8arkMBClCAAhQwr4C4CbrG/yoiNvatpJCJ039Gq7btzFsgd6cABShAAYsWKFuyOD4lebhjkaLFsOvgIYuum8VRgAKWL9Dgm69Vv1NLOgoWLow9h49afgOskAJWJCBCakSob9K/00ULv2/agnIVK1pRNyxVTqCzVxsE+Pkq4sxfthw169Q1CWDYndto3aghxHsq6kamzJlx/MKlZAWoMWDUJKeTm5hIYMPvazBz2lTJbtOLFEH9bNm0qqJLcDCC30p/B5gvf37sP35SqzV4EAXsQeD5s2e4cukiTp84gUB/Pzy4fx/v370zeusiNLR4yZL/BYmKQFERJioeBsZBAV0ETh0/huE/fI93sbH/TRPhnDv2H0DR4sV1Weq/Y1csXoTF8+ZK5qZIkQItW7bUa83Pk2JiYnD69GnF0F53z7LYsG17svaxhcnbNm/ClPHjZFuZMmUKxo2T/5wt9M4eKEABClCAAhSgAAUoQAEKUIAClijAgFFLPCusiQIUsBsBf39/eHp6Svr18vbG+CnT7MaBjVKAAsoCd27dglfTxhAXyMmNFSVLonzGjGSkAAVkBDQFjH6TJQvmFCsmmbnpyRPMjohQNE3h4IAtLi4okiaNzvamDBg9Fh2NEbdvK9aYzdERBz09IYI/kztexcejjp8fEpLcoPPlutUyZ8Z8Pd/4T259nE8BSxf4+/lzjA8Lk5RZo3YdLFi+wtLLZ30UoAAFKGAlApXcXCQXO+bNlx9/n+DF+FZyClkmBShAAQpQwOgCInT0ceQjfA4fjXryBA8fPFD9mQhOEH9uDSNlypRInyEDsmTNCuecOdGgcRO079TZGkpnjRSgAAUoQAEKfCEw9afx+HPTRolJuQoV8fvmLbSiAAUoQAEKyAq8ionB1xXKST7nUa4c1m/dRjUKUIACyRLo0KoFggIDJWtkzJQJZ65eS9banEwBCkgF6lStgqinTySfmDZzFpq2bEUyKxaIevoUdapWVuygQMGC2HPkGETwlKnGD/364sTRI4rbzVm8BHXqN9C7JAaM6k3HiRYoMO/XGVizUnqNqy73uky6exd7nj2T7e6ifyDSpE1rgZ2zJAoYV+DF8+e4evkyTp04hkA/PzyIiMA7E4SJivfZi5csBRc3N9X/XEWYaJkyDBM17um2i9VXr1iOBbNmyj48oGHTppgxd75eDtHR0ahduZLsvZdly5ZF0aJF9Vr386S3b9/i1KlTEB/Vjbz58+PPPfuQIUOGZO1lrZNF+HGLBvUQ8/KlpAU3Nzf4+flBBL5yUIACFKAABShAAQpQgAIUoAAFKGA6AQaMms6aO1GAAhSQCBw8eBANGzaU/Hn/739Av+++pxgFKECB/wRWLFmMxXPnyIpkSJkS+z08kI5vsvAVQwGJgKaA0UqZMmFJiRKSeSIcs31QEMI0XHxRNkMGrCpVSmd5UwaMiuen1/fzQ3RcnGKdS0qWRCUDhBVvefIEMzWEs84sVgy1smTR2Y0TKGAPAgvu38e6x48lrQ4ZMRLd+3xrDwTskQIUoAAFjCwgLuKrVbmSZJevqlbFirXrjbw7l6cABShAAQpQwFYEEhIS8Czq6X9ho59DR1WhpP8GkD55/Fjtg7PM5VDhf5WweuMmc23PfSlAAQpQgAIU0FNg2+ZNmDJ+nGR26TIu2LJ7j56rchoFKEABCti6wP2ICDSpXVPSZvWatbBo5Spbb5/9UYACRhYY2LsnzpyUf3if741bJg3BM3KrXJ4CFiHQ2asNAvx8JbUM+GEw+g76ziJqZBH6CWz4fQ1mTpuqOPmHYcPRs28//TbQc9bJY0fxfV/l6/VEuKgIGdV3MGBUXznOs0SBcSOGYc/OnZLSdri6omCaNFqV/Mfjx5h7/77ssWs3b0XZChW0WocHUcBaBaJfvIDP5Us4feIE/P18VWGisbGxRm9HhIkWK1ECLm7u/4SJurujVBkXhokaXd6+NoiLi8PEMaNk/674LCHCJ/86dAQFCxXSC2fkkB9wYO9eydx06dLJ3sOt6ybv37/H6dOnERMTo3ZqxowZMX32HHxTq7auy1v18bGxbzFh9Cgc3LdP0oezszM2b96M2rXty8SqTyiLpwAFKEABClCAAhSgAAUoQAGbEWDAqM2cSjZCAQpYo8CaNWvQs2dPSenjp0yDl7e3NbbEmilAASMJJMTHw7tlC4SGBMvuUC9rVvyczKfpGal0LksBswpoChj1yJABq9UEhPq+fo3eoaEa6/+laFHUzZpV43FfHmDKgFGx78IHD7A2MlKxxmbZs2NC4cI69SF3cNfgYAQpPJUzi6MjDnl6gs+dTDY1F7BRgUE3b+KCzEUnew4fRUEDfI3aKBvbogAFKEABHQT8rl1D13Zekhle3h0wforyTTs6bMNDKUABClCAAhSggEpAhIyK0NHPAaSfPz55HInIhw9Vf27KUbNOXcxfttyUW3IvClCAAhSgAAUMIHA37A5a1K8nWaloseLYeeCgAXbgEhSgAAUoYIsC1wMC0LF1S0lrLVq3weQZv9piy+yJAhQwocD4kcOxe8cO2R2PnD0H55y5TFgNt6KA7QsM+24QDh/4W9Jo/UaNMXPBQtsHsOEOe3fphMsXLih2ePTceeRwzmlSBXHtfvX/VcDrV6/U7ivCqs74+EIEs+kzGDCqjxrnWKpAv+7dcP7sGUl5p8qWRTotv0YuxsRg4M2bsi2OnjAR3p27WGr7rIsCOgtER0fD9+oVnDp+XBWiHhEejliFezB03kDNhBQiTLR4cbi6uaOMm5sqULS0iytSp05tqC24DgUkAjEvX+L7ft/i2pUrGnWatmyFaTNnaTxO7gCfK5fRo4P8Pdn169dHhgwZ9Fr3y0kiKPXs2bN49uyZ4loTp/+MVm3bJXs/a1lg2+bNmDJ+rGy5kydPxvjx462lFbuts2nTpnj9+rVO/WfJkgWurq5wcXFBmTJl4ObmZtK/T5YvX45Nm4z/kOmiRYti9erVOtnwYApQgAIUoAAFKEABClCAApYiwIBRSzkTrIMCFLBLgWnTpmHcuHGS3heuWGl3T6myyxcAm6aAjgJ3bt2CV9PGiI+Pl525omRJlM+YUcdVeTgFbFtAU8Bo6XTpsKFMGbUIw27fxonoaEWkHKlSYbe7O1I7OGiNaeqA0UcfPqBZQIBifelSpMART0+kTqF/9OfD9+/RPDBQcZ/uuXNjUL58WlvxQArYm0AtX1+8SvJ3vXga77VQ+Ysm7c2H/VKAAhSgQPIF9u7aibHDh0kWGjpyFLr17pP8DbgCBShAAQpQgAIU0EHg06dPiHr6BI8jI5OEkD7C40ePVH8uQkrV/V5ch61UhzZr1QpTf9XvZhRd9+LxFKAABShAAQoYTuDRw4doWKO6ZMH8BQti39HjhtuIK1GAAhSggE0JnD9zGv16dJf01OPbvhg8fIRN9cpmKEAB0wvMnfELfl+1Unbjrbv3oFQZF9MXxR0pYMMCs36ejvWrf5N0KAKxtvy124Y7t+3WPnz4gMoeborvAZQsXRp/7tlnFogRg7/HwX3Ke6/bug2e5crpVR8DRvVi4yQLFWjTpBFu3biRqLpUDg44X7681hU///gR9f39ZY9v094bP02dpvVaPJACliQgwhWv+VzF6ePH4e97DRH37uGticJEixYr9kWYqDtKu7jAycnJknhYi40L3AsLw4BePXA/IkKrTsV9E/uPn0SevHm1Oj7pQa0aNYC4/zLpyJUrF6pVq6bXmkknJSQk4MKFC4iMjFS7noODAyp+9RU6dumGyl9/DRFMb6vjzu1bEEHj4vqepKNy5co4cOAAMmfObKvt20xfOXLk0Bicq6lZ8eCF4sWLQ5z3unXrQgT75sxpvAdFjBgxAjNnztRUVrI/37p1a2zfvj3Z63ABClCAAhSgAAUoQAEKUIAC5hBgwKg51LknBShAgX8FBg4ciCVLlkg8Nu38S/UEOA4KUIACSQWWL1qIJfPnycJkSJkSBz084JSMcECKU8DWBDQFjBZLmxZbXNRfzB354QNaBwbiw6dPijS98uRBfx3ewDZ1wKgovu+NG7iq8CR1cczPRYuiXtaser8MFj94ANGb0tjj7o48fMKt3sacaNsC6i6OzJotG05cvGzbzbM7ClCAAhQwmcDSBfOxbOECyX5zFy9F7fr1TVYHN6IABShAAQpQgALaCiiGkEZGqoJItQ0h7dy9J4aPHavt1jyOAhSgAAUoQAELEYh+8QI1KlWUVJMrd24cOn3WQqpkGRSgAAUoYGkCB/buxcghP0jKGj52HDp372Fp5bIeClDAygTWrlqJOTN+ka162e9rUaXa11bWEculgGULbPh9DWZOmyopMkuWLDh5+aplF8/q1ApcOHcWfbt1VRTq3rsPhowcZRbFXdu3YcKokYp7DxoyFH0GDNSrPgaM6sXGSRYqUON/FRAdHZ2ouuypUqnub9Fl1Pb1RUx8vGSKq4cHNm7fqctSPJYCZhF4FRMDXx8fnD55HH4+PggXYaJv3hi9FhHKWKRYMdX9qK5uHijj5oYyIkw0TRqj780NKKBO4PKFCxg8oB9ea7iPKen8lm28MOmXGXrBbtu8CVPGj5PMFYGfrVq10mtNuUniOhYfHx/cu3dPcU3xtVntmxpo3a49vqlVC46OjgarwRIWEg8M6NmxAwL8fCXlZM+eHZcuXULRokUtoVTWoEHAEAGjSbcQX3fNmjXD+PHjUbGi9H3e5J4UUwWMivonT56c3HI5nwIUoAAFKEABClCAAhSggFkEGDBqFnZuSgEKUOAfAfHkmp07pW9wHj13HjmcjfdkHvpTgALWKxAfH48OLVsgNCRYton6WbNiOt94sd4TzMoNLqApYLRgmjTY4eqquO+Shw+x+tEjxWNSOzhgh5sbcmsZnGmOgNEDz59jXFiYYh/fZM6MOcWL63UeRARrE39/PPn4Ue38ihkzYlnJknqtz0kUsAeBCzExGHTzpqRVj7Jlsf5PPvHSHl4D7JECFKCAKQTG/DgU+3b/Jdlq2979KFGqlClK4B4UoAAFKEABClDAKAIiZPRx5CM8jozEqWPH8NcO6b+lvxv6I3r3H2CU/bkoBShAAQpQgALGE4iNfYvKHu6SDbJlz47jFy4Zb2OuTAEKUIACVi2wecN6/DxpoqSHWQsXoV7DRlbdG4unAAXML7Bn506MGzFMtpDps+egSfMW5i+SFVDAhgSOHjqIoQPlf7d7LeQGUqRMaUPd2k8rKxYvwuJ5cxUbnrN4CerUb2AWlDu3b6FVQ+W9xYNcxQNd9RkMGNVHjXMsUSAuLg4VykivOSqRNi02ubjoVHL/GzdwWSaITgSyXb4eDBHUxkEBSxEQoYn+vr44dfwYfK/5IDwsDG9MFCZauGhRuLi5w9XdHS6ubijj6sowUUt5YbAOlcD2LZsxdcJPSJAJjdZElDJlSuw7dgJ58ubVdKjk8+9iY1G7amW8ef1a8jlXV1eUMvA1sleuXEF4eLhWdebLXwBdevREw6ZNkTVbNq3mWPpByxYuwNIF82XLXLVqFXr16mXpLbC+fwWMETD6JW79+vWxdOlSgwbOmipgdPPmzWjfvj1fKxSgAAUoQAEKUIACFKAABaxSgAGjVnnaWDQFKGArApUrV8bFixcTtSOeynMt9CbERw4KUIACcgJ3bt2CV9PGEGGjcmNFyZIonzEj8ShAAQCaAkbzOjlht5ubotW7hAS0DAxElEJwpligRpYsmF2smFbu5ggY/fDpE+r7+eG1whv0KRwccMTTE5n0uNhWXMwlLupSGtOKFEEDG3kjXKsTzYMooKPAusePseD+fcmsDl26YtRPE3RcjYdTgAIUoAAF5AU6e7WRfVr4pcAgODk5kY0CFKAABShAAQrYhIC6EJnxU6bCy7uDTfTIJihAAQpQgAL2JuBZQvo+XKbMmXH6io+9UbBfClCAAhTQUkBdYNXKdRtQqUoVLVfhYRSgAAXkBc6eOoUBvXrIfnL42HHo3F3+c/SkAAX0E7ju74+ObVrJTt5z5BgKFiqk38KcZVaB4d9/h0N/71es4cCJU8iTL5/Z6qxa1kMxLK5QkSLYfeiIXvUxYFQvNk6yQIHIR4/Q4JuvJZVVy5wZ84sX16ni2RER2PTkieycnQcOomgx3dbTaXMeTAEFARFWGODri5NfhIm+lgkwNDSiCNUtXKQoyri5JQoTTZM2baKtXjx/rgp0PHPyJFq1a4cK3E3nAAAgAElEQVQWrdsYuhSuRwGtBN6/e4chA/tD/JtZ3UidOjUyZMiA58+fyx4iAkbXbNoCz3LltNoz6UG/TJmETevWSeamSZMGjRs31mtNpUlHjhxBTEyMVuuKr+kSJUuhWevWqq9T8T6XtY4rFy+qHgLx8mW0pAVvb2+sXbsW4lxzWIeAsQNGhYK4Rn3cuHEYO3asQfITTBUwGhAQADcN955ax1lmlRSgAAUoQAEKUIACFKCAPQowYNQezzp7pgAFLEagYMGCiIiISFRPDuecOHruvMXUyEIoQAHLFBBPdxNPeZMbGVKmxEEPDzjx6ayWefJYlUkFDBEwKgo++Pw5xoaFaax9SYkSqJQpk8bjzBEwKoqaFRGBzWouuvpc9KiCBeHl7Kyxh6QHTLx7F3ufPVM7T3xvEuGljgxR19mWE+xHYHxYGP6WuVBmwfKVqFG7tv1AsFMKUIACFDCqQI1KFRH94kWS30c54+i5C0bdl4tTgAIUoAAFKEABUwqsWroEC+fMlmw5b+ky1Kpbz5SlcC8KUIACFKAABQwkUNGlND4meSBg+vTpcc7X30A7cBkKUIACFLA1gZnTpmLD72skbW3dvQelyrjYWrvshwIUMLFA8PXr8G7ZXHbXXv364/sfh5m4Im5HAdsWeBYVhdpVvpJtctnva1GlmjTYzrZFbKO7Vg0b4M7tW2qbEYFEl68Hm7XZTm1aI9DfT20NKVKmxEX/QL3CkxgwatZTy80NKCC+RsTXStLRPmdODC9QQKed/oqKwpR792Tn/DJ3Hho1babTejyYAvoIvHnzRvUA7zMnTuDa1Su4GxaG169e6bOUTnMcHBxUYaIubm7/BYqWcXVF2rTpJOt8+PABxw4fwp6dO+Hvew0xL18mOqZx8+aY+ussiKBGDgqYSsD36lWM/nEoHj64r3ZLEWL4zTffYMeOHbLHiK+DX+cvQP1G+geBRoSHo2mdWrLr16tXDxkzZjQoSXR0NI4dO6bzmiIouHmr1ujWuw/y6/j3pc6bGXhCQkICOrZuCfG7kaQje/bsCA4OhrMe96UZuEwup4OAuoBRcT7lwjVFyLZ47b948UL1UbwmtB1t27bFxo0b4ejoqO0U2eOUAka/+uoriFDh5A7xPeno0aMQ4cAcFKAABShAAQpQgAIUoAAFrFGAAaPWeNZYMwUoYBMCnz59Ul1EEBcXl6gf8SbQpp1/2USPbIICFDCeQHx8PLyaNsadW/IXVTXIlg3TihQxXgFcmQJWIqApYDR36tTY6+6uVTddQ0IQ9OaN4rH5nZywzdVVY4imuQJGw9+9Q2uZN3C/bMojQwasLlVKK5PPB31ISEBdPz+8VXhDsGPOnBhqZW9664TAgylgAIH2QUG4HRsrWelKUAhSpUplgB24BAUoQAEK2LvAm9evUbWcp4ShXMWK+H3TFnvnYf8UoAAFKEABCtiQwPyZv2L1iuWSjtZu+RNly5e3oU7ZCgUoQAEKUMB+BKqVLyu5iVvcGHYxQHrzov2osFMKUIACFFASGDKwP44dOiQ55MDJ08iTNy/xKEABCiRL4HFkJOpXrya7Rut27TFh2vRkrc/JFKBAYgFx70WFMqUgrp9OOsZPmQYvb2+SWZmAOJfiYSJKQTSlSpfB1j17zdrZmB+HYt9u5ft7dh44iKLFiutcJwNGdSbjBAsVOH7kCAb37yup7rt8+dAtd26dqr7+5g26hYTIzun5bV/8MHyETuvxYApoEnj79i2uB/jj1PFj8L1yFWF37uDVqxhN05L9eRFYVrBwYbi6uasCRV3c//koFyb6eTMR5rt9y2acP3MGkY8eQfx8pDTy5MuHjdt3Ilv27MmulwtQQEngXWws5s38FZs3rFd8Xbq4uKBnz54YNkz9AzmGjhylCtxM7ujTtTMunT8vWUaEXlavXj25y0vmX7x4EQ8ePNBr3YyZMqFB4yZo3rqN6vuANdw3En73Lto0aQQRdvzlEKHGv/76K4YOHaqXBSeZT0BdwGiLFi2wa9cuxcLEAyLPnTuHgwcP4sCBA/D19dX4d1SjRo1U64qMBX2HUsBoWFgYChcurO/SnEcBClCAAhSgAAUoQAEKUMBmBBgwajOnko1QgALWJvD06VPkzJlTUvY3tWpj4YqV1tYO66UABcwgEBochA6tWspeLCfKWVGyJMob+Kl6ZmiTW1IgWQKaAkZzpk6N/VoGjN6IjUWnoCAoX4YBfJ8/P7rmyqVYt7kCRkVR3UNCEKghKFWYCBttx/7nz/FTWJji4TtcXVHQAE//07YmHkcBaxP4+OkTqvn4IOlzO8WTaS/6B1pbO6yXAhSgAAUsVEA8Ldy7ZXNJdS1at8HkGb9aaNUsiwIUoAAFKEABCuguMPWn8fhz00bJxB37D6BYiRK6L8gZFKAABShAAQqYXaBO1cqIevo0UR2pUqXGlaBgs9fGAihAAQpQwPIEnjx+jHpfV5Ut7IJ/gGJgh+V1w4ooQAFLFIiLi1OFHcqNmnXqYv4y6cNvLLEP1kQBaxJoWqcWIsLDJSX37NsPPwwbbk2tsFYASkHNn4Fq16uHuUuWmdVr6YL5WLZwgWINv23YiIpffaVznQwY1ZmMEyxUQLwnJ96bSzomFS6MJjoGG4praav4+Mh2WrX6N1i6eo2FKrAsaxCIjX2L6/4BOH3yBHyuXMbd23cQE/PS6KWLMNEChQolCRN1R7p06TTuLUJEhwzoj9MnTiAu7qPG45MeIIIKZy9aghq1a+s8lxMooI2A79WrGP3jUDx8cF/x8AYNGmDAgAFo06YNxL+n5YZ35y4YPWGiNttqPObooYMYOnCA5Djx9diyZUuIj4Ycb968waFDhzSGKirtKYIW6zZoiC49e6mCRi157PtrF8YM+1FSYpMmTbBz506rCEm1ZF9z1JacgNGk9d67dw+zZ8/G8uXLJSG0Xx773XffYcEC5X9rKVkwYNQcrxTuSQEKUIACFKAABShAAQpYmwADRq3tjLFeClDAZgT8/PxQtmxZST/i6bniKbocFKAABbQRWDxvLlYsXiR7aMaUKXHAwwNOKVJosxSPoYBNCmgKGM2VOjX2aRkwKoCm37uHHVFRilZpUqTALjc35EiVSu1x6yIjsUDD0yl3uLmhoJOTwc/LX1FRmHLvnuK6/fPmRa88ebTee+DNm7gYo/5JvR7p02N16dJar8cDKWCPAqFv36JTsPQm6EKFi2D34SP2SMKeKUABClDACAKH9u/D8B++l6w8aMhQ9Bkw0Ag7ckkKUIACFKAABShgHoFRQwbj7717JJsfOn0WuXLnNk9R3JUCFKAABShAgWQJNKldE/cjIhKtkTJlSviE3EjWupxMAQpQgAK2J3AjJAT9enTDMzXXd/jdvG17TbMjClDALALVypfF61evJHt7liuHdVu3maUmbkoBWxbo1bkjrly8KGmxXqPGmLVgoS23bpO9Bfr7oVOb1oq9te/UGWMmTjJr/9s2b8KU8eMUa5gxdz4aNm2qc52aAkZFmGKvvv10XlfXCZPGjka4wnXF4yZPQdsOHXVdlsfbkcCS+fOwfJH0+/DiEiXwVaZMOku0DAzE/ffvJfNyODvj6LkLOq/HCfYp8C42FkGBgaow0auXLyPs9i3EvDRRmGjBgnBxd4eLqxtc3NxV/50+fXqdT8StGzfQvUN7vFK4T0PbRVu3a48J06ZreziPo4BGAfE1Nn/WTGxav05jqKYIEezWrRtq1KgBEcQpN+o3aoxf5y8wWPBnQkKC6uFDSR9cJ/YuXbo0XFxcNPao6wG+vr64c+eOZJoI+k2TJg1eyfz+QG4PcXzFryqjeevWqFOvPpzSpNG1FKMfLwL4RRB/0rFx40Z06NDB6PtzA8MLGDJg9HN1ly9fRqNGjfDs2TO1Be/atQstWrTQqyEGjOrFxkkUoAAFKEABClCAAhSggJ0JMGDUzk4426UABSxHYP/+/RBPZEo6+n//A/p9Jw16sJzKWQkFKGBJAvHx8fBq2hh3bt2SLatxtmyYXKSIJZXMWihgUgFDB4zGxMejaUAA3sbHK/ah6Wtv05MnmJ3kBsikCxorYDQ2IQH1/fwgPqob+Zyc8JeWT7x8ERenWu+TgshPhQujuY5PoDbpC4WbUcACBPY8e4ZJd+9KKqnboIHqydEcFKAABShAAUMI/LZsKRbMniVZSt+bXQxRE9egAAUoQAEKUIACxhBQd1PuuWt+SJ8hgzG25JoUoAAFKEABChhZoHXjhrh982aiXVKkSIFroYn/zMhlcHkKUIACFLBwgXOnT2HIwAEQIQdyw8nJCZcCgyy8C5ZHAQpYi0CzenUQLnOtR4GCBbH36HFraYN1UsBqBMaNGIY9O3dK6i1RqhS27d1vNX2w0H8Ejh0+jCEDlMMzxX014v4ac46jhw5i6MABiiUMHzsOnbv30LlMTQGjOi9opAkMGDUSrA0tO2X8WGzbvFnS0RYXFxRLm1bnTofdvo0T0dGy885cvYaMeoSW6lwEJ1iVgPgdQEhwME4fP46rVy6p7q96qeY1ZOjGxM/+Zdzc4fpvoKj4aIj3o0V4n/jfp09Kd2no1k2evPmweecuZMmWTbeJPNpgAv6+1zDmx6Gq10jBQoUNGqhpsCK1WMj36lWM/nEoHj64r3h0xowZsXjxYlWwaPny5dWGDFaqUgXL1qyFeKicIceKxYuweN5cyZLi94Ny93Und+/379/j4MGDiIuLkyzl5eUF8flDhw6pPmozUqdOjbIVKsC7cxdUrV4dadOm02aa0Y8RYc2/TJ6Efbv/kux169YtFCtWzOg1cAPDCxgjYFRUGRISgqpVq+LFixeyRWfNmhVhYWHInDmzzk0xYFRnMk6gAAUoQAEKUIACFKAABexQgAGjdnjS2TIFKGAZAiVLlsTNJDc+iMrGT5kGL29vyyiSVVCAAlYhEBocBO+WLSCeric3VpcqBQ/eMG0V55JFGl7A0AGjosLNT55gloZwUHHc2tKl4armSbM7nj7F9PBwxYaNFTAqNp127x52RkUp7r+uTBm4pNP8BvS6yEgsePBA7VppU6TA0bJlkdrBwfAnmCtSwIYE5kREYOOTJ5KORowbj07duttQp2yFAhSgAAXMKTBh9Cjs2vanpISNO3apLnLmoAAFKEABClCAArYi0L1De1y7ckXSjt/N27bSIvugAAUoQAEK2J1Ax9YtcT0gIFHfDg4O8L0h/zBOuwNiwxSgAAUogO1bNmPqT+PVXkMl/t4YM2ES2nXqRC0KUIACBhHo5t0OIlgl6RBhMeJBNxwUoIBhBRbNnYOVSxZLFs2QMSPO+vgadjOuZnSBXdu3YcKokYr7jBz/Ezp27Wb0WpQ2EO81iPcclMagIUPRZ8BAnetkwKjOZJxgoQLf9/0WJ48dlVR31NMTmR0dda56+cOHWPnokey8ZWt+R5Wvq+u8JifYjsD7d+8QEhyEMydP4srFi7hz+xai1YSWGbrr/AUKwMXNHS7/hom6eXgYJEz0yzpFLz06eqtCUnUZ6VOmxJv4eK2mdO/dB4NHjIT4PQmHaQVqVKooeb1u+WsPSru4mLYQPXcTX3/iAfd/rP1dY/hto0aNsGrVKuTNmxeVKlXC5cuXZXctXrIkNmzbbpTwzOjoaNSuXAnxMl8bIvQ0e/bsekqonxYcHAzxv6QjVapUqhBFce/n0qVLVcGrMTExWu+fM1cutO/UGa3atkP2HDm0nmeMA+9HRGD00CEQgblfjixZsuDu3bt6BUUao06uqZuAsQJGRRUnT55EzZo11RY0duxYTJ06VbeCATBgVGcyTqAABShAAQpQgAIUoAAF7FCAAaN2eNLZMgUoYH6BgIAAeHh4yBaycMVKfFOrtvmLZAUUoIBVCSyeOwcrZC6aE02IizL2u7vDKUUKq+qJxVLAEALGCBhN+PQJ7YOCEPbunWKJJdOmxR8uLpC77GLPs2eYdPeu4nxjBowGvXmDriEhivt3zJkTQwsU0Hga2l6/rmjR2tkZYwoW1LgOD6CAvQv0vXEDV1+9kjAcOXsezjlz2jsP+6cABShAAQMJ9OzYAVcvX5KsJm5wFDc6clCAAhSgAAUoQAFbEWjbrAluJPn9V8qUKeETcsNWWmQfFKAABShAAbsT6NHBGz5XpDegMkDc7l4KbJgCFKCAREDcmD/nl5+xfs1qtTqOjo5YsnoNvqpSlYIUoAAFDCYwZGB/HDt0SHa9q8GhEN97OChAAcMJbNu8GVPGj5Vd8FJgEJycnAy3GVcyusDmDevx86SJivuMnzINXt7eRq9FaYPQ4CC0a95MsYZvBw7CwMFDdK6TAaM6k3GChQrIPRgohYMDLpUvr1fFR1+8wMg7d2TnilDEHn2+1WtdTlIvIML3xHupljbev38P8X347KlTqjDR27du4oUIE/30yeil5ssvwkTd/gkTdXODm7sHRKi5Mceh/fsx+schiIuL07iN+BpzS58elTNlQuWMGVX/Lf7s2uvXGHH7Nl5oWCNtunTo3bc/evXvz6BRjdqGOeDt27eo4in/EPjGzZrj5zlzDbORkVZ58fw5urbzQvi9e4o7iJDJefPmoVu3f0Lib9++jeLFi8vOyZM3L/7YvtOogZkjh/yAA3v3SvbPli2bYuChvozi6/fAgQP48OGDZInOnTtj/fr1qnDWoKAg1X//+eefuKPm7zy5GgoULKgK2v5f5coQ4awZM2ZEuvQZkCZNGpN9HxfXIA/o1RPvYmMTlVi+fHmcO3eO/y7T98Vj5nnGDBgVrXXv3h1r166V7TJ9+vS4d++ezqG/DBg184uG21OAAhSgAAUoQAEKUIACViHAgFGrOE0skgIUsCUB8aabq6srQkNDJW2JN+N2Hz4K8UQ7DgpQgAK6CIjvLV5NG6t9SmWT7NkxqXBhXZbksRSwCQFjBIwKGN/Xr9Fb5u/ypGijCxZEG2dnieWh588xJixM0diYAaNiY++gINxK8obulwVlc3TEAQ8P1YUm6kbI27foLPN0zS+PX1+mDMqkS2cTryc2QQFjCtTy9cWrJE/HZfCJMcW5NgUoQAH7FKj3dVU8efw4UfOZMmfG6Ss+9gnCrilAAQpQgAIUsFmBhjW/waMHDxL1J26ouBhw3WZ7ZmMUoAAFKEABWxfo16M7zp85LWmTwU22fubZHwUoQAFlARE2Muy7QTh1/JjaA0UAyJa/diN/AT4cla8nClDAsAJTxo/Dts2bZBc9dPoscuXObdgNuRoF7FzgzMmTGNi7p6zCtr37UaJUKTsXsq7216xcgXm/zlAsetIvM9CyjZdZG7sbdgct6tdTrEGEHYrQQ10HA0Z1FePxliogdz1SFkdHHPH01Kvke+/eoc11+ff0rCGET6+mzTxpyx8b0L5TZ7NWIcL4bgQH4+zpU7h88QJu3xBhos9VQXzGHnnz5VeFiLq6u6OM+OjmDnFNnamGuB/sh359cfrEca22nFWsGCplyoR0KVLIHh/18SOG376NgDdvNK6XLl069GLQqEYnQx3QvUN7XLtyRe1yB0+dQe48eQy1nUHXEf/2Ff8GVhqNGjXCmjVrkCtXrv8OmzhxIiZNmiQ7be/R4xCBmcYc4sF14gF2cqNFixZGCeUUoap+fn6yewYEBMDNze2/z7158wZLly7F3Llz8fDhQ50oUqVKhZy5cqNQkSIoVqKE6t9DRYsVgwhIFkGvKYwUHP3Xju34aeQISa3t27fHxo0bkULN9yadmuPBJhcwdsBoZGQkChUqJBu+K5qdMmUKxo1T/h6TFIUBoyZ/mXBDClCAAhSgAAUoQAEKUMAKBRgwaoUnjSVTgALWLfDy5UvVL2jlxpCRo9C9dx/rbpDVU4ACZhMQT+b0btkCCQkJsjWsKV0a7unTm60+bkwBcwgYK2BU9CIuujgeHa3YVqaUKbHL3R3i45fjVHQ0ht6+rTjX2AGjW588wa8REYo1LCxRAlUyZVJ7zOyICGx68kTt54unTYvNLi7mOPXckwJWJfD4wwc0CQiQ1Jw9Rw4cO3/RqnphsRSgAAUoYLkC4ibrSm7Sn81cPTywcftOyy2clVGAAhSgAAUoQAE9BL6uUA6vYmISzcyYKRPOXL2mx2qcQgEKUIACFKCAJQgM7t8Xx48ckZRy9Nx55HDOaQklsgYKUIACFDCxQPSLF+jfszuCAgPV7ixCRbfv2480adOauDpuRwEK2IPA4nlzsWLxItlWt/y1B6V53ZQ9vAzYowkFbt+8idaNG8ruOG/pctSqW9eE1XCr5AosW7gASxfMV1xm+qzZaNKiZXK3StZ88TAz8VAzpdGpW3eMGDde530YMKozGSdYoIAIfyxXqoQkBLJImjT409VVr4rF3TDVfHzwUSZYsmjx4tj590G91uUkeYFHDx/iu297Q4R1m2p8/PgRN0JCcO7MKVw+fwG3boTi+XPThInmyZcPLq5u/wWKurp7mDRMNKmxcOjZ0RuvXr1S5M+VOjV+KVpU63vC4j59wpyICGx9+lSr05oufXr06T8APb7tCwcHB63m8CDdBZ4/e4ZalSspThw4eAi+HThI98WNPKN/zx44d/qU7C5Zs2bFvHnz0LVrV8nnixcvDhG4mXQMGzMWXXrIPzzA0K20atQAd27dkq3Nw8PD0Nup/k48dOgQRHho0lG/fn0cPCj9e+zp06fYv38/Vq9ejfPnz0N8n9R1ODo6wsnJSfV70PQZMiBLlqzIky8vChUugly58yBnrpyq99OyZc+OzFkyI23adLpuoTp+xZLFWDx3TqK5Iux06tSpEIGPHNYpYOyAUaEyYMAAVaCu3PD09ISvr69OeAwY1YmLB1OAAhSgAAUoQAEKUIACdirAgFE7PfFsmwIUMJ+AUsCo303loDHzVc2dKUABaxFYOGc2Vi1dIltuZkdHHPDwQCq+2Wstp5N1GkDAmAGjkR8+oHVgID5oeCqul7MzRiV5qqbv69foHRqq2KGxA0Zfx8ejvp+fYv2Ns2fH5MKFZetM+PQJDfz98SIuTm0fom/RPwcFKKAscPrlSwyRuWilfMX/Yc2mzeSjAAUoQAEKGERA3c1WjZo2wy9z5xlkDy5CAQpQgAIUoAAFLEVA3MiY9GFcOZydcfTcBUspkXVQgAIUoAAFKKCjwMghP+DA3r2SWbsOHEKRYsV0XI2HU4ACFKCAtQtER0fDu0UziCAUdaPaNzWwaOUqpEiRwtrbZf0UoICFCmxavw6/TJ4kW93S1WtQtbpyIJ2FtsWyKGCxAu/fvUMld/mwuuFjx6Fz9x4WWzsLkwqI693Fde9KwxICRsPv3kWzenUU6+zeuw+GjByl82lmwKjOZJxggQIvnj9Hza/+J6msQsaMWF6ypN4Vdw4ORsjbt5L54t93lwKDIILMOAwjIL4fi+D8C34BcEqTxjCLfrGKCMm7GRqK82fO4PKFc7gRGgoRsigC+Iw9cufJAxd3d1WgqKu7O8SDuDNnzmLsbbVef9GcOVi1bIlGi5pZsmBi4cLIkDKl1mt/PvDQixeYdPcu3ieI6F7NI3369OjNoFHNUMk8olv7tvD18VFc5ZyvP8T5sIQhgjLFQ14T4uMl5TRq1Ahr1qxBrly5JJ/z8fFBhQoVJH8uAi6Pnb9osjDbbZs3Ycr4cZI6xN8lzZo1Mwrx/fv3cenSJdm1jx07hlq1asl+7t27d1i3bp0qsDU4ONjgteXMlQvFipdAwcKFUahIEeQvUACZs2RFiVKltH69TRg9Cru2/ZmotuzZs2PLli2oU0f552aDN8QFDSZgioDRW7duoUSJEmprDgsLQ2E19zDKTWLAqMFOPxeiAAUoQAEKUIACFKAABWxYgAGjNnxy2RoFKGCZAuoCRitVqYKV6zZYZtGsigIUsBoB8eZ7u+ZNZZ+sJ5polj07Jujwi3araZyFUkCNgDEDRsWWSx8+xG+PHin6i+e3/uHigpJp0/533L1379Dm+nXFecYOGBWb/3T3LvY/e6a2jtQpUuCEpyfEx6RDXSDi5+NSOzjgaNmySMsbdfj1SQGNAqsfPcISmRvfuvbqjR9HjdY4nwdQgAIUoAAFtBE4fuQIBvfvKzlUPO1ePPWegwIUoAAFKEABCtiKwNu3b1HF013STv4CBbHv2HFbaZN9UIACFKAABexOQO6GRYGwbuuf8CxX3u482DAFKEABexdYPHcOVixZrJahR59vMXjESHtnYv8UoICRBQ7t34fhP3wvu4slhOIZuX0uTwGzCFQrXxavX72S7N2xazeMHP+TWWripvoJrF/9G2b9PF1x8sTpP6NV23b6bWCgWaEhwWjXrKniat8OGIiBQ4bqvKOmgNHSLi4YPkYahqXzRhom/Dp1CkSf6sa4yVPQtkNHQ2/L9WxE4EZICNo2ayLppmn27KpARH3HxLt3sVfNNe4bd+xShUVyGEagXfNmCA0OUt3TKO5tTM6Ii4vDrRs3cO70KVy6cAE3Q0PwLCpKY4Bmcvb8PDdX7tyq10UZN3e4iv95eCBLFssJE/2yR+HUs2MH+F1TDpgU92EMK1AALXLkSBbR4w8fsDoyEn9FRSFOy2BXEWwprivs1ruPyUIgk9WkFU6+evmS6nWgNH6eMxeNmzU3e3d7d+3E2OHDZOtQCgsePnw4Zs2aJZnXpUdPDBsz1mR9vYuNRe2qlfHm9WvJnrVr1zba94ojR44gJiZGsqebmxsCAgIU+xeuZ8+exZIlS7Br1y7ExsYa1Ut8ze/4+yBEMLOm0c27HXyvXk10mAiNPH36tGzQrKb1+HnLEDBFwKjotFy5cvD19ZVtesaMGRChodoOBoxqK8XjKEABClCAAhSgAAUoQAF7FmDAqD2fffZOAQqYRUBdwGjtevUwd8kys9TETSlAAdsSEG/ue7dsgQQ1T5hcU7o03C3kKYa2Jc9uLFHA2AGj7xIS0DIwEFEfPyq275I+PdaVLv3fMTFxcajt56c4xxQBoz6vX+Pb0FDFOqYWKTkHPk0AACAASURBVIKG2bJJjhl95w4Ov3ihdm5yLwyzxNcTa6KAsQRG3bmDIzJfT8t/X4fK1aoZa1uuSwEKUIACdiag7uacKTNmonnr1namwXYpQAEKUIACFLBlgadPHqNutaqSFkuUKoVte/fbcuvsjQIUoAAFKGDTAj9PmojNG9ZLely8ajW+rlHDpntncxSgAAUokFhAPFiiTpWvID4mHQ4pUmDyzzP4e2++aChAAZMIXLl4Eb06yweuDRs9Bl169jJJHdyEAvYk0KZJI1VwWdJRo3YdLFi+wp4orL7XrRv/wLQJyqGwoydMhHfnLmbt1d/3Grq09VKsQYSLipBRXYemgNH/Va6MVev/0HVZnY8X4WYi5EzdYMCozqR2NUEESfbv2UPSc+88edAvb169LTY8fox59+/Lzp8wbTpat2uv99qc+P8Cjx4+RMMa1VV/8N3QH9G7/wCteeLj43HrRigunDuHi2fP4kZoCKKePjVJmGjOXLlUYaIubu4o4+oG97JljRYQqDWIlgdGPX2C1o0b4WV0tOKMkmnT4tdixZDfyUnLlTUfFvlv0OhuXYJGM2RQ/R3HoFHNvvocIcJmv/lfBdngy8/rieDH01evIWXKlPpsYZA5o4YMxt9790jWEsGXLVq0kN1DBGQWKlQIERERks+bIyjau2VzBF+/LqmlePHi8PDwMIhT0kWePn2qCt2UG3/88Qc6dtQc4P7+/XucPHkS4vj9+/erAkvF60bdPaPJaWT67Dlo0lz+fH5eV+zbvF4dRISHJ9qqatWqql5TpEiRnBI414wCpgoYHTZsGGbPni3baevWrbF9+3atFRgwqjUVD6QABShAAQpQgAIUoAAF7FiAAaN2fPLZOgUoYB4BBoyax527UsDeBObPmonVy+VDizM7OuKAhwdSOTjYGwv7tUMBYweMCtKDz59jbFiYRt0vgzo/Aah09SrER3XDFAGjYu/W168j/N07tXVUzZwZC4oXT/T5twkJqO3rq/gE299KlYJnhgwaXXgABSig/uvwWuhNXmTBFwgFKEABChhMQNyYI27QSTrWbt6KshUqGGwfLkQBClCAAhSgAAXMLXDn9i20athAUkbZ8hWwdstWc5fH/SlAAQpQgAIU0FNgzoxfsHbVSsnsGfPmo2GTpnquymkUoAAFKGCNAuKaKHFtlNz4Y9sOuHl6WmNbrJkCFLBCgTu3bqFVI+nvoUQrPfv2ww/DhlthVyyZApYtMKhPL5w+cUJSZNFixbDzwCHLLp7VJRLYu2snxg4fpqiia9idMYhPnzgOEQSqNMZOmox2HTvpvD0DRnUm4wQLFNi3+y+M+XGopLLRBQuijbOz3hVfiInBoJs3Zed36NIVo36aoPfanPj/Ar8tW4oFs2ep/uCbWrWxcIX096/ic6ow0Zs3cPn8eVWgaGhwEJ4+eWKSMFHnnLng4ub2b6CoG9w8PJE1WzarPI3nz56F+Fkm7uNHtfWLu7w65cqFQfnywdFI93w9EkGjjx5hz7NniveDfFlk+gwZ0G/Qd6qHKDgYqS6rPKkGKnr/nt0YPXSI4mqrN25Chf9VMtCOui1TrXxZvH71KtGk1KlT49WrVxAf5caZM2dQvfo/AcZfjgIFC2Lv0eO6FWCAo48fOYLB/ftKVsqSJQtq165tgB3klzh79iweP34s+WThwoVx48YNpEqVSuu9xX3pgYGB8PPzw/Xr1xEcHIybN2+q1v+o8H1F2w3GT5kKL+8OioeLIGmvpo3x4vnzRMeJoFkROMthvQKmChjdu3cvmjVrJgslAn/Fa1rbwYBRbaV4HAUoQAEKUIACFKAABShgzwIMGLXns8/eKUABswgwYNQs7NyUAnYnIN4Yat2oAcLv3ZPtvUX27BhfuLDdubBh+xMwRcCoUO0aEoKgN28UgXOkSoVdbm5I8+8TGRv6+yNK4U1cUwWMrn/8GPPVPOFZNJTCwQFHPD2R6Ysnnu6MisI0Nd9fxJyCadJgh6ur/b3g2DEF9BD4+OkTqvj4SGamS58e53399ViRUyhAAQpQgALyAv16dMf5M9KnoR89dwE5knFBP70pQAEKUIACFKCApQkE+Pmis1cbSVlf16iBxatWW1q5rIcCFKAABShAAS0FFs+bixWLF0mO/mnqNLRp763lKjyMAhSgAAWsXUBcE1W3WhVEv3ghaeXbgYMwcLByGIO198/6KUAByxIQ34tqVKooW1RLr7aY9PMvllUwq6GADQhMGT8O2zZvknQigo0uXw+2gQ7tp4XzZ8+gX/duig136dETw8aMNSvKjq1bMGnsGMUaZi9ajLoNGupcJwNGdSbjBAsU2LxhPX6eNFFS2fSiRVE/a1a9K3728SMa+MtfQ1uuYkX8vmmL3mtz4v8LtGveTBUWKkaWrFlx8tIVJMTH4/atW7h04TwunD37X5hoQkKC0enENWwubu7/BYqKMNFs2bMbfV9TbLBmxXLMEw9L+fRJ7XbZHB0hvnYqZsxoipLw8N+g0d3PniFBoa4vi8mUOTNECGG9ho0YNGrgsyQCPEWQp9LwLFcO67ZuM/DOysuJ7xHie0XSUb9+fRw8eFDt5IEDB2LJkiWSz5vr93ciELPmV/+T1OPo6IjmzZsbzTQmJgZHjhyRXX/hwoUYNGiQznt/+vQJ7969w+vXr/HmzRuI+9WfPXuGiIgI3Lt3D/fv38ejR48QFRWl+vPo6GjVcW/fvlXc69sBAzFwiDQ0/MtJvj4+6N+jm2StMWPGYNq0aTr3wgmWI2CqgFERIFqyZEm1jYvXdfr06bWCYcCoVkw8iAIUoAAFKEABClCAAhSwcwEGjNr5C4DtU4ACphdgwKjpzbkjBexVINDfD13aekHdG/lrSpeGu5a/cLdXQ/Zt/QKmChi9ERuLTkFBUH+5xz+W3XLnxnf58qn+W1MoqakCRqPj4iDCTuMULgoZXqAA2ufM+d8LondoKHxfv1b7AhmSP7/qybkcFKCAZoHAN2/QPSREcmDR4sWx82/1F91oXplHUIACFKAABRILNKldE/cjIhL9YerUTrh8/Z+LxDkoQAEKUIACFKCArQiIUHURrp50NGzaDDPmzrOVNtkHBShAAQpQwO4Eflu2FAtmz5L0/eOoMejaq5fdebBhClCAAvYqsGn9OvwyeZKkfac0aXDWxxepUqWyVxr2TQEKmEFAhHqUK1UC4mPSUaN2HSxYvsIMVXFLCti2wMoli7Fo7hzZJo9fuGQzIWS2fRb/6e5maCi8mjZWbLVpy1aYNlP6uwBT+qxYshiL1bzmPtchgg5F4KGugwGjuorxeEsUUPd9eWGJEqiSKVOySq7t64uY+HjJGmnSpsVF/8Bkrc3JwKOHD9GwRvVEFM45c+JZVJTae5AM6ZY9R45EYaIubm5wzmmb9x/079UD506dUuT7KlMmTCtSBFkcHQ3JrNVaD9+/x2+RkdijQ9BoGVdXLFr5Gx9srpWwbgeJB62JB64pjd2HjqBQkSK6Lazn0Vs3/oFpE36SzJ47dy4GDx4su2p8fDycnZ3xQuYBQXuPHkeBggX1rCZ50+pXr4bHkZGSRVq0aIGUKVMmb3GF2ZcvX1aFfyYdpUqVQojMfSSGKkTcTyqCRv39/REWFqb6X3h4OPbs2YPY2FjJNs1atcKw0WNVgdPqhgjfF6+HuLi4RIds2LABnTp1MlTpXMcMAqYKGBWvHaXf4V+6dAn/+580DFiOhAGjZnihcEsKUIACFKAABShAAQpQwOoEGDBqdaeMBVOAAtYuwIBRaz+DrJ8C1iUw79cZWLNS/iLVzI6OOODhgVQODtbVFKulgA4CpgoYFSVNDw/HjqdPFatzdHDANldX5HdywrDbt3EiOlrt8aYKGBUFjLxzB0dl3rz/XJxr+vRYW7q06v+KC0iaB6q/KEv0eMTTExmM+Aa7Di8BHkoBixfYERWF6ffuSeps2LQpZsydb/H1s0AKUIACFLAOgYT4eFRwLQPx8ctRsnRp/Llnn3U0wSopQAEKUIACFKCAlgKH/t6P4d9/Jzm6fafOGDNRGkKj5bI8jAIUoAAFKEABMwts+H0NZk6bKqmi76DvMeCHH8xcHbenAAUoQAFTCIhwgvrVv0bU0yeS7b4dOAgDBw8xRRncgwIUoEAigdpVvlKFMCUd7p5lsWHbdmpRgAIGFti7ayfGDh8mu6r4mhNfexzWIfDi+XPU/Eo5OKbC/yph9cZNZm1owuhR2LXtT8Ua9h07gfwFCuhcJwNGdSbjBAsUmP3Lz1j32ypJZeK6c3H9eXJGvxs3cOXVK9kl9P26S0491jz3w4cPiLh3D5cvXoCfjw8CA/wRfveuyVrKlj07XN3dUcbVTRUqKv47Zy7bDBP9EvVVTAxaN26IJ48fq7UW914MK1AAXs7OJjsf6jZ6IIJGHz3C3ufPkSDzEIWk83I4O+P3zVvNFhZpdjAjFvDowQM0rPmN4g6dunXHiHHjjVjFP0tPGjsGIlQy6RChmRXVBKwfPHgQDRs2lMwpVboMtu7Za/Sa1W0wdOAAHD10UPJpEWZYQI+f5bRtRIR5/v3337KHX7lyBRUqVNB2KYMcd/LkSdSqVUvysJRKVapgwrSf1f5c+/79e/w6dTK2bd4sqUOc8/r16xukPi5iHgFTBYyK7ooUKYK7an4O2b9/Pxo1aqQVAgNGtWLiQRSgAAUoQAEKUIACFKCAnQswYNTOXwBsnwIUML0AA0ZNb84dKWDPAh8/fkTrRg0QLhNcJlxaOztjjJme/GfP54W9m07AlAGj4gnJTQMC8FbmSclfdlwpUyYsKVECv4aHY6tCIKkpA0YvxMRg0M2biifmLzc35HNywopHj7Di4UO1x9bPmhXTixY13UnmThSwcoEZ4eH4U+Z7wbjJU9G2Qwcr747lU4ACFKCApQiIfxM2q1tbUk6d+g0wZ/ESSymTdVCAAhSgAAUoQAGDCOz8cysmjhktWYthMwbh5SIUoAAFKEABswmIGxanjB8r2b9rz174cfQYs9XFjSlAAQpQwHQCu7Zvw4RRIyUbOjo64tw1PzilSWO6YrgTBShAgX8FvJo2xs3QUImHCJoTwVccFKCAYQWuXLyIXp07yi4qHuYsHurMYT0CVTzd8fbtW7UFi+Cyo+cumLWhnh074OrlS2prSJUqFa4EhehVIwNG9WLjJAsTEO/Jiffmko4drq4omMx/o82KiMDmJ9IHTIi95i5eitoMMkvE/v7dO0SEh+Nu2B0EBQaqfkaNCL+HRw8f4l1srMleOVmzZVMFiLq4uqHMv2GiuXLnNtn+lrLR9QB/9OjgDRHIp25kdnTE3GLF4JEhg6WUrarj/r9Bo/u0CBrNmCkTlv++TnXOOQwvMHroEOzfs1tx4ZOXriBL1qyG3/zfFb1bNkfw9euJ1hc//7x58wbio9zo0aMHfv/9d8mnfhg+Aj2/7Wu0WjUtvHr5MsyfNVNyWP78+VGpUiVN05P1eRHIGhERIVlj0KBBWLhwYbLW1nXyp0+fULx4cdy5cyfRVPF7jNmLlqC0i4vsktEvXmBg714I9PdL9Hnxu9lLly6hXLlyupbC4y1IwJQBoyLUV4Tryo0tW7agXbt2WskoBYxu2rQJuZPx84ezszNcXV21qoMHUYACFKAABShAAQpQgAIUsGQBBoxa8tlhbRSggE0KqAsYzZMvHw6cOGWTPbMpClDAvALijZvOXm0kT5b7XNWGMmVQOl068xbJ3SlgJAFTBoyKFsRFTOJiJk1jTvHiuB0bi8UPHqg91JQBo58ANA8IwKMPH9TW822ePPg2b140DwzEQ4ULXZaULIlKGTNqIuDnKUCBfwV6hYbC7/Vricfxi5eQLVt2OlGAAhSgAAUMInD21CkM6NVDslb33n0wZOQog+zBRShAAQpQgAIUoIClCKxf/Rtm/TxdUs7IcT+hY7dullIm66AABShAAQpQQEeBvbt2YuzwYZJZXt4dMH7KVB1X4+EUoAAFKGBtAgkJCWjRoB7C796VlN6ijRcm/zLD2lpivRSggI0I9OnaGZfOn5d0ky5dOpz3C7CRLtkGBSxH4H5EBJrUrilb0A/DhqNn336WUywr0SjQpa0X/H2vKR53+ooPMmXOrHEtYx1Q438VEB0drXb5UmVcsHX3Hr22Z8CoXmycZGECPw4aiCMHD0iqOuzpiayOjsmqdldUFKbeuye7Rt9B32HAD4OTtb41To6NfYu7d8IQ4OeLkKAg3L1zBw8fPsCLZ8/x7p3pQkQ/24lQQ5d/Q0RFoKiLuzty58lj8bQLZs9CypQpVa8hBwcHg9f756aNmDbhJ7X3cIkNi6VNiwXFiyNX6tQG399QC0b8GzS6X0PQaKrUqbFo5SpUrlrNUFtznS8ExNd6+xbNFE1GT5gI785djOJWvWJ5xLx8mWjtUqVKISREPmD948ePyJYtG17L3B9x6PRZmDNwWPzbXfwbPulInz49GjRoYBS/z4uKnyePHTsm2SNLlix48uSJ2rBWYxQlAv4LFy6Mp0+fJlpeBIWKwOCKX30lu+2D+xHo0LIlXr5M/LNxyZIlcfjwYRQsWNAY5XJNEwmYMmC0du3aOH78uGxnK1euRO/evbXqWilgVKsFFA5q06YNtm3bltxlOJ8CFKAABShAAQpQgAIUoIDZBRgwavZTwAIoQAF7E1AXMCoc9h49jgL8Raq9vSTYLwVMIjBnxi9Yu2ql7F7ZHB2xz8MDqYzwxrhJmuMmFFAQMHXAaMKnT2gfFISwd+8Uz0vu1KnRM08eTFdz0ZOYbMqAUbHfqkePsOzhQ7V153NywuTChSHCENWNPKlTY7e7Owx/mQ1f5hSwXYGvr13Du4SERA2KizOuBqv/WrNdDXZGAQpQgALGEti8YT1+njRRsvz4KdPg5e1trG25LgUoQAEKUIACFDCLwNIF87Fs4QLJ3jPmzkfDpk3NUhM3pQAFKEABClAg+QKHD/yNYd8NkizUpHkLTJ89J/kbcAUKUIACFLBogWOHD2PIAGlgWIoUKXD2mh9EkB8HBShAAXMIjBzyAw7s3Su7tbj2Q1wDwkEBChhOID4+HhXKlJIN7BKhSiJcicN6BCaMHoVd2/5ULHj52nVmCyx7+OA+GtWsoVhfcn4vwYBR63mtslL1AurC1i9XqJDs68kD37xBdzUBdrXq1sW8pctt8tS8evkSvj4+CAzwx60bN3A/PBxPnz5RBfyJ4D5zDRGCV+ZzmKibmypYNE/evOYqR+99v/z9QmonJ7TyaothY8YitYGCPseNGIY9O3cq1lc3a1ZMLFwYaVKk0LsPU04Mf/9eda/J/mfP1G4rfj8zY9581G/U2JSl2c1enz59QquGDRB257Ziz5cCg+Dk5GQwl4T4eJSX+dlbhAMePXpUdp+dO3eidevWks+VLV8ea7co/9xnsMLVLPT+3TtUcneVfFa8flu2bGns7VUhnK9evZLs8+eff8LLy8vo+3/eIDQ0FKVLl5bdT+m6musBAejYWuok7NauXYtMmTKZrAduZHgBUwaMNm/eHHv2yD+kYc6cORgyZIhWDTJgVCsmHkQBClCAAhSgAAUoQAEK2LkAA0bt/AXA9ilAAdMLKAWMijfW/ti+E9lz5DB9YdyRAhSwaQFxIUHrRg0QribMsI2zM0Yz4NimXwP22pypA0aFs+/r1+itEML5+VxUyJgRV2XeHP78eVMHjEZ9/IjG/v5IHHOY+JXjki4dgt6+VftyGpAvH3rmzm2vLzf2TQGdBR68f48WgYGSec65cuHImXM6r8cJFKAABShAAXUCM6dNxYbf10g+vXLdBlSqUoVwFKAABShAAQpQwKYE1P7ss34DKlXmzz42dbLZDAUoQAEK2JXA6RPHIYI3ko7a9etj7uKldmXBZilAAQrYo8CWPzZg+sQJktbz5c+P/cdP2iMJe6YABSxEYMaUydi4bq1sNQdOnrbK0CULoWUZFFArUKdqZUQ9fSr5fM06dTF/mW2Gzdnqy0Hdz3hf9vvd0B/Ru/8AsxAc3LcPIwZ/r7j3uMlT0LZDR73qY8CoXmycZGEC3i2bI/j69URVOTo44EL58smuNDYhAdWvXZNdJ0++fDhw4lSy9zDHAgkJCbhz6xZ8fa4iNDgYd8Pu4NHDh3jx/DnevnkD8Xlzj8yZs8BFhIi6u6s+uoow0Xz5zF1Wsvd//uwZmtSppXL+cqRMmRJ1GzbCmImTIIJUdR1xcXHw9/XFgF49EKtwr4WIE+1nxfdbXIyJwfiwMDyPi5MlcnBwwJARI9Gtdx9dCXm8lgLq3if5cvqilatQvWYtLVdUPuz82TPo172b5KDBgwdj7ty5spPbtWsHEZiZdIz6aQI6dOlqkLqSs4gIar1z+5ZkicaNGyNNmjTJWVrj3Js3byIgIEB273379mmcb6gDxPkR50luDBk5Ct3VfA2fOXkSA3v3lEwbO3YsJv4fe/cBFcX1tgH8kd6L2BWjJlaKJYqJvVfsvcdo1MQaNbbEqLF3/dt7F+y9t8TeESuKYkexIFbAxnfuoH7IDLC77C5bnnsOB8Le8t7fLEh2Z54ZOpQ3WNHWAUqjefQZMNqyZUsEBAQo7nTEiBEQzylVGgNGVVFiHwpQgAIUoAAFKEABClDA3AUYMGruzwDunwIU0LuAuGtuiRIlEJTEm5zf5cuH5WvXwd7eQe+1cUEKUMC0BS6eD0brxo0U79otdr6iYEHkd+DvHtN+Fpjf7tIiYFQo97txA/ujolIFru+AUVFsr+vXcfj5c43qFie8bPf1RQZra43GcxAFzFHgQFQU/rghv5Ow3w8/YN6yFeZIwj1TgAIUoICOBHp07oT/9svvGC9OtDeFk791xMZpKUABClCAAhQwUoEhA/pj47q1suo3796Lb3LnNtJdsWwKUIACFKAABU4eO4Zf2raWQZQqVw6zFshvrEIxClCAAhQwLYHN69djcP8/ZJvq3K07fuvZy7Q2y91QgAJGJTBv5gxMnzxJseaADZukQCY2ClBAuwItGzXApfPnZZMW9PJC4MbN2l2Ms+lUQATsNahZPdk1xE1Txc1T06INHTQQG9asTnbpjbt2I3eebzUqjwGjGrFxkIEJ1K5UAffu3v2qKgdLSxwsUkQrlda7eBH3Y2MV5zpx/iLs7O21so42JxEBoY8fPZLCQy9fOA8RKHfvzm3pey9fvMDbt2+1uZzW5yruVxILVqzU+ryGMGGndm1w4ujRJEsRAZklS5XCn0P/Qc5cuaR+4piJ5/i1kCu4cV0cyzt4EP4AkU+fSI/FxMRAXCuaUnOwsMDoPHlQ2tU1pa4G/Xj427focvUqxOekWtOWrfDnsH8Meh/GXFxsTAz8fLyS3UK27Dmwbf8BWFiIq3w0bx1at8TpEydkE4hgwObNm8u+L34e3N3dpZ+LhM3C0hL/nTgFFwN4/v/Vry+2bNggq93b2xv58uXTHEuFkbGxsdi+fbvsuk5xnB4+fIiMGTOqMEvquty5cwf+/v6KQaeijmlz56NM+fKKiyxbtBATRo386jErKyusXr0aDRo0SF1hHJ3mAvoMGBXPl40bNyrueerUqejRI/mbPHweyIDRNH/asAAKUIACFKAABShAAQpQwAgEGDBqBAeJJVKAAqYn8PTpU/j5+SEsLExxc+IkiNmLlkDcAY+NAhSggDYFJowehWULFyhO6WFlJYUDWqZLp80lORcF0lQgrQJGH759i4YXL+JtXJzG+0+LgNH/oqLQRyHsUJVNlHNzw6RvNTtJUpX52YcCpigwNzwccx88kG2tQ5df0aNPX1PcMvdEAQpQgAJpJKB013VxMmDQ1dA0qojLUoACFKAABShAAd0J9OnWFXt37ZQtcOD4SaT38NDdwpyZAhSgAAUoQAGdCgQHBaFt08ayNb7388PCFQE6XZuTU4ACFKBA2gvs3rEdf/ToLivk934D8NMvv6R9gayAAhQwW4F1qwLxz19/Ku5/xvyFSQZzmC0YN04BLQgk9Rqwq5sbDp46o4UVOIU+BcoWL4YXz58nuaQIpDoadA729g76LEtaq3yJ7xEVFZXkum7u7vjv5GmN62LAqMZ0HGhAAko/wx7W1tjl66uVKvveuIF/k/g5FCGYIgxT3y0uLg5PHj/C/Xv3cfXKZSlI9NbNm3gYHo5nzyIR/eaNLDxO3zV+Xs/Vygo5bW2R085O+uz56fM3dnYIj41Fs8uXZaVlzpIFuw8dSauSdbauCBQUwYLqNBE4Ko53apunrS0mf/cdctnZpXYqgxgf+f49xHU616Ojk6ynWs1aGDt5CsS/42y6EQhcvgyjhw1NdvLla9fBp7Bmgc/bt2zGwN6/y+Z3cnLC3bt34ebmJntsxYoVaN1afqO4H0uXwezFS3QDoeasSbllypQJZcqUUXM29bsfPXpUChNN3MaOHQsRlqjrJoJhV61apbhMseIlMGnGTLinT6/4uHjtQ7wGkrA5Ozvj9OnTOg9n1bUL5wf0GTBapUoV7Nu3T5F90aJF+Omnn1Q6JAwYVYmJnShAAQpQgAIUoAAFKEABMxdgwKiZPwG4fQpQIO0ExN2eihUrBhE2qtTEGynjpv4P4s0oNgpQgALaEhB3KmzsXwt3bt9WnLJxxowYkDOntpbjPBRIc4G0ChgVG58VHo4FCsGBqqKkRcDoRwDVgoMR9f69qmV+6SdOeilrAHcUVbtwDqBAGgokdeLj4sBAFP2+RBpWxqUpQAEKUMDUBIoWyIePHz58ta1cufNg0+49prZV7ocCFKAABShAAQqgc7u2OH5UftHbqUtXYGNjQyEKUIACFKAABYxU4GrIFTSt4y+r3tvXFyvWbTDSXbFsClCAAhRQVeDQv/+i2y8dZN1/69ETnbv3UHUa9qMABSigdYEDe/ei16+dFecdMW4C6jRooPU1OSEFzF1g/MgRWL54kSLD2ZBrsGSQlVE9RUTYmwh9S64NHzsedRs21Ou+zpw6iZ9btkh2zcbNZAOsFAAAIABJREFUm2Pw8JEa18WAUY3pONCABIrk+04WwJjD1hYbvb21UuXs8HDMT+J8/P6D/0bLtu20sk7CSUSg5NMnT3D/3j2E37+H0JAQ3Lgeiru37+Dx40d49fIlPn4UZ90bRnOytPwqPFSEiH5jayuFWTqm8G9iuXPn8CbROWWmeNPqx48iULtSRcTGxur9oPm5uGB8njwpHgu9F5bKBcXzpvv16wh+9SrJmX4oVRpTZ8+Bnb19Klfj8KQEnkVGokLJ5K85KFuhIqbPm68W4qOICDSsVQMvX7yQjRs0aBBGjlT++8ff3x/btm2TjRk2ZizqN5LfQE6torTU+dL582jZSP7/6XZ2dqhVq5aWVkl6mvDwcBw/flzWIX/+/AgJCdHp+lOmTMHvv8tDY8WinjlzYv7ylciSNatiDeLfxl/atsapRLVnzJgRYWFhEMGzbMYtoM+AUT8/P5w6dUoRbN26dWio4v/7JRcwevPmTeTKlcu4DwqrpwAFKEABClCAAhSgAAUooAUBBoxqAZFTUIACFNBUICgoCGXLlsXr168Vp2jboSP6DBio6fQcRwEKUEBR4OL5YLRu3CjJO2muKFgQ+R30f5dnHi4K6EIgLQNGYz5+RP2LF/Hk3TuNtpYWAaOi0Bn372ORwh0xk9tEBmtrbPf1hYVGO+UgCpivQN2LF6U7gCds4gYD565dN18U7pwCFKAABbQu8PDBA1QvJ7+zuiYnjmq9OE5IAQpQgAIUoAAFdCDQqlFDiNfBE7fg0Bs6WI1TUoACFKAABSigL4HbN2+ibrUqsuXy5i+AtVvlF6zqqy6uQwEKUIAC+hE4feIEOrRuKVusfafO6PVHP/0UwVUoQAEKKAgEBwWhbVPloJTe/QegXcdf6EYBCmhZYNmihZgwSjnUaOu+A1I4DpvxCBw5eBC/dWifbMFFihXDklVr9LqpQX16Y9vmTcmuOWvhIpQqW07juhgwqjEdBxqIwOtXr1CqaGFZNQUcHLC8YEGtVLn32TMMCAtTnEuE1YnQOk2aCBAV4aHh9+7j/v17uBEaips3bkCcZxX1LBIfEoVuarKGNsfYW1jA09YWOe3sZGGi6a2sNF6qW2gojisECC5dvRaFixbVeF5DG9iuWROcO3tW72W1yZwZ3XPkMNlrLN7GxeGvsDDsj4pK0raQtzfmLlkGZxcXvfub04LjRgzHiiWLk93y9gP/InsOzxRZxO+/1o0b4vLFi7K+IoTzwYMHcHNzkz327NkziLDJxL8/rayscOhMEBwM5DrF9+/fo6SPF8TnhE1cw9FADzcIEQHVIoT1ncJ1ZiJ4tGTJkikeI006XLlyBaVKlUKUws+r+PkcPXEyylaokOTU588FoVvHjnj+/Ouf9wIFCkDMzWb8AvoMGM2ePTtE2K5S27t3LypXrqwSKANGVWJiJwpQgAIUoAAFKEABClDAzAUYMGrmTwBunwIUSHuB/fv3o3r16rIXpT9XNnDIUDRv3SbtC2UFFKCASQkkd/duDysrKSjQMl06k9ozN2OeAmkZMCrEd0dGYtDNmxrhp1XA6IO3b1H3wgXEqVF1x6xZ0SVbNjVGsCsFKCBCiMsEBckgnJydceTsOQJRgAIUoAAFtCYg7hjesU0r2Xwt27ZD/8F/a20dTkQBClCAAhSgAAUMRaBetaq4dfPrCw0tLS1xNuSaoZTIOihAAQpQgAIU0EAgqZuoZMueHTv+PajBjBxCAQpQgALGJHDp/Hm0bNRAVnKLNm0x4O8hxrQV1koBCpiYwN07d+BfuaLirtr/0gm9+vU3sR1zOxRIe4E9O3egb/duioUsWLESxf10E8qT9js3zQo+fviA8iVL4MXz58lucOX6jfDy8dELgggdrFOlcpLX+IgiXFxd8d+JU7CwtNS4JgaMakzHgQYi8CA8HDXKl5VVU8LZGbPy5dNKlbdiYtD40iXFuQoUKoRVm7Yku05cXBxu37qJK5cuSWF5586ewbUrVxATE6OV+rQ5iY2FBXKIENHPHwnCRDNaW2tzqS9zzX3wAHMVAr6at26LgUNM4/+1V69cgZFDlM+Rs0qXDsJWXD+hzSaO5eBvvkHN9Om1Oa1BziWuORl1+zY2PHmSZH15vvsOC5avRHoPD4Pcg6kUldRN2hLur0OXX9GjT99ktzx57Bgsnj9Psc/EiRPRu3dvxcfmzp2Lzp07yx7zLVIUy9asNSjmpG5aW758eXjo4XkaHByMGzfkN8jt0qULZs2apROrqVOnolevXopz/9qjJ7p075Hsun26dcXeXTtlfcR18Tt3yr+vk01wUp0K6CtgVITsiuBh8TeaUrt06RIKFSqk0l4ZMKoSEztRgAIUoAAFKEABClCAAmYuwIBRM38CcPsUoIBhCKxZswZNmzZVLEbc/Wrc1P+hWs1ahlEsq6AABUxCIFacaOFfC3du31bcT9OMGdGPd/A2iWNt7ptI64BR4d82JASXX79W+1CkVcCoKDQlt4SbEVHEm318kNXGRu09cgAFzFng3KtX6Hj1qowgb/78WLt1uznTcO8UoAAFKKBlgfWrV2HYn4Nksw4YPAQt2rbV8mqcjgIUoAAFKEABCqS9QOVSP+DJ48dfFWJra4uTFy+nfXGsgAIUoAAFKEABjQWinj1Deb/iiuODQ+UXYmq8EAdSgAIUoIBBCtwIDUXDWjVktdVv3ATDRo8xyJpZFAUoYB4Cr1+/RqkivoqbrdewEf4ZO848ILhLCuhR4OL5YIhQIKU2auIk1K5bT4/VcCltCEwZNxaL5s1Ndqoi33+PJYGrtbFcinMM6tMb2zZvSrZfx19/Q/fefVKcK7kODBhNFR8HG4DA1ZAraFrHX1ZJZXd3jM2TRysVfgRQ+uxZvFMIobK2tpbe/7OwsJDWEoFV4iaE4gYV4obMFy+cx51bt/Du3Tut1KKNSUSgZTZbW3xjawvPTwGiUqConR0y29hAnJevz3b8xQt0Cw2VLWkq5zI/uH8fdapWVnwO5Lazw8pChWCZLh3+i4rCyogIBL16pTK/Rbp0yGBlhYw2NshsbY1MNjbSh/i6oKOjFBRrTi2psNrPBtlzeGLesmUQn9l0KyBuRi9+BybXDp0+K4WlJ267d2xHv549FIP/RPjmgQMHIK51VmoieHTy5Mmyh0T4v7gJgCG10cOGInD5MllJ3333HXx9lf//Xpv1R0VFYf/+/bIp3dzc8ODBA9jZ2WlzOWmu6dOno3v37orzrly3AV7J7Pv+vbuoX70a3iqEMffo0QMivJTN+AX0FTAaFhaGb7/9VhFM/E0n/m77/LddSqoMGE1JiI9TgAIUoAAFKEABClCAAhQAGDDKZwEFKEABAxEYN24c+vdXvku1paWldKe2osWVL5QwkC2wDApQwMgExAl2rRs3UnzjT7zdt7xgQeR3cDCyXbFcCnwtkFJQpjgRZ5uO72h+LToarS5fhvK99ZI+YmkZMLo7MhKDbt5U6en0g4sLpufNq1JfdqIABf5fYPWjRxh3966MpE79BhgxfgKpKEABClCAAloTmDp+HBbOnSObb8b8hShTvrzW1uFEFKAABShAAQpQwFAESvp6IyY6+qtynJyccCQo2FBKZB0UoAAFKEABCmggIG6i6efjpThy8+69+CZ3bg1m5RAKUIACFDAWgfD791Czgvw17Zr+dTBm8hRj2QbrpAAFTFTg+4L58f79e9nuylaoiOnz5pvorrktCqSdwJPHj1C51I+KBfTs+wd+7twl7YrjyhoJPHzwADUrlJPCAZNrg4YOQ7NWrTVaQ9VBx48eQed2yd+sVYQa7jl8FO7p06s6rWI/Boymio+DDUDg9MkT6NCqpaySRhkzYmDOnFqrsNWVK7j65o3ifHUbNkLk06e4HnoNjyMi8OHDB62tq+lEIngyq42NFDApQkQTholms7GBeNxQ2psPH1Dh3Dkk/u0rwu1OXLhkKGVqVEdcXBxaNKiHK5fk+xCRtMsLFUI+e/uv5r7y5g0CIiKwPyoK6a2svoSGZvoUIPo5SFR8zmBtbVDHUiMkLQ/a8OQJRt2+neR1M+k9PKTrY/N8952WV+Z0iQXOnDqJn1u2SBZm6KjRaNCk6Zc+QadPo0Prloq/R11cXBASEoKsWbMmOefOnTtRs2ZN2eN+P/6IeUuXG9RB2rJhA/7q11dWkwj4rFSpkl5q3bNnD16+fClbKyAgAM2bN9d6DatWrVKcV7y3FrBhExwdHRXXFL9LJ44ehWWLFsoeF2GzCxYsQPv27bVeLyfUv4C+Aka3b9+O2rVrK27Qy8sLFy9eVHnzDBhVmYodKUABClCAAhSgAAUoQAEzFmDAqBkffG6dAhQwPIFu3bphxowZioWJF2mXrl6L7/LlM7zCWREFKGC0AuNGDMeKJYsV6/ewtsZ2Hx/pjpxsFDBWAUMIGBV2o+7cwfrHj9ViTMuA0fdxcagSHIxXKpxkJe4wLe40zUYBCqgnMOL2bWx88kQ2aPjYcRAnPLJRgAIUoAAFtCXQt3s37Nm5QzYdgze0Jcx5KEABClCAAhQwJAFx8XHR/PKb4YiLlQ4cP2lIpbIWClCAAhSgAAU0EGjsXwuhV6/KRpYtXwHT5y/QYEYOoQAFKEABYxEQgTEVf/CTlVuhchVMnS2/yZax7It1UoACpiFQo3xZPAgPl23Gy9cXK9dtMI1NchcUMCABEXIjgn2VQuSat26DgUOGGlC1LEVVgT96dMfuHduT7W5rZ4cFy1fAp3ARVadVq9+dW7fQpkkjREVFJTvu506d0fOPfmrNrdSZAaOpJuQEaSxwYO9e9Pq1s6yKjlmzoku2bFqrbsitW9j29KnW5tPGROIKm8wJQkQTholmt7WFlRFdg9P88mVcT3TzRmF06EwQRKigsbYl8+dj0tjRiuX/kjUrOmvxOWqsRrqo+0BUFAaGhUFcj6LUnF1cMHfJMhTy9tbF8pwzgYD4W7lyqR/wLDIySRcbGxscPXcet2/eRNumjfH69WvFvqtXr0aTJk2S9X379i3c3d3xJlEgtAhmPxZ8AeKzobSbYTdQv3o1WTmixjp16uilzNDQUFy4cEG2VrVq1bBr1y6t1yACTatXrw7x/1IJm7hWfUngajg5OyuuOXfGdMya9j98VLi2rEKFClizZg1EMCWb8QvoK2B0zJgxGDhwoCJY06ZNIcJwVW0MGFVViv0oQAEKUIACFKAABShAAXMWYMCoOR997p0CFDA4AfECbf369bF582bF2jwyZMCKdRuQlW9iGdyxY0EUMFaB2JgY1KtRDQ/u31fcQotMmdDH09NYt8e6KWAwAq8/fEBIEndOTqpIb0dH2FqI++OyUYACpijQNiQElxVOwjl89hyckzhBwxQduCcKUIACFNC9QNO6dXD1ymXZQkEh12Bhaan7ArgCBShAAQpQgAIU0KPA8+dRKFf8e9mKWbNlx87/DuqxEi5FAQpQgAIUoIAuBMRFrvWqV5VdAJkuXTrsOXwEGTNl1sWynJMCFKAABQxAIDr6DX7w9ZFV8kOp0pizZKkBVMgSKEABcxZo2agBLp0/LyPIlj0Hdvz7nznTcO8U0JlArYoVcP/eXdn8DB/XGbnOJxbHUwQ9iXCq5JqDgwPmLl2m9ZDRhw8eoFWjhnjy+FGy62fOkgVb9uyDCDtNbWPAaGoFOT6tBTatX4e/+8vDdvvnzIkmGTNqrbxlERGYeu+e1uZTZ6IM1tZIGB7qaWf35b9tjChENLk9j7p9G+ufPJF16TNgINp26KgOl8H0DbtxHY1q1cLHjx9kNeW1t8fyggVhaSLHz2DQExRy8uVL/H79OmI/flQsz97eATMXLkSx4iUMsXyTq2n7ls0Y2Pv3ZPclgl9fvnih2Kd9+/ZYuHChSi5169bFli1bZH0zZc6M33r2QiEfH+TNm88gzlv18/GCuKYycatXrx4s9XBebWxsLLZv3674fte9e/eQTcvXj585cwYVK1bEy5cvv9py7jzfYunqNXBxdZVZHDywH327d4OoNXGzsrKCCC0VIaNspiGgr4BREaIrnjtKbcKECejTp4/KoAwYVZmKHSlAAQpQgAIUoAAFKEABMxZgwKgZH3xunQIUMEwBcUJE5cqVcfjwYcUCc3h6InDjZogX7tkoQAEKaEMg6PRptG/ZXPamlJhb3FlVvHme38FBG0txDgpQgAIUoAAFAIjTpUqfPYt3ie4AK+56e/pyCI0oQAEKUIACWhXw8y4kO8GPFzNqlZiTUYACFKAABShgQALiAmRxYXnilufbb7Fh524DqpSlUIACFKAABSigqUBS4RsNmjTB0FFjNJ2W4yhAAQpQwAgECuf9VlZl4WLFsHTVGiOoniVSgAKmLPBbh/Y4clB+cxueB2LKR517S2uBDq1a4vTJE7IyChQqhFWb5KFGaV0v11dNYOGc2Zg6YXyKnUXIqAiZ9y1SNMW+qnR4EB6On1u2QPj9lAMMZy1chFJly6kybYp9GDCaIhE7GLjA8sWLMH7kCFmV47/9FhXd3LRW/fEXL9AtNFRr8yWeyNbCArns7JDHzg657ezwOURUfE88Zupt69OnGHrrlmybfj+Wwryly4xu+x8/fpRuUnVHYU/W6dJhZaFC0nFm063AhdevpZ/b1x/kIa9iZRsbG0yeORtlypfXbSGcXRJ4/fo1ShXxVVvD3d0djx8/Vjlwc86cOejSpUuy64iQ9gIFC8LLxxdePj7w8vVFrtx5IG4kp8/2S9vWOHnsmPx3n58fcuTIoZdSjh07hgcPHsjWGjlyJAYNGqTVGm7cuIEWLVrg1KlTX83rkSED1mzZBvE5YTv8338Y0LuXYvCsCGAVx7pDhw5arZGTpa2APgJGxe8isU6MQriv2P3NmzeRK1culSEYMKoyFTtSgAIUoAAFKEABClCAAmYswIBRMz743DoFKGC4AuJOUKVKlcLFixcVi/T2LYyFKwNga2truJtgZRSggFEJjBk+DAFLlyrW7GFtje0+PrxDp1EdURZLAQpQgAKGLHArJgaNL12SlZglazbsOnjIkEtnbRSgAAUoYGQCkU+fouIPfrKqfyhVWrrYho0CFKAABShAAQqYmsDVK5fRtG4d2ba8fXyxYv0GU9su90MBClCAAhQwS4Ezp05KoR+Jm7ig8dCZIDg6OpqlCzdNAQpQwNQFoqPf4AdfH9k2GSJm6kee+6OAcQgM7P07tm/ZrFjs0XPn+TeqcRxGVmlkAoP69sG2TRtlVbu6uuLg6bNGthuW+1lAhMJ1ad8OJ44eTRHFwtISzVu1Rvc+fSECRzVpHz58wPJFCzHzf1MREx2d4hQt2rbFgMFDUuynagcGjKoqxX6GKjDrf1Mxe9r/ZOXNzZcPxZydtVb2k3fvUOP8+VTP5yCCRO3tpSBRKUz009fZbG2h31i7VG9FqxPciYlBQ4Vzmt3Tp8e/J74OotPqwjqabObUKZgzfZri7N2zZ0e7LFl0tDKnTSwQGh2NLteu4fn794o4FhYWmDh9JipVrUo8PQnMnTEdM6ZMVnk18b6LuL65QIECKo25f/++RuGc4m+5Xv36o1mr1iqto41OItRehNsnbp6enihRooQ2lkhxjvDwcBw/flzWTwQsiqBFbTYRFNuzZ08EBAR8Na24McruQ0eQ3sPjy/dv3QxDry5dcDPshmIJo0aNwsCBA7VZHucyAAF9BIwuXrwY7du3V9xtoUKFcEnh75HkaBgwagBPHJZAAQpQgAIUoAAFKEABChi8AANGDf4QsUAKUMBcBSIiIlCsWDGIF4qVWuly5TB97nyIEyPYKEABCqRWIDYmBvVqVMOD+/cVp2qZOTN66+kOfKndC8dTgAIUoAAFDF1g97NnGBQWJiuzVJmymLVosaGXz/ooQAEKUMCIBIKDgtC2aWNZxY2bt8Dg4SOMaCcslQIUoAAFKEABCqgmkFTgmN+PP2Le0uWqTcJeFKAABShAAQoYvEDLhvVx6cIFWZ2dfuuKrr/3Nvj6WSAFKEABCqQsEBsbi+CzZ3Hy+DGcOn4MF4KDIQKgErdvcufG5t17U56QPShAAQroUGD0sKEIXL5McYXtB/5F9hyeOlydU1PAPAWmTZqI+bNmKm7+bMg1iDAkNuMUePXyJZrVq4N7d++qtIEMGTPi1x694F+vHuzs7VUa8/79e+zfsxsiHDHs+nWVxuTNnx8BGzZBhDBpqzFgVFuSnCetBMYO/wcrly6RLb+yUCHkU/HnUdXaK507hxcK/0+oNN7J0vKrANHPQaJZbGxUXc7s+lUODpaFQKZLlw7i31QRAmks7fTJE+jYuhXi4uJkJRdydMTiAgVgPLsxFvXk67wTG4vOV6/i8bt3ih3Fv6uNmrVA7wEDYGtraxqbNvBdRDx8iGplS6tcZcaMGXH06FF89913Ko0pXLgwzmsQCt2oWXP8PWKkSmtoo9P+3bvxe9dfZVM5OTmhWrVq2lgixTlEuP62bdvwTuHn4/DhwyhdWvXjlNJib968wfDhwzFmzBhZ14Onz8DV1U36/ssXLyDeg7tz+7bilL169cLkyaqH1KZUFx83HAF9BIz6+fnh1Cnl8PJBgwZh5Ej1fgcwYNRwnj+shAIUoAAFKEABClCAAhQwXAEGjBrusWFlFKAABXD16lX88MMPiIqKUtSoXa8+Rk2YSCkKUIACWhEIOn0aP7VopjiXuCPrKi8v6UQLNgpQgAIUoAAFUicw4/59LHr4UDbJrz16okv3HqmbnKMpQAEKUIACCQS2btyAP//oKzPp3X8A2nX8hVYUoAAFKEABClDA5AT+278PPTp3ku2rcrVqmDRjlsntlxuiAAUoQAEKmKvA3l070adbV9n27e3tcehMkFbDPszVmPumAAUokBYCV69cxoG9e3Hq+HGcPxeEt2/fplhG5ixZsPvQkRT7sQMFKEABXQrMmDIZc2dMV1xixbr18PYtrMvlOTcFzFJgTcBKjPh7sOLet+47AM+cOc3SxVQ2/SgiQrqZ6oPwcJW35ODggOq1/VG9dm1kyJARrm5ucHV1BdKlw4vnUXjx/AUinz7Fgb17sHXjRjx/rnyNjtKCGTNlRsCGDRCftdkYMKpNTc6VFgJ/9euLLRs2yJbe6uMDbYd5dr52DWdevvxqLVcrq6+CRMW1LiJMNKMWg4DTwjUt1ux9/ToOPn8uW3rKrNmoWKVqWpSk9pq3boahXjXlWm0sLLC6UCHkYICl2q7aGPDw7Vv4K9wwLOHcIsj2ez8/DBo6DHm+VS3IUhu1mfMc//z1J9atClSJIEuWLDh06JBKIaMiJHD06NEqzZuwU4XKVTB19hy1x2k6QPy9WbVMKdlwEa7coEEDTadVe1xwcDBu3LghG9exY0fMmzdP7fmSGzBnzhx06dJF1mXJqjUoUqwYnkVGYuSQv7Fn5w7FaVq1aoVly5ZBGLEZhsDDhw+xY8cOKVi7SZMmcHZ21rgwXQeMiqDipEJzbWxscOvWLWTNmlWt+hkwqhYXO1OAAhSgAAUoQAEKUIACZirAgFEzPfDcNgUoYDwCJ0+eRPny5RETE6NYtAggEkFEbBSgAAW0ITB62FAELl+mOFUmGxts8faGJd8I0gY156AABShAATMW6Hn9Oo4onIi3Zss25CtQwIxluHUKUIACFNC2wMypUzBn+jTZtJNnzkalqsZx8re2TTgfBShAAQpQgAKmLbBt8yYM6tNbtsn6jZtg2Ogxpr157o4CFKAABShgRgIfP35E7UoVEX7/nmzXg4b+g2atWpmRBrdKAQqYi0BsbCxiYqIRGxOLmOhoRMdEIyY6BrExMdL3xfdixGOfvxb9xfek74s+MZ++jp8jfvynOWJjEC3mjI7G8tVr4eXrq1fWd+/eYeaUyVg8fx7E73h1mgiNOnj6rDpD2JcCFKCA1gWWLVqICaNGKs47fd58lK1QUetrckIKmLvAoX//RbdfOigyLFixEsX9Spo7kdHvX4Q+dWzTCrdv3kzTvbi5u2PJqtXIlTuP1utgwKjWSTmhngV6dumMf/ftla36X5EicLS01Go1qx89ws2YGOSxt/8SKpreykqra5jzZIsePsSM+/dlBP716mPkhIkGT3MjNBStGjdE9Js3irX29fRE80yZDH4fplzgoLAw7H72TKUtZvf0xG89esK/vv5CHlUqzAQ7Xb92DY1q11RpZ6qGjEZERGDTpk0ICgrCuXPncP78ebxJ4mcz4cI+hYtg+dp1KtWirU4VSpaQQjUTtxo1akCE1+ujRUVFYf/+/bKlHB0d8eTJE9jZ2WmtDBFE6e/vL3v9tW2HjmjWqrUULnr00EHF9X744QcpyNLNzU1r9XAi1QVevHiBjRs3IiAgADt37lQcWLZsWRw8qHz8VFlJlwGj4r0JX19fhIaGKpbSs2dPTJkyRZUyv+rDgFG1yTiAAhSgAAUoQAEKUIACFDBDAQaMmuFB55YpQAHjExAv+tWuXTvJk2eHjhqNBk2aGt/GWDEFKGBwAuKig3o1quGBwskBothWmTPj9xw5DK5uFkQBClCAAhQwJoFa58/j0bt3X5Us7uR67tp1Y9oGa6UABShAASMQEOFaImQrcVu7dTvy5s9vBDtgiRSgAAUoQAEKUEA9gVUrlmPU0CGyQeKCiD4DBqo3GXtTgAIUoAAFKGDQAmsCVmLE34NlNbq5uePfk6cgXndnowAFKKBrARGGGRsrgjs/hXcm/FoEeCYM/EwY8hkdDREYKgI940ND4+cQoZ+fvxbfF49LgaIx0YiLi9P1dqT5ixYvjsUBq/Syllgk9OpVDOzzu/RZk2Zra4uTFy9rMpRjKEABCmhNYPP69Rjc/w/F+f4ZOw71GjbS2lqciAIUiBcQfzs09q+lyDFqwkTUrlefVCYgIAKXOrdrg5DLafP3Xtbs2TFv6XJ45sypE00GjOqElZPqUaB9i+Y4e/qUbMXT33+vxyq4lDYEzr58iU7Xrsmm8sz5DbbukwffaWMWrUIoAAAgAElEQVRNbc0hwkVbNqwv3VhFqRV2csICIzpP7sX793CysoKFtoAMZJ6e16/jyPPnalVj7+CAug0aole/fnBwcFRrLDurLiBec2xa1x/XQkJSHCRCRo8dO4ZcuXKl2PdzB/H66bVr174EjorQ0d27d8vGZ8/hie0H/lV5Xm107PVrZxzYKw/K9vHxQd68ebWxhEpz7NmzBy9fvpT1XbZsGVq3bq3SHKp0EmGvxYsXh7jZU+ImAk1fv36tOI23tzdEjeL4s+lW4P3799LPhwgSDQwMhPhvddqNGzeQJ49mN0bQZcBomzZtsHz5csWtiOeeCB7NmjWrOluV+jJgVG0yDqAABShAAQpQgAIUoAAFzFCAAaNmeNC5ZQpQwDgFFixYgI4dOyoWb2FhgenzFqB0uXLGuTlWTQEKGJRA0OnT+KlFM8WaxCVYq7y8pLu+slGAAhSgAAUooL7Ayw8fUPHcOdlAF1dXHDp9Vv0JOYICFKAABSiQjEDrxo1wIVj+74642FpcdM1GAQpQgAIUoAAFTE1g4ZzZmDphvGxbPfv+gZ87dzG17XI/FKAABShAAbMWEBdAVvqxJF4oXJQ8cfoMVKlew6x9uHkKmLuA+B0hBXVKIZ3x4Z+fg0Cl0E4pCFSEe4o+Cb7+8r3o+NDQT3PEfx0f/inN9+nrt2/fmiT17MVL8GPpMjrdmwgXWLJgPqZPmqj2hdKiMDs7O+QtUABNW7REXQb36fRYcXIKUCBlgf/270OPzp0UO/7efwB+6vhLypOwBwUooJbAq5cvUbpYEcUxfD1YLUqD7xwd/QYjh/yNLRs26LXWH8uUxeiJk+CePr3O1mXAqM5oObGeBKqXK4OHDx58tZp1unQ4VqyYnirgMtoSePvxI8oEBeFjogmtrKxx5krKoYPaqkPdeVIKF3WytERAoULIamOj7tRp1j/w0SMsffgQtTw8UC9DBniayDl+DS9dwp0kQmBTwhbXzRb9vjgG/P038hUomFJ3Pq6hwPGjR9C5XdsUR5cuXRqHDx9OsV9yHUTI5ZkzZ77qYmVlhTNXNLsBkabFzJ81E9MmTZQNz5QpE8qU0e1rowkXvX79OkT4Z+JWtGhRnD2rvetLHj58iNy5cycZyKzk6OnpiaVLl6JChQqaMnNcEgInT56UQkRFmKg4Nqlt4saLjx8/hoeHh0ZT6SJgVLxP06tXL8ycOTPJmjZs2ID69TW7QQgDRjU61BxEAQpQgAIUoAAFKEABCpiZAANGzeyAc7sUoIBxC/z9998YPny44iZEKMTClQHw9i1s3Jtk9RSggEEIiBOxVq9coVhLJhsbbPX2hkU6ETfKRgEKUIACFKCAOgKnXr7Erwp3+S5YyAuBmzarMxX7UoACFKAABVIUKO9XHFHPnn3VL0PGjNh39HiKY9mBAhSgAAUoQAEKGKOACBcVIaOJ29CRo9GgaVNj3BJrpgAFKEABClAgGYG5M6ZjxpTJsh45v/kGW/bupx0FKGBgAnFxcXgbG4vomJj48E8pzDM+APRzGKgU5Pk5/FMhAFQK+IyJD//8/wDRT//9aZwIEBXhlWyaC3j5+mLlOt0FON27exd/9u2Nc2pcIG9tY4Pv8uZF+UqVUbNOHeTKnUfzDXIkBShAAS0LJHdT9/a/dEKvfv21vCKnowAFhICfj5f0N2Hi1qxVawwaOoxIJiZw5tRJjB42FKFXdRs8lcPTE30G/olKVavqXJABozon5gI6FHj96hVKFZVfv+ZoaYn/iigHQOuwHE6tBYE2V67gyps3spnE66zi9VZDaymFi4rn4rx8+ZDPwcHQSk+2nuUREZhy796XPr5OTqjr4YFq7u5wsLQ0qr0kLNbv7Fl8jItLdf1ZsmZFxy6/Se/9i0BKNu0KiJsplfT1xscPH5Kc2NLSEqKfCH7VtNWqVQs7duyQDT8WfAEOevyZTSpUVdzYSNSorxYbG4vt27dDvH6euA0dOhRDhgzRSinidXMRnvrq1SuV5hM/Y+I4ValSRaX+7KQscPPmzS9BohcuXNAZ019//ZVk9oAqi2o7YPTGjRto1KgRgoODk1x+8ODB+Oeff1QpT7EPA0Y1puNAClCAAhSgAAUoQAEKUMCMBBgwakYHm1ulAAVMQ6BNmzZYvny54macXVywfO06njxrGoeau6BAmgq8efMGDWvVwIP79xXraJM5M3rmyJGmNXJxClCAAhSggDEKrIyIwKQEJ3593oM40UmEnbBRgAIUoAAFtCWQ1In8xYqXwKKAQG0tw3koQAEKUIACFKCAQQkkdfOs/82ZK4XQsFGAAhSgAAUoYFoCL54/R5UypRQDZRasWInifiVNa8PcDQV0JCAuGI+Jjf0S+BkjhX/GSOGf8SGgsV++jo0RAaGfv///QaHie+Ix5dDQ6C/z62gLnFYHAlNmzUFFHVw8vm5VIMaNHCE9V1Jq3+XNhzIVKqBWnTrIV6Ag0vFmyCmR8XEKUCCNBMKuX0eDmtUVV6/fqDGGjRmbRpVxWQqYtoA4z1mEiyVuFSpXwdTZc0x782a6O3EjgY1r1+B/EyfgWWSkVhVcXd3QqVs3NG/dRm+BZQwY1eoh5GR6Fvjzj77YulF+Y4r01tbY7eur52q4nDYExt+9i1WPHsmm6tjlV3Tv01cbS2htDlMNFxVASx4+xDSF67jsLCxQyd0ddTw8UNzZGem0pqn7icJjY1H34kXZQsVKlMAvv/6GJfPnQwQ9qtNsbW1Ru149/NazFzJmyqzOUPZVQWDDmtUYOmhgsj2PHz+OkiU1ew+mffv2WLx4sWz+rfsOwDNnThUq1E6XpM6xFbPXr18/VSGq6lZ47NgxPHjwQHGYCPhcsmQJsmXLpu60X/UXf0tnz54dDx8+THEea2trKdj0zz//TLEvO8QLREZGYt26dQgICMCBAwf0wtKkSRO0aNEC/v7+EMcsNU0bAaMiJHf//v2YP38+1q9fL4URJ9VE7atWrUrVa/4MGE3NEedYClCAAhSgAAUoQAEKUMBcBBgwai5HmvukAAVMRuDDhw/SC347d+5U3JN4U2TVps3wyJDBZPbMjVCAAmkjEHT6NH5q0UxxcfFm9CovL+Sxs0ub4rgqBShAAQpQwEgFht66ha1Pn8qqHzt5Kmr4+xvprlg2BShAAQoYosCVS5fQvH5dWWn1GjbCP2PHGWLJrIkCFKAABShAAQqkWmBQn97YtnmTbJ6V6zfAy4cXM6YamBNQgAIUoAAFDFBgzPBhCFi6VFZZkWLfY8mq1QZYMUuigOoC4uLLWBH2GRONaBH4GR2N2NgE4Z+yIFDRN76f9PnT12JMtPjep9BQMac0nxQKGoN3796pXhR7moSACOoUHxYWFnj//r3innLn+RYbd+3W2n4jnz7FX/364sjBg8nOaWlpiU5du6HTb11hYWmptfU5EQUoQAFdCjx5/AiVS/2ouES5ipUwbe48XS7PuSlgtgK/dWiv+LdF3vz5sXbrdrN1MYeNi/+HOXH0KPbu2omDB/bj6ZMnGm3bPX16lK9YCRWqVEXpcuVgY2Oj0TyaDpo6YTzOBwUlObyglxf6DtJ9qNO4EcNx9cqVJOto8/PPEMG9bBT4LHD00EH8+nN7RZAq7u4YkycPsYxQYFdkJP68eVNWuY9vYSxftz7NdyRev7hy6aIURrln544k63G0tMS8fPmQz8EhzWvWpIAFDx5gVnh4skOz2thIQaN1MmSA+NrQ24kXL9BVIRTev359jBw/USr/asgV6dju3LoF4tpZlVu6dChRsiTmL1uh8hB2VE0gKioK5Ut8n2xnEXy5Z88e1SZM0Kt///4YN05+DuvS1WtRuGhRtedLzYC61argtsLvvgoVKiB9+vSpmVqtseHh4RChrUk1V1dXTJ06Fe3atVNr3sSdvby8cPny5RTn6NOnDyZMmJBiP3PsEBsbi+3bt0tBomvWrNELQenSpdGyZUs0b95cZ8/LpAJGxdojRoxIdp8iHHf37t3Ytm0bHj9+nKJJpUqVsGvXrlTf2CG5gNGePXvCzc0txVpU7VC1alUICzYKUIACFKAABShAAQpQgALGJsCAUWM7YqyXAhSgACCd/F2qVCkEJXEywXf58kG8oO7o6EgvClCAAqkSGD74L6wNDFCcI7ONDbZ4e8MinTHd+zJVHBxMAQpQgAIUSLVAyytXcO3NG9k8Jy9ehribMhsFKEABClBAWwK7t2/DHz17yKbr9ntv/PJbV20tw3koQAEKUIACFKCAQQl07/SLdDFx4rb70BFkzpLFoGplMRSgAAUoQAEKaEfg8aMIVCtbBh8/fpRNuHn3XnyTO7d2FuIsFPgkEBcX9yn081OAZ8yn4E4R4CmFf376789ffw75FKGen/p+FRr6KeRThH+Kx6XHPgWEKj2veSBMWyBdOgtYWKSTgjUtLSxhZWUJK2tr6UJbaxsb2NrYwMbGFrZ24sMO9vb2sLd3gL2DPRwcHKXzBR2dnOHo7ARnZye4OLvC2dUFLq5ucHVxgau7O0SAZ8IWdOYMfmreVBF2zOQpqOlfRyvolX4smWLwUw5PTywOXI2MmTJpZU1OQgEKUEBfAiIUvIRXQcXlfAoXwfK16/RVCtehgFkJDB/8J9YGBsr27OLqikOnz5qVhTlvVvw/mrgB67HDh/AgPBxPnzyW/u4UH48iIqS/rT08MiBjpowQgaIeGTIiW/bsKFmqlHRjMhG8z0YBCqgu8OL5c4gwtmeRkbJB9hYW2Fe4MGwsLFSfkD0NRuDB27eoc+GCrB5HJyccDQrWe53R0W9wPugcTp04jkP/HkDo1aspBk+6WFpithGHiwrkueHhmPvggUre4l+w752dUdfDA5Xd3WFroD97ax8/xpg7d2R76tK9B37t0fOr70c8fIgVSxZjbcBKvH79WiUH8VrX2ZBrKvVlJ/UExPmn4jzUlFpYWBhyq/FezKRJkyACLBO3yTNno1LVqiktp9XHB/Xtg22bNsrmzJs3L3x8fLS6VnKTifcCRDhjSjcDq1mzJhYtWoTMmTNrVFv9+vWxaZP8pr0JJ2vdujVmz55t9temi//POHz4MAIDA6Uw0WfPnmlkrs6gb775RgoSbd++PcRzUJ8tqYBRbdcg9jZt2jStPL+SCxjVdt1jx46FWI+NAhSgAAUoQAEKUIACFKCAsQkwYNTYjhjrpQAFKPBJ4OnTp/Dz84N4AV6pFS1eHPOWLoe1tTXNKEABCmgs8ObNG9StWgXioiyl9lOWLOiWPbvG83MgBShAAQpQwJwExKXNpc+exbu4uK+2bWNri1MXU74TrDlZca8UoAAFKJB6gfmzZmLapImyicZN+R+q166d+gU4AwUoQAEKUIACFDBAgZ9btsCZUydllQVdDYWFgV5QZYCMLIkCFKAABShgdAIDfu+FHVu3yOquXK06Js2YaXT7YcGaCXz48EEK5oz+FM75OagzPrQzFjFSuGe0dGNn6UMKAhWhoLGfvi8eS/B1dIwU9hkfCvr/c8TGxmpWIEcZrYAIHBIf4v8ppOBPSxH8aQVrKytYWYvATxvY2Irwz/jgTzt7e+nDQQr+dICDoyOcnOKDP52cnODs4iJ9uLqI8E9XuLm7w8HBIU2DjepVq4JbN2/KjpEI/NyyZ5+079S0sBvX0aBG9SSnEL4/d+6CHn36pmYZjqUABSiQpgJ+Pl7S3w6Jm/hdum3/v2laGxengKkKzJ05AzMmT1LcngiZShysbqoO3BcFKEABfQr0+rUzDuzdq7jkxG+/RXk3N32Ww7W0LFA5OBjP37+XzXrq0hXp9Q9dtqhnz3D29GmcPX0Kxw4dwo3roRDhbqo2ES46P39+5LG3V3WIQfabef8+Fj58qHZtDpaWqOruLoWNFnZyUnu8LgdMvncPKyLk16SNnzoN1WrVUlz69atXWLcqEEsXLkzyerbPAxkwqrujN2roEKxasVylBQYOHIhRo0ap1HfFihUQIZaJ2+DhI9C4eQuV5tBWp4ClSzFm+DDZdO7u7qhYsaK2llFpnhcvXuDkyZMQn5Nr6dOnx/Tp09GihfpW69evx+DBgxEaGirduO/zeTTi963473r16mHZsmVaCX9UadMG0ikkJORLkOi1a7oPLBb/poogUXEMq1SpYhDnM+k6YDRXrlyYN2+etF9tNQaMakuS81CAAhSgAAUoQAEKUIACpizAgFFTPrrcGwUoYPICd+7ckUJGIxTeZBGbr1C5CqbMmp2mJx+b/EHgBilgBgInjh5Fp3ZtFHcq7ni5yssLeezszECCW6QABShAAQqkTuB6dDSaX5YHiWbPkQPbD/yXusk5mgIUoAAFKJBIYMjAAdi4do3MZeX6jfDS453VeWAoQAEKUIACFKCAPgWa1vHH1ZArXy0pgmrOXbuuzzK4FgUoQAEKUIACehYIvXoVjf3lFyKLvwP2HD6CjJky67kiLpdQQARyinBPKeRTBIBKX4uATxH0+Snw8/PXCQM/RahnbAyixWNSMGj8HP8f+BkfFCoCRcXHxw8fCG9mAl9CPy0spPAoSxH4KYV+WsNGfEjBn7awtbWFnZ0I/bSDvb097O3jQz/jgz+d4OT8OfjTFS4uznBxdYOLqyucnZ1haybnw1wIDkbrxg0Vn0FDRo5Cw6bNUvXsEq9Vi9eslZoIWF0csAq5v/02VWtwMAUoQIG0FqhaphQeKZzP7ejkhKNBwWldHtengEkKbNmwAX/1Uw4o37rvADxz5jTJfXNTFKAABdJKYNvmTRjUp7fi8iLQcEH+/GlVGtfVkkC/sDDsf/ZMNtvfI0ehUSpfG1Aq8fXr15g0ZhROHj+OO7duabwLUwkXFQD/u38fSzUIGE2Il9PWFv4ZMsDfwwOZrK01dtXWwN43buBgVJRsui179yHnN7mSXUbcVGrntq1YNHcOxPsASo0Bo9o6UvJ5Zk6dgjnTp6m1QGRkJEQ4Z3Jtz549qFatmqzLbz17oXO37mqtl9rOF4LPoXXjRrJpxOvMdevWTe30ao8XIZ8i7PLq1asphiyL+hYtWgQROKpuE++tvHv3TgoVFU3s187OzuRv0vDo0SOsXr0aAQEBOHr0qLpsGvUXz3URJtq4cWODDm7VVcCop6cn/vzzT/z888+w1vK/SQwY1egpyUEUoAAFKEABClCAAhSggJkJMGDUzA44t0sBCpiewMWLF/HDDz9AvKmm1Jq3boOBQ4aa3sa5IwpQQK8C//z1p3T3R6WW2cYGW7y9YZFOxI2yUYACFKAABSiQlMD2yEj8ffOm7OGyFSti+tz5hKMABShAAQpoVeDnli1w5tRJ2ZziAkZxISMbBShAAQpQgAIUMEWBmhXKI/z+va+2ZmFhgaCroaa4Xe6JAhSgAAUoQIEEAp3btcXxo0dkJs1atcagocNolUhAXDQqwjulkE8p1FPhaxH+KQV7xgd5iq+lYNBPoZ7xX4s+McmGhsbFxdHfzATE3+DxHyL00xJWliL000q6eNTaxga2NrbxwZ928cGf8aGf9rB3cICjkyOcHJ3h4OQAJycXOIvATxfX+M+ubnB1dYWdvb3WL0Q1s0OkuN0GNasj7Lr85gyZs2SRbpYoLjLXtA0dNBAb1qyWDS9QsBBWbd6i6bQcRwEKUMCgBETgfVKBN6cvh/DfLoM6WizGVAROHT+Ojm1aKW5nwYqVKO5X0lS2yn1QgAIUSHOBJ48foW61qnj96pWsFst06bCvcGE4WVqmeZ0sIHUCyyMiMOXe1++1ihmr1qiJCdOmp25yhdG9fu2MA3v3pmpeUwoXFRCT7t3DSoUbF2iCZAGgpIsL6mTIgIpubrBOo2u+ml66hLCYGNkWgkNvqLWtE0ePolO7NrIxPB9ALUa1OgcsXYoxw9V/f2X+/Pno0KFDkmudP38ehQsXlj2eFu/nvH//HiV9vCA+J2516tRJs/+Xj4qKwsmTJ/FK4d/dhHWKUMgFCxakSRiqWk8mPXd+8+YNNm/ejMDAQGzatEkvqxcqVEgKEm3Xrh1y5MihlzW1uYg2A0aLFi2KGjVqoFatWvjxxx91FlzLgFFtPgM4FwUoQAEKUIACFKAABShgqgIMGDXVI8t9UYACZiWwf/9+VK9eXfGFbAHxe/8B+KnjL2Zlws1SgALaFRBvrNStWgWPH0UoTtw+SxZ0zZ5du4tyNgpQgAIUoICJCUy9dw/LFE766tn3D/zcuYuJ7ZbboQAFKECBtBaoWqYUHiX6d8fF1RWHTp9N69K4PgUoQAEKUIACFNCZQLni3+P586iv5hcBRqcvXdHZmpyYAhSgAAUoQAHDEDh2+BC6tP9JVowIxDt4+iwcHR0No9AUqhAXscaHekYjOjrmU6BnfIhnfNCnPPQzYQCoeDw2JhbRn+YQ4+KDRD/N9+nrt2/fGoUHi9SeQLp06SA+LCwtpYs5rcRnq/8P/bSxsYH4sLOzg62tnRTiaWdvBwcHRzg6OsDB0Um6cZGToxOcXJzh7Bwf+Oni4gLxuqODg4MUEirmZzNOgSuXLqF5/bqKxfcf/Ddatm2n8cYa1KiOsBvy8NKTFy/D1tZW43k5kAIUoIAhCSR18z9R457DR5Epc2ZDKpe1UMAkBO7euQP/yhUV9zJqwkTUrlffJPbJTVCAAhQwBIEOrVvi9IkTiqX0zJEDbfi3jiEcplTXcOzFC3QPld+4Mfe332Ljzt2pnj/hBIHLl2H0sKEaz5kOQF57e4zInRt57O01nsfQBo6/exerHj2SldWpazfptZVDBw4gNjZW7bJFEGu19OlR18MDhfT8WnmpoCC8/fjxq5rF6/ZnrlxVex8lfb2l17oTNmMKGBXH7nlUFJ49i0T06zdwcXOFu3t6uLq5STdsMrS2Y+sWDPi9l6ysGTNmYPTo0binEEicsLPYr3jNOXGLiIhAlixZZN/XVZhxSq4tGtTD5YsXZd1KliyJ7Gl4reSHDx9w+fJlXL9+HSndyK158+aYNWsW3NzcUtouRHipeF3fEJ9zKRafqIO4md6BAwcQEBAgfYjrX3Xd3N3d0aJFCylMtHTp0rpeTm/zqxswKhyyZs0q/Sx//vDy8kLt2rWRWU9/FzJgVG9PDy5EAQpQgAIUoAAFKEABChixAANGjfjgsXQKUIACCQXWrFmDZs2aJfli8fj/TUO1mrWIRgEKUEBjgaTu9igmFG/Or/f2hidP+tfYlwMpQAEKUMD0BbqGhuLEixeyjW7YsQt5vvvO9AG4QwpQgAIU0JuAODHTz7uQbD1v38JYsW693urgQhSgAAUoQAEKUEDfAkXz54W4gCBhs3dwwPHgC/ouhetRgAIUoAAFKJAGAo39ayH0qvyi5K69eqNT164aVyQu3HwbG4vomE+Bn5/DO2Niv4SBSgGgn8I7xQXO4vUZKeTz09dSwKcUDvr/oaHicREG+jk0VPx34r9lNC6aA41GQAr9tLD4/+BPKyuIC+ytra2li6+lD1tb2NrZwd4uPvTTzt5BCvQUwbki9NPB0VEK/HQSoZ8urnB2dYGbq5v0fSko1M7OJC4WNpqDasSFNq5dE6HXrsl2IC5M3334qEZhoK9fv0apIr6yOT0yZMD+Y8rhNEZMyNIpQAEzFvj9ty7Yv2ePosDqzVuQv6D8vTsz5uLWKaAVARG4833B/IrXT/CGz1oh5iQUoAAFJIG1gQEYPvgvRY2strbY4u1NKRMRePLuHWqcPy/bjXgN6ug5+fc13fbVkCto2aA+xM2WVG1OlpbwcXSEj5MTfMVn8bqYCd7oZvSdO1j3+LGMZfjY8ajbsKH0/V3btmHBnFm4FhKSYuigku+39vZonDGjFDZqq+NQy4i3b1H7gvy9evGa5tGgYFUP/5d+Zb4vipeJzsU3xIDR2JgYHDl4EDu3b8WdW7cQ9ewZop5FITpaOfxQvEbs7OICN3d3pE+fHoWLfY9qNWtCnO+Zlu3YkcPo8pP8pkPDhw/HX3/9hXXr1qFx48bJlrhnzx5UqVLlqz7iPRdxE6zEoZnFipfAooBAvW955JC/sXrlCtm6np6eKFGihN7rSbxgZGQkTp48mWJ4pgh1XLRoEWrWrKlYswh2nTx5MmbOnIkdO3YYXThmcHDwlyDRO3fu6OW4NGjQQAoSrVOnjkavjeulSC5CAQpQgAIUoAAFKEABClCAAhRIRoABo3x6UIACFDAhgYkTJ6Jv376KOxIvus9etAR+P/5oQjvmVihAAX0LDPtzENavXqW4bDZbW2z08oJFOhE3ykYBClCAAhSgQGKBiufO4eWHD199O52FBc5dld/tm3oUoAAFKECB1AjcCA1Fw1o1ZFPU9K+DMZOnpGZqjqUABShAAQpQgAIGKyBCu0r6yi9gdHVzw8FTZwy2bhZGAQpQgAIUoID2BLZv2YyBvX+XTShCFldv3IyQkCsQr5u8efMG4gLfz6GfUsjnl9BQ8f2YL6GfMbHxj7GZn4AU+vkp+NPK0hKWn0I/ra1F4Gd88KetrZ0U3ilCPO3t7SDC7R0cHL8Ef4oL5eNDP12kC8RF+Kf4b/tPoZ8iNFRcPM5GAUMRuHY1BE38ayuW06NPX3To8qvapR7+7z907fizbNyPZcpI5zOyUYACFDAVgSED+mPjurWK25m9eAl+LF3GVLbKfVDAoAQq/VgST588kdXUrFVrDBo6zKBqZTEUoAAFjFHgQXg4GtSonmQo3lovL+SyszPGrbHmJAQqnTuHF4nOdRZdg0NvaMVM3IhEnNf2MDw8yfnEq2XieSXCRAt/ChXNLV5H00oFhj3J8Nu3sUnhb5txU6eiei3/r4oXr3PPnjYVWzZsQOTTp2pvTIS2ipDRFpkzI6uNjdrjVRlw5uVLdFa4mU3mLFmx+9BhVab4qk/FH/xkezWUgFHxPsLhg/9hz84d+G/f/iR/b6qz6azZs6NK9RpS2KhvkaLqDNVK35DLl9GsXh3ZXD179sSUKfHnob569Uq6+VVyzcvLCxcvXvyqS6ZMmfA4UavRCFsAACAASURBVJjuN7lzY/PuvVqpXZ1JNq1fh7/795MNEeHK1atXV2cqnfUVN1e4cOECwsLCUlyjXbt2mDZt2pfjcvv2bYwfPx4LFixATEyMNP6PP/7AuHHjUpwrLTrcu3cPq1atksJEz5zRz7k+IkhWBIm2bt0aGTJkSIttc00KUIACFKAABShAAQpQgAIUoIBOBBgwqhNWTkoBClAg7QS6deuGGTNmKBZgb++AxYGrUKAQ74KddkeIK1PAuAXEG9B1q1bB40cRihv5OWtW/JYtm3FvktVTgAIUoAAFdCCQ1F29xZ2G/zt5WgcrckoKUIACFDBngQN796LXr51lBJ26dkPXXvKQDXO24t4pQAEKUIACFDAdgSePH6FyKfmN9jJmyoy9R46azka5EwpQgAIUoAAFkhQQF1hWL1c2yfezSWcaAolDP60+BX+KwE8bG1sp/FMK/hShnyL808EeDg4OcHR0gqOTIxwcnaQLa78Efzq7wMXVVepvZy8CQ+1ha2trGljcBQU0EGha1x9Xr1xRHHni/EXpZ0WdNmPyJMydKT+fsecff+DnTl3UmYp9KUABChi0wMQxo7F0wXzFGkdPmoxadeoadP0sjgLGKtCyYX1cunBBVn6FylUwdfYcY90W66YABShgEAJxcXH4qXlTnDt7VrGemh4eGJ4rl0HUyiK0J/DrtWs49fKlbMKlq9agcLFiqV6oR+dO+G//viTn+V/evPB1dIQIvzTHNvTWLWxVCAudMmsOKlapkiSJCIKcNmkCjh89ivfv3qlFZwGgjKsrmmXKhJIuLmqNTanzxidPMOL2bVm3Qt4+CNiwMaXhsserlS2NiIcPv/q+uIHTuWvX1Z5LWwMeRURgxpTJ2LF1i3RjM121rNmyodVP7SGC9MVr4fpoYdevo0FNecBmq1atsHz58q9KmDBhghRamVw7e/YsihaND0r19vbGpUuXvuouXrM/cvacPrb21RrixnQi+DhxE+9F1K9fX+/1JLegCGU9ffo0olO4MV62bNkwcOBAKaBTHKv3799/NW2uXLlw8+bNNN3bixcvsGHDBgQGBmLnzp16qSVHjhxo0aKFFCZapEgRvazJRShAAQpQgAIUoAAFKEABClCAAmkpwIDRtNTn2hSgAAV0ICDewG3WrBnWrFmjOLubmxsCN22BeFOBjQIUoIAmAieOHkWndm0Uh4o7gq739oYnL7bRhJZjKEABClDAhAWOvniBHqGhsh16+xbGinXrTXjn3BoFKEABCqSFwLKFCzBh9CjZ0sPHjkfdhg3ToiSuSQEKUIACFKAABXQucDPsBupXryZbxzPnN9i6b7/O1+cCFKAABShAAQoYhsCKJYsxbsRwwyjGjKoQF3GLi20tLS2lDysra1hZW0kXOltbW0uBnSL001YEfn4K/rR3dICDoyMcHRzh6CTCP+ODP51dXODs4gwXVzeImynb29t9CQwVc7FRgAK6FbhxPRQNa8ovqBer1vSvgzGTp6hVgLgZlrgpVuK2dPVaFP4UKKDWhOxMAQpQwEAF5s2cgemTJylW13/w32jZtp2BVs6yKGDcAr27/oZ9u3fJNvFdvnxYt22HcW+O1VOAAhRIY4Gkzj8SZdlZWGC3ry8czDQEMo0PjU6Xn3TvHlZGRMjW6NK9B37t0TNVa69euQIjh/ytOEdhJyfMy58fIuzSnNtfN29iZ2SkjGDmgkUoXa5cijTiutL1q1dh6cIFuCXCA+PiUhyTsEMuOzspaLSuhwdsLVJ/NKbdv48liQJBxXrVatXC+KnT1KpNdK5dqQLu3b371bi0Chh9+uQJ5s+aiTUBK/FOzVBXtTeeYECmzJnRuVsPNGjSRHotXpdNhAGLUODErUePHpg6dars++Hh4ciePXuyJYlgxxUrVqBy5crYv19+HseZK1chbiqmz/bx40f8UNhHMSC2atWq0vsWhtREWOj58+dx69atVJUVEhKC/Pnzp2oOVQaLn489e/YgICBA+hA3C9R1E+9Xieea+KhWrZrOf1Z0vR/OTwEKUIACFKAABShAAQpQgAIU0FSAAaOaynEcBShAAQMWEC8SV6xYEYcPH1asMoenJ1as3wgRNspGAQpQQBOBIQMHYONa5SDjbLa22OTtDRE2ykYBClCAAhSgQLyAODlKnCSVuDVr2RqDhg0jEwUoQAEKUECrAuJEbHFCduK2JHA1inz/vVbX4mQUoAAFKEABClDAUAQung9Gq0byMPV8BQpgzZZthlIm66AABShAAQpQQMcCsTExqFKmFF48f67jlYxjenFx9efQT0srK+nCXBHSKQV/2tjEB3+K0M9PHw4i0NPREQ6ODnB0iA/9dHJxgrOTC1xcXeDi4iqFgtrZizH20jh7e3tY6PhCZuPQZpUUMB2BFvXr4vKlS4ob+uuf4WjSoqXKmx0++C+sDQyQ9V+5fiO8fHxUnocdKUABChi6QHJhSZ1+64quv/c29C2wPgoYpYC4wYS40UTiJm5ccPhMkFHuiUVTgAIUMAQBcWO/Jv61kwzN+/Obb9AgQwZDKJU1aFlgy9OnGKYQWle6XHnMXLBQ49XCrl9Ho9o1IYL8EjdXKyusKVQI6XlzIQwMC8OeZ89kRgtWrERxv5Jq+Uc9e4ZpkyZh1/atePnihVpjnS0tUTdDBjTPlAlZbWzUGpuwc7+wMOxX2M+vPXqhS/fuas8rbjgqfj8lbPoOGBXvPSyeP0/6GzQmOlrtPWhrgGfOnPit1+/SDYGEgS7apLFjsGT+PNnUa9euRaNGjZJcslOnTpg3Tz4u4YB69eph06ZNsjl2HTyMLFmz6mI7yc7ZoXVLnD5xQtbHx8cHefPm1Xs9qiz46NEjnDp1CrGxsap0l/UZO3Ys+vXrp9HYpAadPHlSChENDAzEQ4VwYa0u9mmySpUqSUGiTZo0gYuLiy6W4JwUoAAFKEABClCAAhSgAAUoQAGjFWDAqNEeOhZOAQpQIHmBly9folSpUrh48aJixwKFCiFgwyaIuzGxUYACFFBX4NXLl6hfozoeP5LfmVTM1TFrVnTJlk3dadmfAhSgAAUoYLICf968iV0Kd5SePHMWKlWtZrL75sYoQAEKUCBtBLr81A7HjshvPLP/2Al48OT+tDkoXJUCFKAABShAAZ0LiL9/xN9BiZsIWBdB62wUoAAFKEABCpiPwPTJkzBv5gyD3rA4X+dz8KcI/bSytoa1tQ1sbET4pwj9tP0U+mkPO3t72DuIwM9PwZ+OTnB0doKzszNEaI6Ts4v0tQj9tLezjw8MFWPs7XV2YbFB47I4ClAg1QIRDx+gRvlyiqEf4nfWooBA+BYpqtI6InBh8tgxsr5jJ09BDf86Ks3BThSgAAWMQWDXtm3o16uHYqmNm7fA4OEjjGEbrJECRiewbOECTBg9SrHusyHXpP/vYqMABShAAfUERABk07r+CL16VXFgLjs7rPHygm7i7NSrlb21LxDy5g1aX7kimzhbjhzYceA/jRYUIYw1K5RHZORT2XjxPJqVLx+KOztrNLepDfrjxg0ciIqSbWv52vXwKVxY4+0GnT6N8aNG4vLFC4iLi1N5HnHVaRk3Nylo1E+DY9Ty8mVcUwjhnDJrDipWqaJyHZ87NvavJfvdpM+A0evXrqHzT+3w5PEjtWp3dHSUztv0yJgRGTJkRIaMGaWbe0U+fYqnT57gyZPHePr4MR4/eoQPHz6oNXepsuUwcfoMODg4qDVOlc4tGzXApfPnZV2fPn2K9OnTJzuFuKZZhHOq29LqpkRTxo3FonlzZeVmypQJZcqUUXcbeuv/7t07BAcH486dO2qvKa49P3LkiNrjxICwsDApRFR8XLhwQaM51B2UP39+tGjRAu3bt0fOnDnVHc7+FKAABShAAQpQgAIUoAAFKEABsxRgwKhZHnZumgIUMBeBiIgI+Pn5Kb5AnN7DAweOnzQXCu6TAhTQgcCJo0fRqV0bxZnFm/zrvb3haWurg5U5JQUoQAEKUMD4BJpeuoSwmBhZ4ScvXoYt/700vgPKiilAAQoYuEDtShVw7+7dr6oUwRSnLl028MpZHgUoQAEKUIACFNBcYO+unejTratsgjLlK2DG/AWaT8yRFKAABShAAQoYncCzyEhULVMK4sJKddvn0E/xOT7081Pwp60NbG1spPBOWzt72NvZSaGfUvCnY3zwp5OTs3RRsAj9dHERoZ8uUtCnCP60s7P/FBgqxtsx+FPdA8P+FKCA3gW2bd6EQX16K64rzj1ct20HxOeU2r7du9C762+ybm07dESfAQNTGs7HKUABChiNwLHDh9Cl/U+K9VauVh2TZsw0mr2wUAoYk8DuHdvxR4/uiiVv3XcAngyeMabDyVopQAEDEZg7YzpmTJmcZDVLChSAl6OjgVTLMrQt8C4uDqXPnsXHRBOLc53FOc+atPYtmuPs6VOKQ3/OkgW/Zc+uybQmOab39es4+Py5bG+rt2xF/gIFU73n6OhoTJs0EZvWrsWrVy/Vmi+PnR2aZcoEfw8P2FqI6NGUW6mgILz9mPjZBKzatAUFChVKeYJEPVo0qIfLFy/KxgWH3lB7LnUHHPr3X/Tt0Q0iMDelJm7QU6xECZSvVBmVq1ZDVhWf4yLg+XxQEP7dtxf/7d+PsBvXU1pKejzPd99h5oJFyJotm0r9Ven05s0blC5aWHYDogIFCuCKQghxUnOKa5tPnVL++VcaM33efJStUFGVErXaJ6nzTcTvvtq1a2t1LV1MJq4jF85v375VeXoRzvv48WN4JPMab2RkJNatW4eAgAAcOHBA5blT01HcUK9ly5ZSmGi5cuX4flpqMDmWAhSgAAUoQAEKUIACFKAABcxegAGjZv8UIAAFKGDqAtu2bYO/v79sm2UrVMD0ebyY0tSPP/dHAV0L/N2/HzatX6e4THZbW2z09uadaXV9EDg/BShAAQoYvEBSJ9vZ2dnhxIVLBl8/C6QABShAAeMS+PjhA773KgjxOWETJxiLE43ZKEABClCAAhSggKkKbFy7BkMGDpBtr4Z/HYydPMVUt819UYACFKAABSiQhMDwwX9ibWCg7NEcnp4YPGIk3NOnh70I/RQBoHZ20mcbGxt6UoACFKBAAoHB/fthcxLnBfkWKYolgatgYWmZrNnVkCtoWofnL/KJRQEKmL7ApQsX0LJhfcWNFiteAosC5H+bmr4Kd0gB3QtcCD6H1o0bKS60YPlKFC9ZUvdFcAUKUIACJiRwLSQEzevXxYdE5x193mItDw/8kyuXCe2YW1ESaHLpEm7GxMgeOn05RLohkzpt+uRJmDdzhuKQwk5OmJc/P1SLqlRnVePt2yM0FEdfvJBtYNPuvciVO7dWN3bwwH6I43NVjbBIUYCzpSXqZciAFpkyIXMyr6k/ffcO1c+fV6z5xPmL0mvy6ra2TRsjOChINkzXAaOL5s3F1PHjEBcXl2zJxf1KolmrVihdrrx0M7LUtgf370ME6i9btAiPH0UkO52buztmLVyMQt7eqV1WGn/00EH8+nN72VydOnXCnDlz1Fpj7969qFq1qkpjho0eg/qNm/wfe3cBFtXWvg38pkRFUbH12GKgYmGLYmKhYHc3FnYe69jd3d1YqBwbwRZsxDr2USzEDvyuxft5/sLeM8wMM7Bn5l7XdS7eF9Z61vP89kjMzH6WRnP1OenZ06eoVdlVNmSDBg0gDqVT+hDNRS9evIhnz55pnOry5cvRqVMnfPnyBX5+ftGNRLdt26bx+vhO9PDwiG4m6unpGf1aHQcFKEABClCAAhSgAAUoQAEKUIAC+hVgg1H9ejIaBShAAcUJrF+/Hm3atJHk1dW7F7z7+SguXyZEAQoYl8D7yEh41KiG169eySbePUsWdM6c2biKYrYUoAAFKEABPQvc/PgRbWTefJU9R07sPXxEz7sxHAUoQAEKmLvAwwcP4FG9qoShWk13zFyw0Nx5WD8FKEABClCAAiYssH71Kkyb8JekQnEDz/Ax40y4cpZGAQpQgAIUoICcwNMnj1GnipvsDb97/A8jh55vxuZVoAAFKGCqAvVrVMeDf+7LlteiTVsM/XO02tLFzemlCztJ5uTKkwe+B/1NlY11UYACZijw6OFD1KtWRbby3HnyYtfBQ2aowpIpYHgB0WipeoXyshtNnD4DdRvIN/41fGbcgQIUoIDxCXz79g1N6tXF/Xt3ZZO3tbTEviJFkMba2viKY8ZaCQy/dw/+b95I1sxZshRuVatpHCvw5El4d+4o+xxtKmtrbHNygoOWDUs13txIJ/YMC8O5yEhJ9odOnkImA92bJX6fmjtjBg7u2wvRoFDTIRrDuqZOjeYZMqBUypSSZSHv36PzrVuSz6dIkRKBwSGabhNjXqdWLXHh3FnJ2gHDhqN2vXpInyGjTnFVLRLNlkcNHoT9e3arjSsOf+89YCBc3dz0uv+vYOL5tU3r1mL5ooWIlGlA+2uera0tJs2cBfFe0fiOeTNnRO8Xe4h7lVu1aqV1ePHYSpMmDT5+/Kh2be/+A9C5R0+t4+tjgVuZUnjz+rUklKurK9KnT6+PLRIkxuPHjxEcHAzxc93e3h4FCxaMbg596tSpBNlfbpMSJUqgRYsWaNu2LTJkyJBoeXBjClCAAhSgAAUoQAEKUIACFKCAuQmwwai5XXHWSwEKmJ2Aj48PZs+eLal7zuIlcKtW3ew8WDAFKKB/gYDjx9CrS2fZwJYWFthRqBCy2drqf2NGpAAFKEABChiJwJ6XLzHuwQNJtlVr1MSshYuMpAqmSQEKUIACxiIg3pjds5P05PgOXbqi3+AhxlIG86QABShAAQpQgAJaCyyeNxeL5s6RrOOhe1pTcgEFKEABClDAZAR8vHvgqL+0eV0191qYOX+BydTJQihAAQoYUkDc9F+1bGl8+vRJdhvRtKCOR321KVQpW1pyeHHKlClx6pJuzSQMWS9jU4ACFNBV4F1EBFxdSsguT50mDU6cu6BraK6jAAXUCPz8+RMlC+aHaP4Ue/QZMBCduvegHwUoQAEKaCgwZ9pUrFy6ROXsPlmzom2mTBpG4zRjFlj5779Y+OSJpIRW7dpj8MhRGpX277NnqFvVDd+/f5edvzhfPrjINKXUKLgJT+oaFoZLMg1GjwSdRrr0hm3KJxpA7tm5A0sXLMDzf59ppZw7WTI0T58e9dKmRRJL0XoU2PvqFcb+848kjmP+/Ni+z0+r+L8md2/fDqcDVTdJFA02xeFipcqUjX6+qpCzMywsLHTaS3j06NBetqHpr4DZsmdHz34+qF3PQ+d9tEnufWRk9Pdpcfjql8+fVS4dMHQY2naSv89P0/3aNW+KkIsXJdOfPn2KzPFodrtixQp07qw+t5UbN6FkqdKapqq3eX26dcWJo0ck8fLmzQtnZ2e97ZMQgURT2kePHkU3GRUf379/nxDbIlOmTGjZsmV0M1EXF5cE2ZObUIACFKAABShAAQpQgAIUoAAFKKBagA1G+eigAAUoYOIC4oQsudOl/j4VhAwZ9Xsqm4lTsjwKUECNwMjBA7F31y7ZGVltbeFbuDB0e0mW7BSgAAUoQAHjF5j+6BE2v3ghKWTQ8BFo3aGj8RfICihAAQpQQFECm9evw6SxYyQ5jRo/AY2bN1dUrkyGAhSgAAUoQAEK6FNg+sQJWLdqpSTk4BGj0Kp9e31uxVgUoAAFKEABChiJwPWrV9GyoackW3FD8d+nApE+A983YySXkmlSgAKJLHDr5k00a+AB0cAr9kiSJAk27vSFaA6harRt2hiXg4MlXw4ODYOllVUiV8ftKUABCuhHQHyPLJ7fUfZ7pfj9M/jW7QRpOKOfahiFAsYlUNutMp4+eSxJulmr1hg+ZqxxFcNsKUABCiSSwI1r16KfR5P7u0+k9IetLbYXKgRrHRv1JVJZ3FZHgYCICPjcuSNZXcLFBas2bYkzqmh8WL1ieYgm/HJDNKoVDWs5pAIdb93CFZlGgOLAAnFwQUKN4AsXsHzxQojDzlV9X5DLxd7KCg3SpUPzDBmw4+VLrHwmbVQqmnFOnjVbp1J6demMgOPHNF4rnncS988WKVoM1WrURPVatWBjY6PR+gG9vHH40EGVcytVqYrp8+ZDNDVN6HHvzp3oQ+ifPX2qcus5i5fArVp1nVITzSnLFS0iaeKfM2dO3L9/X6eYvy968+YNHBwc1MYp4VIKqzZtjvde2gRYunABFsyaKVmSOnVqVK1aVZtQCTpXXK/Hjx9H//fq1asE27t58+bRzURr164Na2vrBNuXG1GAAhSgAAUoQAEKUIACFKAABSiguQAbjGpuxZkUoAAFjE4gKioKKVKkwKdPn2Lk7pA2LY6dOWd09TBhClBAuQLiFESPGtXwWsULUd2zZEHneJxQqNzKmRkFKEABClAgbgFVp0kfDjyN9BkMe5p03NlxBgUoQAEKmJrAtAl/RZ9QH3ssW7sepcuVM7VyWQ8FKEABClCAAhT4T2DM8GHYtW2rRETcnCRuUuKgAAUoQAEKUMA8BTq0aI5LF85Lim/QqDHGTZ5iniismgIUoIAOAju2bMa4kSNkV2bOkgVb9uxFqlSpZb8+fOAA7N/tK/ma7yF/5MqdR4dsuIQCFKCAMgVcXUqobKJ0/Ox5pImjgYoyq2JWFFC+QMeWLXDxvPTeCNH0ad7SZcovgBlSgAIUSGSBDx8+oH6N6ngZ/kJlJgsdHVHa3j6RM+X2CSXw79evqHf1qmS7dOnT40jQGbVpiHsZm3s2wK2bN2TnOdnZYVX+/LBis1pZn3ahobj+4YPka4GXQpAiZcqEegj8t8/zf//FpnVrsXXDeojvFZoOSwBRKiaPGDseTVu21DRUjHk+3j1w1N9fp7W/FtmnSgXHfPlR3rUSPBs1QjqZ9/IvXTAfC2bPUrlP6/YdMHD4iEQ9ROLtmzfo0bE9RINouWGbNCnWbd2G/AWdtPY6f+YMOrdpJVnXtm1brFmzRut4cgu+ffsGcXBRXGOP/2HkyJUrrml6+XpQwEn06NhBEsvS0hKentLD7PSyqRZBfvz4gWfPnuHRo0fRHxNqVKpUKbqRqGgomipVqoTalvtQgAIUoAAFKEABClCAAhSgAAUooAcBNhjVAyJDUIACFFCqwI0bN1CoUCFJeq5uVTB/2XKlps28KEABIxUQp0CK0yDlhqWFBXYXLozMGrz4Z6TlM20KUIACFKCASoGKwcH4HBXzbVJWVla4FBpGNQpQgAIUoIDeBfp064oTR49I4h48EQBxkzcHBShAAQpQgAIUMFWBgb174e+DByTlLVu7DqXLlTfVslkXBShAAQpQgAJxCIjnScTzJbGHlbU1Ai5cgp2dHQ0pQAEKUEBDgaE+/XBg317Z2SVLlcby9RsgbriPPbq3b4fTgacknxfvYRTvZeSgAAUoYCoC9apVwaOHD2XL2XXgEHLnzWsqpbIOCihKYPiA/ti/Z7ckJ/FvTvzb46AABShAAdUCP3/+RH/RsO/vv1VOqpgqFWbz9xizexi5BgfjU6z3PltbW+PizVtqLQb17Q1/Pz/ZOSmtrLClUCFksLExO09NC2518yZuffwomX7mylUkS5Zc0zB6n/flyxf47dmN1cuW4Z/79+IV/3TIFSTX8Xn5wf364ND+/fHaP/ZiW1tb/JE9O0qUKoW69esj8l0kenftIruHeN5r5LjxaNSsuV5z0DWYuC7ifRInjx2VDZEufQZs37df68MuFs+bi0Vz50hiLl++HJ06ddI1Xck6e3t7REZGxhmvVbv2GDxyVJzz4jvhw/v3KF+8qGyYWrVqIXnyxPk3KH5W37x5E6GhofEtUe36PHnyRDcSbdeuHcT/5qAABShAAQpQgAIUoAAFKEABClDA+AXYYNT4ryEroAAFKKBSYO3atdFP6MYe3Xv3QY8+fSlHAQpQQO8CwwcOwP7dvrJxcyRNiu2FCsFC77syIAUoQAEKUEC5AqpO8XZImxbHzpxTbuLMjAIUoAAFjFbAq5Y77t29EyN/8cbW4Fu3jbYmJk4BClCAAhSgAAU0EejeoT1OnwqQTN154BDy8KZHTQg5hwIUoAAFKGCSAuLGywbuNfDg/n1JfS3btcOQkX+aZN0sigIUoIAhBKKiolC/RnU8evhANnz7zl3gM2Tof1/78eNHdDOCZQsXyM4fMupPtGwrfX+jIXJnTApQgAIJIdCyoSeuX70qu9XKjZsgmjFzUIAC+heYO2M6VixeJAmcMmVKnLoUov8NGZECFKCACQlMGjsGm9evU1mRtYVF9D0gf9jamlDVLEUTga63buHS+/eSqSfOX0Dq1GlkQ6xZsRwzJ09SGX6uoyPK29trsr3Zzml+4wbufPokqf/CjVDYKKQx64VzZ7FxzRoc/dsf4vl3bUay5Mlx5rL830yaxNnnuwu7tm3D1cshEM01E3JYWllh7uKlcHVzS8ht49xLXINxI0dg59YtsnMLOTtj9aYtSJIkSZyxfk3o3KYVzp85I5kfFhYGR0dHjePENTFNmjR4+/ZtXNP++/qJcxeQOo389x+Ng8Qx0dO9Ju7fuyuZVaxYMeTOnVtf22gV5/379/D399dqjbaTAwICULFiRW2XcT4FKEABClCAAhSgAAUoQAEKUIACChdgg1GFXyCmRwEKUCA+An369MG8efMkIeYtXYZKVarGJzTXUoACFJAVeB8ZCY8a1fD61SvZr/fMkgUdM2emHgUoQAEKUMBsBE5GRKD/nZhN3kTxxUqUwJot28zGgYVSgAIUoEDCCRQvkA9RP37E2DBX7jzwPWTYNxgmXIXciQIUoAAFKEABCsgLtG7cKPpGothDHPAhDvrgoAAFKEABClDAfAV8t2/D6GH/1/Dul4S4Ifv05auKuTHbfK8QK6cABYxJICLiLWpWrIDPnz/Lpj1zwUJUq+mOx48eYUCvngi9cUNleaK5qGgyykEBClDAVARUHYAj6psxfwGqu9cylVJZBwUUJbB1g7t0KAAAIABJREFU4wZMGC3/O8Wl0DBYWVkpKl8mQwEKUEApAksXzMeC2bPUpjMuVy7UcXBQSsrMIwEFpj56hK0vXkh2HDdlKho0bCT5/FF/f/h491CZYauMGeHzxx8JWIFxbtX4+nX8I/Ocy+Xb0oaHiV3hs6dPsXndWuzYshmRkZEapVPCpRRWbdqs0Vx1k8ShNuI5p8vBl/7336VLEPkYcoydPAWejRobcgudY4tDgbq2ayPbFFQErVm7DqbNld5jLLehsC1XtIikgauDgwNeqbhXUNvEHz58iJkzZ2LOnDnaLsWw0WPQvHUbrddpumDyuLHYtG6tZHqGDBkSrQGncD9x4oSmJcSYlzFjRmTLlg1Zs2aN/rvo3r17CAmRvq9m4MCBmDZtmk57cBEFKEABClCAAhSgAAUoQAEKUIACyhVgg1HlXhtmRgEKUCDeAhUqVEBQUJAkDm+kjDctA1CAAmoEAo4fQ68unWVnWFpYYHfhwsisxcmHxKYABShAAQoYs8CKZ8+wSOYNS63bd8CgESONuTTmTgEKUIACChT499kzuFeSniLu6lYF85ctV2DGTIkCFKAABShAAQroT8DTvSbu35PeWHXu6nXYJk2qv40YiQIUoAAFKEABoxMQN8RWK18Wb16/luTerXdv9OzTz+hqYsIUoAAFElPg2pXLEIc8/Pz5U5KG+PurWavWEI2+Pn/6pDbNdp06o//QYYlZCvemAAUooFeBwf364ND+/bIxR44bjyYtWup1PwajAAX+J6Dufcv7jhxDtuzZSUUBClCAArEEdm3bijHD1f891iNLFnTKnJl2Ziqw6+VLTHjwQFJ9g0aNMW7ylBifvxISjPbNm0E8Dys3nOzssCp/flhZWJippuZle167hsdfvkgWKLHB6K8kxfM/+3bvxrqVK/DP/Xtqi23ashVGjB2nOYgWM8NfPEfIpf81GxUfb16/hu/fv2sRQfXUFm3bYuio0XqJZaggH96/R3OvBnj4zz+yW2h66EXIxYto17ypJEbTpk2xZcuWeKV//fp1TJ06FRs3blR7bbJkzYqnT56o3evctRuwtbWNVz5yi48dPox+PbpJvpQkSRLUq1dP7/tpGvDAgQP4pOa51lSpUkU3Es2ePTuSqnl/jDg0ys/PT7Jtzpw5cf/+fU3T4TwKUIACFKAABShAAQpQgAIUoAAFjESADUaN5EIxTQpQgALaCoiTx1KkSCF54jh9how4HChtOqptfM6nAAUooE5gWH8f+O3dIzslR9Kk2FGoEAEpQAEKUIACZiEw5N49HHnzRlLrwhWrUKFSJbMwYJEUoAAFKJBwAufPnEHnNq0kG7Zq1x6DR45KuES4EwUoQAEKUIACFEgEgeoVykPcNBR7KPlmq0Rg4pYUoAAFKEABsxVYtWwpZk+NeeO7wEiRMiUCL4WYrQsLpwAFKKCrwLqVKzF90gSdlltaWmLQ8BFo2a69Tuu5iAIUoIBSBSaM/jO6wbLc8O7ng67evZSaeqLn9T4yEqE3bqjNo2Tp0rCIZ1Oql+Ev8M89zZqmWFtbo1jJkgazefb0KZ48eqQyfsFChWCXIoXB9jelwGGhoWjiUVe2pBXrN8KlTBlTKpe1UIACFIi3wPEjh+HTswfEfWeqRoN06TAqR45478UAxitw7cMHtA8NlRRQwKkQtuz+v3uFHj54gGYNPPDxwwfZYpNbWWF7oULIYGNjvBgJmLnH1at49vVrjB3F78AhYXcSMAvdtzobFISNa9fgxNEjsgfTDBw2HG06dtJ9Ay1WfvnyBTeuXkVI8CVcCb6E4IsXZQ8hiyukS+kyWLZuPcTzWUofTx4/QnPPBngXESFJNXfevNix/0CcdSxftBDzZs6QrJ8/fz68vb11Ijh9+jQmT56MPXvk7zOMHXTr3n148e+/6NWls9r95i9bDle3KjrlpGrRp08fUa6os+zj19PTM04/vSbzW7CvX7/i0aNHePDgAdKmTRvdTNTBwUGn7Y4ePYq3b99K1t64cQMFCxbUKSYXUYACFKAABShAAQpQgAIUoAAFKKBMATYYVeZ1YVYUoAAF4i0QGBiIihUrSuJUrloNc5csjXd8BqAABSigTiAi4i083Wvi9atXstN6ZcmC9jzNlg8iClCAAhQwA4GG167hocxJ0sG3bifaG0zMgJ0lUoACFDBbgZ1bt2DsiOGS+oeOGo0WbduarQsLpwAFKEABClDAPATKOheBuNnj92FpZYXg0DDzAGCVFKAABShAAQqoFfjw4QPKF3OWzEmWLBnOXLlGPQpQgAIU0EGgb/duEI1ptBlpHBywZvNW5MiVS5tlnEsBClDAKATmz5qJZQsXyOYqXqsTr9lxyAtcOHcWnVq1VMtz/vpNJEmSJF6EO7ZsxriRIzSOsdl3D0SjT0OMlUsWY870aSpDi5+XhmxwaoiaEitm5Lt3qFiyuOz2E6fPQN0GnomVGvelAAUooDiB4AsX0KVta3z79k1lbpVSp8b0PHmg/FZ6iuM1qYQ+RUXBNThYUpN9qlQIuHAp+vNv37xBY4+6CH8uPQRSfN0CwFxHR5SztzcpG0MWU/vKFYTH+vcpGluK950b0xCNLjetWwfxfsYP79//l/qcxUvgVq16opXy6OFDXL50ESGXLuFy8CXcCQtT22w5e44cEH8TGFPj/5CLF9GhVQtE/fghcZ40cxbqeNRX69+jYwcEBZyUzLl69SoKFy6s1bXbv38/pkyZgoCAAI3X/ZEtGxatWgNh//nTJ5RxVr+nmLfn7yPxPozi9wTbNGmMKyHS73/FihVD7ty5Na5FqRNDQ0MhmonGHpMmTcLQoUOVmjbzogAFKEABClCAAhSgAAUoQAEKUEAHATYY1QGNSyhAAQoYg8DcuXPRt29fSao9+/ZDt169jaEE5kgBChi5QMDxYypPC7S0sMDuwoWROZ5v9jRyIqZPAQpQgAImLvA5KgoVZd5clyx5cpy5fNXEq2d5FKAABSiQGAJzpk3FyqVLJFsvWL4SFStXToyUuCcFKEABClCAAhRIEIGoqCgUz+8o2Us0HBCNBzgoQAEKUIACFKCAqt8XRKO742fPE4gCFKAABXQQ+P79O+rXqA7RNEKTUaVGDUyfOx/W1taaTOccClCAAkYnsHbFcsyYPEk271r16mHKrDlGV1NCJazUBqOubm6Yv2yFQRjYYFS/rKWLFMKXz58lQfsMGIhO3XvodzNGowAFKGCkAqE3bqBjy+YQB/GoGoXs7LA8f37YWIjWkBzmLuB17RoeffkSg8HCwgKXQsPw7etXtG7SCGGhoSqZ+mTNiraZMpk7o1b117x8Ga+/f4+xxpgP1RQHhO7dtQvrVq3Ew3/+wa4Dh5A7b16tTAw5WXw/PLh/L8aNkD+EYONOXxQqUsSQKRgk9pTx47Bx7RpJ7GzZs0c34xRNa+WGeB2lQvGi+Pgx5sGuDg4OePXqlUa5iucLt2zZgvHjx+PWrVsarRGTnAoXRoeu3VCjVm1Js9DN69dh0tgxamNt2b0XBZycNN5P3cQFs2ZiqczhIenTp4erq6te9kjMIBEREThy5IgkhbJly+L06dOJmRr3pgAFKEABClCAAhSgAAUoQAEKUEDPAmwwqmdQhqMABSigFIE6dergwIEDknQWr16DchUqKiVN5kEBCpi4wBCfvji4b59slTmSJsUOA53sbuKsLI8CFKAABYxE4OqHD+gg88a5XLnzwPeQv5FUwTQpQAEKUMCYBAb27oW/D0qfD9r79xFkz5nTmEphrhSgAAUoQAEKUEArgXcREXB1KSFZY2dnh6CQK1rF4mQKUIACFKAABUxTIPLdO1QsWVxSXNZs2eB39LhpFs2qKEABCiSAQPiL56heobzanaysrDBu8lTU8/RMgIy4BQW0E1gwexaWLpivclGKlCkReClEu6Ays0VjCtGgQtWwTZoU565ej/c+DJC4Ar47tmP00CGySZQtXwFL1qxN3AQVvLtSG4wKsp1+B5HHUXq4UXw52WA0voIx13vVdse9O3ckQZu1ao3hY8bqdzNGowAFKGCEAo8ePkTrRl54+/atyuyzJ02KNQUKIKWVlRFWyJQNITD47l0clXnM7Nh/ALOmTsapEydUbls9TRpMzp3bEGmZdEyXixcl9VlZW+PSTc0bNSoR6OfPnzgTeAolSpWGra2tolLs0bEDggJOSnKqUKkSFq5YpahcNU3m7Zs3qOlaAV9iNQgW68dOngLPRo1lQ12/cgUtG3lJvtagQQP4+vpqtP2ZM2dQrlw5jeaKSeJv5Q7dukV/VDdevXyJquXKqJ1Tx6M+Js2cpfHeqiaq+vvUxsYGHh4e8Y6vhAB+fn74HOuABtFAOjw8HGnTplVCisyBAhSgAAUoQAEKUIACFKAABShAAT0IsMGoHhAZggIUoIDSBL5+/YqUKVNCfPx9iCexxU2USZIkUVrKzIcCFDBRgYiIt/B0r4nXKk4q7J01K9rxRFITvfosiwIUoAAFdoaHY+LDhxII9zp1MHXOPAJRgAIUoAAF9C7QtL4Hbt28IYkbHBoGS775X+/eDEgBClCAAhSggHIEnj55jNpulSUJpU7jgBPnzisnUWZCAQpQgAIUoECiCTx78gS13CpJ9i/g5IQtu/cmWl7cmAIUoIApCFQrXw4vw1/IlpLGwQGbfH2ROXNWUyiVNZigABuMmuBFTcSSjv79N3x6dpfNIH+Bgti6V/6w9kRMWTFbK7nBaLWa7pi5YKHerdhgVL+kqhtDVcbCFSv1uxmjUYACFDAyAdGUrVUjLzx7+lRl5ulsbLCuYEGkt7ExsuqYriEFlj57hqUyj5ucuXPjn3v3VG7tZGeH5fnzI4mFhSHTM7nYZ969Q6/btyV12domxblrPJDCEBdcPJ8lnteSG9v3+cExf35DbJsgMWdPnYJVy5ZK9irsXBQbduyUzWHN8mWYOWWy5GszZsxA//79Ncr7/v37yB1Hc2FLS0uIv7O69eqttfHUv8Zjw5rVanM5dPIUMmXOrFG+cpN+/PiBss6FJfdmi7miwai4R9vYx+XLl3H37l1JGcuWLUPnzp2NvTzmTwEKUIACFKAABShAAQpQgAIUoMD/F2CDUT4UKEABCpigwMGDB1G7dm1JZZWqVMW8pctMsGKWRAEKKFkg4Pgx9Ooi/+KSlYUFfAsXRmY2PlbyJWRuFKAABSigo8Dkhw+xPTxcsnr4mHFo1qqVjlG5jAIUoAAFKKBaoHRhJ8mp81n/yAa/Y8fJRgEKUIACFKAABUxaICw0FE086kpqFDeNiJtHOChAAQpQgAIUoMCt0Jto6lFPAlG2QgUsWb2WQBSgAAUooKPA9StX0LKRl+zqylWrYe4SaSMDHbfiMgoYRIANRg3CarZBL54/h44tW8jWnz5DRhwODDJbm7gKV3KDUQsLC+zxP4zsOXPGVYZWX2eDUa244pw8buQI7NiyWTIvV5488D3oH+d6TqAABShgqgIfPnxA26aNcScsTGWJKayssKZAAeRImtRUGViXjgLH3r7FIJkGdOrCiWa1m5yckMbaWsddzXdZh9BQXP3wQQJQ2NkZG3bsMl8YA1a+ad1aTB43VrJDjVq1MX3efAPubPjQke/eoaZrBXz8+DHGZuLvm+NnzyN1mjSSJPp064oTR49IPn/+/Hm4uLholPS3b9+QRMU9guLzHl4N0bFbd/yRLZtG8eQmPbh/H/VrVle73rufD7p699J5D+/OHXHqxAnJeicnJxQoUEDnuEpZGB4ejoCAAEk69erVw969PJRPKdeJeVCAAhSgAAUoQAEKUIACFKAABeIrwAaj8RXkegpQgAIKFOjbty/mzp0ryWz4mLFo1qq1AjNmShSggKkLDO7XB4f275ctM2fSpNheqJCpE7A+ClCAAhQwQ4GOoaG4IvNGrxPnLsi+KccMiVgyBShAAQroUeD1q1eoUra0JGLZ8hWwZA2bZOiRmqEoQAEKUIACFFCgwKUL59GhRXNJZjlz5cJu/8MKzJgpUYACFKAABSiQ0AKqGhbVrd8AE2fMTOh0uB8FKEABkxGYPnEC1q1aKaln0PCRaN2hg8nUyUJMV4ANRk332iZGZbdv3ULjenVkt7axscGFG6GJkZZR7KnkBqMCsI5HfUyaOUuvlmwwqldOLF0wH+J7euxhlyIFgoIv63czRqMABShgJAKiyVuXtq0RfOGCyoytLSywIn9+FLKzM5KqmGZCCjz58gUNrl3TeMskFhZYXaAA8iVPrvEaTvyfwLl379Dz9m1Zjq179yF/gYKkMoBA9/btcDpQemDp4lWrUa6iqwF2TNiQY0cMx86tWySbjp00GZ6Nm8T4fFRUFCoULyppSJoiRQpERETA0tJS4+Tt7e0RGRkpmS8am6ZxcNA4TlwT27dopvZnnFgfFHIFdjr8jFu3cgWmT5ooSSFNmjSoUqVKXKkp/us/f/7Evn37IH5X+H2IJrBv3rxBcn4fV/w1ZIIUoAAFKEABClCAAhSgAAUoQAFNBNhgVBMlzqEABShgZAKOjo64c+eOJGv/gEBkzJTJyKphuhSggCkIRES8hUe1ahAf5Ua/P/5A64wZTaFU1kABClCAAhT4T6BicDA+R0XFELG2tsbFm7eoRAEKUIACFNC7QMilS2jXLOabPsUmTVq0xMhx4/W+HwNSgAIUoAAFKEABJQkEHD+GXl06S1IqWLgwNu/araRUmQsFKEABClCAAokkcPzIYfTt3k2ye7vOXdB/yNBEyorbUoACFDBuAXEjetVyZSAOwPp9OObLh+37Dxh3cczebATYYNRsLnWCFPri+XPUqFhe5V6Bl0KQImXKBMnF2DZReoNR0UzH7+hxZM6aVW+0bDCqN8roQHt27sSoIYNkg14KDYOVlZV+N2Q0ClCAAgoXiPrxAz7ePSGeE1M1RKu46XnyoFLq1AqvhuklpoBrcDA+xXovtKp8JufOjepp0iRmuka7d4fQUFz98EGSf/6CBbF1zz6jrUvJiX/5/BllizlDfL/8fYgG9acuXIKlCfz+ePLYUfTu2kVyGarWqIFZCxfH+Pyt0Jto6lFPMtfd3R0HDx7U6lLK3dvskDYtjp05J4mzd9cuWFpaoG4DT632+DX54vlz6Niyhdq14rAIcWiENiMsNBRNPOpKloi/Kxo0aKBNKMXOPX/+PB49eiTJb+fOnfDy8lJs3kyMAhSgAAUoQAEKUIACFKAABShAAc0F2GBUcyvOpAAFKGAUAnfv3kXevHkluebMlRu7/f82ihqYJAUoYJoCR/wPob93T9nirCwssLdIEWSwsTHN4lkVBShAAQqYncCjL1/gJXNqd7r06XEk6IzZebBgClCAAhQwvMA+310YMWigZCPRIEM0yuCgAAUoQAEKUIACpizgt3cPhvX3kZToUqYMVqzfaMqlszYKUIACFKAABTQUEDepjhwsfe5k8MhRaNWuvYZROI0CFKAABX4XuHD2LDq1bilBmTB9Burp2BSAwhRIaAE2GE1ocdPeTzSoKV2kkMoi9x05hmzZs5s2go7VKb3BqCjLs3ETjJ00WccKpcvYYFRvlNGBzp0+jS5tW8sG3Xv4KLLnyKHfDRmNAhSggMIFxgwfhl3btqrNclSOHGiQLp3CK2F6iS3QMTQUV2QaX8bOq2OmTOipx2bsiV13Qu5/LjISPcPCZLfc4rsHBQqp/hsjIfM0tb38D/hhUJ/ekrLc69bF1NlzTaLcb9++oWLJ4vj86VOMepImS4ZTF4Nh89s9fBvXrsGU8eMkdU+YMAHDhw/XyqNixYoIDAyMscbCwgLBt25DfPw1RF613CohIiIC85cuR4VKlbTa59fk79+/o0rZ0ngXEaFyfbJkyREYHKLVwQPCLvLdO0nMWrVqIXny5DrlqqRFT548wdmzZyUptWvXDqtXr1ZSqsyFAhSgAAUoQAEKUIACFKAABShAAR0F2GBURzguowAFKKBUgXnz5qFPnz6S9Fq374BBI0YqNW3mRQEKmImAePFVvAgrN/ImS4bNTk5mIsEyKUABClDA1AWOvnmDwffuScp0KV0aKzZsMvXyWR8FKEABCiSCwMI5s7Fk/jzJzuKkeXHiPAcFKEABClCAAhQwZYGtGzdgwug/JSW6VauOOYuXmHLprI0CFKAABShAAQ0FVN0cO2P+AlR3r6VhFE6jAAUoQIHfBcaNHIEdWzbHQLG2scHZK9dgbW1NLAoYhQAbjBrFZTKqJEsVKoivX7/K5rxu23Y4FytuVPUkVLJKaDBqaWWFqB8/VJZsZWUF/4BTSJc+g15Y2GBUL4z/BXn44AE8qleVDSoOoRKHUXFQgAIUMBeBuTOmY8XiRWrL7ZQ5M3pkyWIuJKwzHgITHz7EzvBwtRHK2dtjrqMj/q9tYDw2NMOlHUJDcVWmiatj/vzYvk/+/iszZNJ7ycMHDsD+3b6SuJNnzUbteh563y+xAvr07I6jf/8t2X7hilUxGnoO6OWNw4cOSuYFBARANAzVZjRq1Ag7d+6ULDkSdAbp0qf/7/OzpkzG6uXLov+/ra0tVm7chMLORbXZKsZcVQfT/j5J7FGyVGmN9hjq0w8H9u2VzHV0dESRIkU0iqHkST9+/MDevXsRFRUVI820adMiPDw8RjNYJdfB3ChAAQpQgAIUoAAFKEABClCAAhRQLcAGo3x0UIACFDAxgTp16uDAgQOSqhavWo1yFV1NrFqWQwEKGJtARMRbeFSrBvFRbvhky4ZWGfTz5ktjs2G+FKAABShgWgKLnz7F8mfPJEV16NIN/QYPNq1iWQ0FKEABCihCYPiA/ti/Z7cklx37DyBvvnyKyJFJUIACFKAABShAAUMJrFy6BHOmTZWE9/BqiL+mTjPUtoxLAQpQgAIUoIARCSxdMB+igVjssWTNWpQtX8GIKmGqFKAABZQh8P37d1QpWxrvIiJiJFTe1RWLVq5WRpLMggIaCLDBqAZInKKVQLXy5fAy/IXsmrlLlqJy1WpaxTOXyUpoMCquzYmjR9SSN2/dBsNGj9HLZWGDUb0w/hdENMcpUUD+dfEJ06ajnqeXfjdkNApQgAIKFdi8fh0mjVX/s6qOgwPG5cql0AqYltIEtoWHY8rDhyrTyp00KVYXLIjklpZKS90o8rkQGYnuYWGyuW7c5YtChY2/iaFSL0TjenVw+9atGOmJQwdOXbgEuxQplJq21nn57tiO0UOHSNZ5+/RH157e/32+kktJyb1+SZMmRWRkpNYHCXl7e2PhwoWSPbfu2Yv8BZ2iP//o4UN4uteAeI7x10hpb4/Vm7bE6/2uH96/R/ni6puUiiamG3ZIG6DGTth3+zaMHjZUUoe9vT2qV6+u9bVQ4oLAwEA8f/5cktqJEydQqVIlJabMnChAAQpQgAIUoAAFKEABClCAAhTQQoANRrXA4lQKUIACShcQJ16nTJlScvK1jY0NgkKuIEmSJEovgflRgAJmIODvtx+D+vaRrdTKwgJ7ixRBBhsbM5BgiRSgAAUoYMoC/e/excm30obay9dvQKkyZU25dNZGAQpQgAKJJNC6cSNcvRwi2f3ctRvRp7tzUIACFKAABShAAVMWmDtjOlYsXiQpsXX7Dhg0YqQpl87aKEABClCAAhTQUGD6pIlYt3KFZPbCFatQgTdJaqjIaRSgAAX+T+DksaPo3bWLhGTVpi0o4eJCKgoYjQAbjBrNpTKaRL1qu+PenTuy+Y6dNBmejZsYTS0JmagSGoy2aNsW/9y7j9OnAlSWLt6TfzjwNFKnSRNvHjYYjTehJIBofv761SvJ5/sMGIhO3Xvof0NGpAAFKKAwAf8Dfhjctw9+/vypMrPy9vaYnTcvLC0sFJY901GqQMj79+gcqwnjr1ztraywyckJGXm/os6Xr0NoKK5++CBZnztvXuw6cEjnuFwYt0Dl0i54++ZNjIm5cueB7yH/uBcb0QzRRFU0U409WrRpi6F/jo7+9L27d+BVy10yp3Llyjh+/LjW1Y4bNw6jR/8v9u9j0cpVKO/6v6aV3dq1xZmgQMmctOnSYcOOXcicJYvW+/6+QNWhc7/P2eN/GDnUNNx+9vQpalV2leRhaWkJT0/PeOWnlMX37t1DSIj0fccDBgzA9OnTlZIm86AABShAAQpQgAIUoAAFKEABClBARwE2GNURjssoQAEKKFHgwIEDqFNH+oS/q1sVzF+2XIkpMycKUMBMBfp798QRf/kXux2TJYt+kwEHBShAAQpQwJgFPK5exbOvXyUlXL5915jLYu4UoAAFKKBgAbk3vKbPkCH6BjcOClCAAhSgAAUoYOoCk8aOweb16yRlevv0R9ee3qZePuujAAUoQAEKUEADgdHDhsJ3+zbJzCLFimH9th0aROAUClCAAhT4XWBYfx/47d0TA8XOzi76IHQOChiTABuMGtPVMo5c27dohuALF2ST7TtoMDp27WYchSRwlkpoMFq7ngcat2iBTq1aqq2+bafOGDB0WLyF2GA03oSSAC28GuDGtWuSzzdt2Qojxo7T/4aMSAEKUEBBAsePHEbf7up/zyhkZ4dl+fIhiaWlgjJnKkoX+BQVBdfgYEma1hYWWJIvH4qmSKH0EhSb38XISHQLC5PNTzxnLZ675jCMgGjEXDy/o6Qhc6myZbF83QbDbJpIUd+8fg23MqUku9eoVRvT582P/vy2TRvx15+jJHO8vb0xf/7/5mgzlixZgu7du0uWjJ8yDfUbNoSqg4t+LfgjWzZs2OmL1KlTa7OtZK6qBqG/T2zUrDn+/GuCyn3q16yOB/fvS75etWrVeOcXr+L0tPjz58/w8/OTRMuZMyfuy9Stp20ZhgIUoAAFKEABClCAAhSgAAUoQIEEEmCD0QSC5jYUoAAFEkLAx8cHs2fPlmw1bPQYNG/dJiFS4B4UoAAFNBKIiHgLj2rVID7KjQHZsqFFhgwaxeIkClCAAhSggNIEPkdFoaLMm+nsUqRAUPBlpaXLfCgHRD5WAAAgAElEQVRAAQpQwAQEPrx/j/LFi0oqKeFSCqs2bTaBClkCBShAAQpQgAIUUC8wfOAA7N/tK5k0cvx4NGmuviEAbSlAAQpQgAIUMA+B5YsWYt7MGbLFrtiwES6ly5gHBKukAAUooAeBL1++wLVkcYiPvw+vpk0xZsIkPezAEBRIOAE2GE04a3PZSTT2Eg2+5Ea7zl3Qf8hQc6HQqk4lNBgtV9EVi1etRrtmTRBy6ZLK/G2TJsWRwNNIaW+vVY2xJ7PBaLz4ZBf7ePfAUX9/ydfKVayIxavW6H9DRqQABSigAIGvX79GP+e1buUKSaO839PLamuL9QULIqWVlQKyZgrGJuBx9Sqeff0aI+1xuXKhjoODsZWiqHxFc1HRZDT2yJkrN3b7/62oXE0tmRfPn6NGxfKSsup41MekmbNMqlxVzVRFkacvX0Xy5MkxZfw4bFwr/X25fv362L17t9Yevr6+8PLykqzrN3gI2nToCE/3Gnj08KHauAWcnLB68xYkS5Zc6/1jL5A7KCn2nCNBZ5AufXrJXhPHjMaWDeul/05z5kSJEiXinZsSAhw7dgxv3ryRpHL9+nU4OTkpIUXmQAEKUIACFKAABShAAQpQgAIUoICOAmwwqiMcl1GAAhRQokCmTJnw/PlzSWr7jx6HOLmLgwIUoICSBA7u24chPn1lU7KysMDeIkWQwcZGSSkzFwpQgAIUoIBGApfev0fXW7ckc/Pmy4cd+w9oFIOTKEABClCAAtoI3Lh2DS28GkiWeDZqjLGTp2gTinMpQAEKUIACFKCAUQqoatwwc8FCVKvpbpQ1MWkKUIACFKAABfQr8OPHD3jVdseD+/clgR3SpsXB4ychGgVxUIACFKBA3AKXg4PRtmljyUT/gEBkzJQp7gCcQQEFCbDBqIIuhomkMmrIIOzZuVO2mvoNG2L8lGkmUql+y1BCg1GnwoWxadduBBw/jl5dOqktsEtPb/Ty6R8vBDYYjRef7GJVjZFy5MqFPf7yjX/1nwUjUoACFEg4gXt372Bw3z64LfN+1d+zSGNjg3UFCiBTkiQJlxx3MimB/nfu4GRExH81Nc2QAYN5n2K8rvHVDx/QITRUNsaaLVtRrETJeMXnYvUCqt5v2bZTZwwYOszk+EQzVdFUNfbYsnsvRCPPc6dPo0vb1pKvOzs74/Lly1p7nDlzBuXKlZOsE81FHdKlw5xpUzWKWbpcueiDAqz00Bw79MYNNGvgoXZfcSCIOBjk9yEOMBAHGcQednZ2cHc3jfeihIaG4saNG5IaJ06ciGHDTO/fg0YPPk6iAAUoQAEKUIACFKAABShAAQqYiAAbjJrIhWQZFKAABYKCglChQgUJhGP+/Ni+z49AFKAABRQpIN6EKd6MKTfyJUuGjTzpTpHXjUlRgAIUoIB6gS0vXmDao0eSSXUbNMDE6TPJRwEKUIACFNC7gL/ffgzq20cSV9zUJm5u46AABShAAQpQgAKmLtCpVUuIJgSxx5ot21CsRAlTL5/1UYACFKAABSigocCVkGC0aSJtiCeWt2zXDkNG/qlhJE6jAAUoYN4CYaGhaOJRNwaCuNH/UmiYecOweqMUYINRo7xsik56+sQJWLdqpWyOrm5umL9shaLzT6zklNBgNEvWP3Dg+IlogkZ1a+NOmOqfa8mTJ8eR02chPuo62GBUVznV69auWI4ZkydJJojmP0EhV/S/ISNSgAIUSCSBnz9/YsOa1Zg9dQq+ffumNov0NjaY6+gIx2TJEilbbmsKAouePsWKZ8+iS3FJmRILHR1haWFhCqUlWg3dw8JwITJSsn/2HDmw9/DRRMvLXDY+eewoeneN2UhS1C6ai4omo6Y2xOH1oqlq7PGrwaj4uVKnihuePnksmXPx4kWU0PI9F/fv30fu3LklsVzKlMG1K1fw+dMnjYlr1q6DqXPmwkIP33NEnQ3r1MK9O3fU7n/mylUkS/a/v/U+ffqIckWdIdb+PkQ+Xl5eGteh5IkRERE4cuSIJMUyZcpANIvloAAFKEABClCAAhSgAAUoQAEKUMB4Bdhg1HivHTOnAAUoEEOgX79+mDNnjkSFjST4QKEABZQs8PrVK3i610RExFvZNAdly4ZmGTIouQTmRgEKUIACFJAIjH/wALtfvpR8fuzEyfBs0oRiFKAABShAAb0LLF+0EPNmzpDEnTp7LtzrxrzJW++bMyAFKEABClCAAhRQgEDT+h64dfOGJJOdfgeRx9FRARkyBQpQgAIUoAAFlCIwbuQI7NiyWZKOuBl0x/4D/N1BKReKeVCAAooWEM0GartVjpGjfapUCLhwSdF5MzkKyAmwwSgfF/oWWLpgPsTjSm4UcnbGxh279L2lScRTQoNR0Sz09OWr0Z6qDnj8Hdvbpz+6xuOwRzYY1f9DV911E43QRUN0DgpQgALGLvAyPBzDB/bH2aCgOEupmiYNRufIATt+/4vTihPUCxx+8wZD791DFltbbCpYkI+peD5grn74gA6hobJRVm7YiJKly8RzBy6PS8B3+zaMHjZUMm3i9Bmo28AzruVG93Vx3979e3cleW/YsROFnYtGf37J/HlYOGe2ZE7Pnj2xYMECrWoWza+TJEmi1Rp1k5u3boNho8foLV7A8WPo1UV9I9kZ8xegunut6D1bNWqIa1cuS/YvX748MmXKpLe8EjOQn58fPn/+HCMF8bpZeHg40qZNm5ipcW8KUIACFKAABShAAQpQgAIUoAAF4iHABqPxwONSClCAAkoRECdgZc6cGc+fP5ekJE6tE6fXcVCAAhRQqoDf3j0Y1t9HNj1rCwvsKVIEGWxslJo+86IABShAAQpIBNrevIkbHz9KPn/qUghSpkxJMQpQgAIUoIDeBcSbXcWbXmOPjTt9UahIEb3vx4AUoAAFKEABClBAaQJ1q7rh8aNHkrQOnghA5ixZlJYu86EABShAAQpQIBEF3kdGon7N6nglc1BYjly5sPvQ3xA3TXJQgAIUoIBqAXGQcCWXkjEm2NmlQFCI9EZ7OlJA6QJsMKr0K2R8+W1evw6Txso3PsmS9Q8cOH7C+IpKgIyV0GBUlHnhRihsbGwQFRWFBu418PCff1RWn9LeHkcCT8M2aVKdhNhgVCc2tYsuBwejbdPGsnN4T4X+vRmRAhTQXWDEoIEIC70J52LF4Fy8BIoWL46cuXLHGfCI/6HohniR796pnWtjYYFROXOijoNDnDE5gQKaCDz4/Bltbt7E+oIFkV3H33002cdc5vQMC8O5yEhJuVn/yAa/Y8fNhSFR6zy4bx+G+PSV5DBq/AQ0bt48UXMzxOZFHfPIhj14/CQyZ80a/bXwF89Ro2IFiPuUfx+pUqXCv//+i6Ra/tsX90y8f/9eo3KmTJmCXLlyoVmzZpL9fwXo5dMfXeJxwEPsRL58+YLShZ3U5pcpc2YcOH4y+hCR5YsWSv/NZs2KMmVMoyHwlStXcOfOHUmNS5YsQdeuXTW6jpxEAQpQgAIUoAAFKEABClCAAhSggPIE2GBUedeEGVGAAhTQWuDUqVNwdXWVrCvg5IQtu/dqHY8LKEABCiS0QK8unRBwXP6F8HzJkmGjk/oX7RI6X+5HAQpQgAIUUCUQBaDCpUv4FuvNNeLmA3ETAgcFKEABClDAEAIdW7bAxfPnJKGDgi/DLkUKQ2zJmBSgAAUoQAEKUEBRApVLlcTbt28lOQVcuAT7VKkUlSuToQAFKEABClAg8QUO7d+Pwf36yCbSf8gwtOvcOfGTZAYUoAAFFCwgmq4Vz+8oyfDy7bsKzpqpUUBegA1G+cjQt4C6A9eTJUuOM1eu6ntLk4inlAajR4JOI136DNGmvju2Y/TQIWp9BwwdhraddPv7gQ1G9f/QffFcNEUqLxt4xfqNcDGR5j/6l2NEClAgIQUCjh9Dry7Snx2pUqVGkWJFUbR4CRQRjUeLFYednV10ah8+fMDkcWOwZ+fOOFPNmywZFubLBwdr6zjncgIFNBUQ740+++4dytnba7qE81QIXP3wAR1C5d9PvnTNOpQpL/+7DEH1K3D+zBl0btNKEtS7nw+6evfS72YKiKaqwejFm7dg/dvPi+7t2+F04ClJxhs2bEDLli21qiRv3ry4ezfu5wqzZ88e3dhS3Gsxbdo0DB48WOU+YyZOgleTplrlEddkdYeE/Fo7fMxYTBwzWhJKNF2tU6dOXFsYxdfDw8MREBAgyVXUt3v3bty/fx+OjtLng42iOCZJAQpQgAIUoAAFKEABClCAAhQwYwE2GDXji8/SKUAB0xHo27cv5s6dKymo76DB6Ni1m+kUykooQAGTFXj96hU8alTDe5lTOEXRQ7NnR+P06U22fhZGAQpQgAKmI3D/82c0uX5dUlDGTJngHxBoOoWyEgpQgAIUUJSAuElK3Cz1+0iVOjVOnr+oqDyZDAUoQAEKUIACFDCUgGhsIxrcxB7Bt27D0tLSUNsyLgUoQAEKUIACRizQvUN7nD4lvVlS3Ezrd+wExPP6HBSgAAUooFqgdJFC+PL5c4wJpy9fRfLkyclGAaMSYINRo7pcRpFs4MmT6Nmpg8pcxeG0onEKR0wBpTQY3bZ3P/IVKBCd3I8fP+BeyRXhL2K+Dvt75qnTpMHhwNM6XVM2GNX/v4KfP3+iZMH80dcu9pgwbTrqeXrpf1NGpAAFKKCFgLhXQtwzIe6diGuI17dy580L8b3t7u3bcU2HeDWsW5Ys6JQ5c5xzOYECFEg8gZ63b+Pcu3eSBDJnyYKDJ6TPVydepqa98707d+BV211SZPPWbTBs9BiTK16uwWhKe3ucuhgco9aD+/ZhiE9fSf1Vq1bFkSNHtHKpWLEiAgPjvndi165d8PT0/C92r169sGDBAtm9xM/GWQsXwa1ada1yiWvym9ev4VamlNppYm+596R4eXnBwsIiri0U/3Xx+8a+ffvw7du3GLkmSZIEJUqUQKNGjTBw4EDF18EEKUABClCAAhSgAAUoQAEKUIACFIgpwAajfERQgAIUMHIB8eRt5syZ8TxWEwlR1qGTp5CJLw4b+RVm+hQwH4H9u30xfOAA2YKtLSzg5+zMk3TN5+HASilAAQoYrYD/69cYfv++JP+y5StgyZq1RlsXE6cABShAAeUKfPnyBaULO0kSLOxcFBt27FRu4syMAhSgAAUoQAEK6ElANLQRjW1iD3GDh2gwykEBClCAAhSgAAXkBJ7/+290Q4fYzfHE3GIlSmLNlq2EowAFKEABNQJVy5XBq5cvY8w4HBiE9Bky0o0CRiXABqNGdbmMItlrVy6jVaOGKnPle7vlaZTSYHTVps0o4fJ/jWU2rV2LyePHqn3siQZEohGRtoMNRrUV02x+LbdKePbkiWRynwED0al7D82CcBYFKEABAwmMHDwQe3ft0nv09DY2WJovH7IlTar32AxIAQroT+Dqhw/oEBoqG3DO4iV6b5qov8xNL1JExFtUcikpKaxGrdqYPm++yRVcrXxZvAwPj1FXrtx54HvIP8bnvn//jsqlXSAaYv8+RAPNe/fuIWfOnBrbiIaUO3eqf/9qpUqVcOLEiRgxnz17hixZsqjcRxzYsWztehR3cdE4F00nTv1rPDasWa3p9Oh5Li4uyJ49u1ZrlDr5/PnzePTokWx6gwYNwtSpU5WaOvOiAAUoQAEKUIACFKAABShAAQpQQIUAG4zyoUEBClDAyAUCAgIgnkyPPQo5O2PjDv2/8GzkXEyfAhRQuECvLp0QcPy4bJZOdnZY+/9Phld4GUyPAhSgAAXMWGD+kydY/e+/EoFuvXqhZ18fM5Zh6RSgAAUoYCiBu7dvo2GdWpLwdTzqY9LMWYbalnEpQAEKUIACFKCAYgTEjTDihpjYI0mSJDh//aZi8mQiFKAABShAAQooT2DdyhWYPmmibGJTZ8+Fe926ykuaGVGAAhRQiIBo0vzwn39iZCOaEojmBBwUMCYBNhg1pqtlHLmK743ie6Sqsdl3DwoWkh6WYxzVGS5LpTQYnb9sBVzd3P4rVBxI4F7ZFW9ev1ZZfLr0GeAfcApWVlZaAbHBqFZcGk9u36IZgi9ckMxv0qIlRo4br3EcTqQABSigb4GzQUHo2k77htRx5dEwfXoMzZYNlhYWcU3l1ylAgUQW6HX7Ns68eyfJIkPGTPj7VGAiZ2d+27s4FcC3b99iFC4OGxCHDpjS+PnzJ4rnd4T4+PtwKVMGK9ZvlJQ6aewYbF6/TvL5UaNGYdy4cRrT9OzZE4sWLVI5X/z9dOXKFTg5Of03JygoCJ6engiP1Qz19yDZsmfHnMVLkcfRUeNctJn44P591K9ZXeMlGTNmRIUKFTSer+SJT548wdmzZ2VTbNeuHVav1q75qpJrZW4UoAAFKEABClCAAhSgAAUoQAFzEWCDUXO50qyTAhQwWYHevXtj/nzpyWj9hwxFu85dTLZuFkYBCpimwOtXr6LfXBv7tMNf1Q7Lnh2N0qc3zeJZFQUoQAEKmIRAnzt3EBQRIall3bYdcC5WzCRqZBEUoAAFKKAsgWOHD6Nfj26SpLp694J3Pza3VtbVYjYUoAAFKEABChhCQNUNHnZ2dggKuWKILRmTAhSgAAUoQAETEYj68QMtGnoi9MYNSUXidwn/gECkSJnSRKplGRSgAAX0K9DCqwFuXLsWI+iGHTtR2LmofjdiNAoYWIANRg0MbIbh3759i8qlSqqsfNHKVSjvWskMZdSXrJQGo3IHDaxYvAhzZ0xXW8CYiZPg1aSpVteVDUa14tJ48rD+PvDbu0cyv3S58li2VtooSePAnEgBClAgHgLi3gjPWu4If/E8HlFiLrWzssLcvHlRNEUKvcVkIApQwHACVz98QIfQUNkNZsxfgOru0gPGDZcNIwuBGhXL48XzmN+XkyVLjqDgEFhqeXiAkkVv3byBpvU9JCnWqlcPU2bNkXz+5vXraO5ZX/L5LFmy4PHjx7DQsKH12LFjMWbMGJU0PXr0wMKFC//7+tSpUzF8+HD8+PFD5Rrxt/T0ufNglwA/+0RTcNEcPK4hDr6tV69eXNMU+/Xv37/j33//xfPnz/HmzRu8k2mCLJKvVasWDhw4oNg6mBgFKEABClCAAhSgAAUoQAEKUIAC8gJsMMpHBgUoQAEjFyhevDhCQkIkVRw6eQqZMmc28uqYPgUoYI4Ce3ftwsjBA2VLt7awgJ+zMxysrc2RhjVTgAIUoIARCNS+cgXhsU4zFm+kCQm7YwTZM0UKUIACFDBGgbUrlmPG5EmS1P+aOh0eXl7GWBJzpgAFKEABClCAAloJXL9yBS0bSX/vcXBwwLGz57WKxckUoAAFKEABCpifwN3bt9HYoy5Es9HYo079Bpg0Y6b5obBiClCAAhoIdG7TCufPnIkxc8matShbvoIGqzmFAsoRYINR5VwLU8nk58+fKJYvr8pyJk6fgboNPE2lXL3VoZQGo+OnTEP9hg1j1PXx40dUK1cG4qOqkTlrVvgdPQ5LS0uNTdhgVGMqrSbOmTYVK5cukazJliMH9h0+qlUsTqYABSigL4HRw4bCd/s22XBWFhZwSp4ctz99wueoKI22rJgqFabmzo0kWvzc0SgwJ1GAAgYT6H37Nk7LNO5Llz49jgTFfH7FYEkwcAyBPt264sTRIxKVFRs2wqV0GZPRWrpwARbMkr7O0XfgIHTs1l22ziYedREm0xBXNJgUjSY1GUuWLEH37vLxU6ZMiQcPHiBNmjSIjIxEs2bN1DavFPdidOvVG91799G4wakmOcY15+rlELRu3Ciuaahfvz6sjeA+R/E37bNnzxAeHh7dSPTTp09qG7r+Xni+fPlw69atOC04gQIUoAAFKEABClCAAhSgAAUoQAFlCbDBqLKuB7OhAAUooLWAi4sLLl68KFl3+fZdrWNxAQUoQAGlCPTq0gkBx4/LpuNkZ4e1BQooJVXmQQEKUIACFPhPIPLHD1SRaf6f0t4epy4GU4oCFKAABShgEIEJo//E1o0bJLHXbN6KYiVLGmRPBqUABShAAQpQgAJKEjgbFISu7dpIUsqcJQsOnghQUqrMhQIUoAAFKEABhQqIw1vEIS5yY9227XAuVlyhmTMtClCAAokn0K9HNxw7fDhGAjMXLES1mu6JlxR3poAOAmwwqgMal8QpUKFEMbyPjJSdN2jESLRu3yHOGOY2QSkNRkeN/wuNm7eQ8M+fNRPLFi5Qe1kmzpiJuvUbaHzp2GBUYyqtJm7ZsB4Tx4yWrEluZ4fTIVe0isXJFKAABfQhoOp1LBFbtKWe7+iI0vb2iPr5E7c+fULI+/fR/wVHRuL19+8xUihiZ4e+WbOiWMqU+kiNMShAgQQSuPXxI1rdvCm725RZc1CrXr0EyoTb/C6wbdNG/PXnKAlK+85d4DNkqMlgiQaZolFm7LF9nx8c8+eXrXPj2jWYMn6c5GtNmjTB1q1bNbLx9fWFl9f/HRQrGnBWqVIFjRo1iv4vXbp0uHnzJurWrYv79++rjGmXIgWmz52H8q6VNNpX35PE4XQ1XCvgZXi4ytCiAWqDBg20OnBC33nGjvf27dvoZqKvXr2KbuL6+fNniANRdB2iKaxoSspBAQpQgAIUoAAFKEABClCAAhSggHEJsMGocV0vZksBClBAIlCuXDmcORPzpDpbW1ucu3aDWhSgAAWMVuD1q1fwqFFN5Ztsh2fPjobp0xttfUycAhSgAAVMU+Dcu3foefu2pLj8BQti6559plk0q6IABShAgUQX6N6+HU4HnpLkcfT0WaRNly7R82MCFKAABShAAQpQwNACR/wPob93T8k2ufPmxa4Dhwy9PeNTgAIUoAAFKGACAl8+f45+ffr5v/9KqkmXPj38AwJhZWVlApWyBApQgAL6ExgxaCD2+e6KEXDclKlo0LCR/jZhJAokgAAbjCYAshluUdutMp4+eSxbeecePdG7/wAzVFFfslIajKpqABv57h2qVSgH8beDqpE9Z07s8T8M0VxGk8EGo5ooaT/nxNEj6NOtq+zCS6Fh/NtOe1KuoAAF4iHw8eNH1K9RHeEvnstGGZ8rF2o7OKjc4fGXL/81HM2cJAk6ZM4c3ZSUgwIUMC6BPnfuICgiQpK0Q9q0OHbmnHEVY0LZitcDarpWkFSUx9ERO/0OmkSlosmkW2kXSWPJ9Bky4nBgkMoaxYEZlUu74HusRtc2NjYIDw9HqlSp4vQ5ffo03NzcUL169eiGoqLZaJo0af5bd+HCBVSqVAmfPn1SGUtcizmLlyJb9uxx7mfoCYcPHcSAXt5qt6lYsSIyZMhg6FRixP/x40f0NXn+/Dlev36NDx8+4Nu3b/FqJipXgPg7NyoqKkFr42YUoAAFKEABClCAAhSgAAUoQAEKxF+ADUbjb8gIFKAABRJVQDyRHhAQECMHSysrBIeGJWpe3JwCFKBAfAX27NyJUUMGyYaxsbDAfmdnOFhbx3cbrqcABShAAQroTWD98+eY/Vh6g4hn48YYO2mK3vZhIApQgAIUoMDvAnWruuHxo0cxUJLY2uI8D5/hA4UCFKAABShAATMR8N2xHaOHDpFUW8jZGRt3xGx2YyYkLJMCFKAABShAAR0ETp8KQPcO7WVXdurWHX0Gyr92rcNWXEIBClDAJAQmjR2DzevXxahlyKg/0bJtO5Ooj0WYjwAbjJrPtU7ISpt71sfN69dlt2zUrDn+/GtCQqZjFHsppcFov8FD0KGLfHPKqX+Nx4Y1q9V6zlywENVqumtkzgajGjFpPelW6E009agnu27v4aPIniOH1jG5gAIUoICuAuNHjcT2zZtklzdOlw5D+T1JV1quo4DRCNz6+BGtbt6UzXfKrDmoVU/+9xajKdDIE/Wq7Y57d+5IqhCHjmXMlClBq3vz+jUO7t+Hws7OKFK0mF723r1zB/4cMlgSq0mLlhg5brzaPQb16Q3/A36SObNnz0bfvn3jzE80DhWNLu3t7WXnLlq0CD17Sg+S/TXZvW5djJ88FbZJk8a5V0JNEI8V8ZhRN0Tz1WrVqhkkpa9fv+LZs2fRDUVF81jRyDx2E1iDbPz/g968eRMFChQw5BaMTQEKUIACFKAABShAAQpQgAIUoICeBdhgVM+gDEcBClAgoQXEE85Hjx6VbHv59t2EToX7UYACFNC7QNd2bXA2SP5UxMJ2dljNF6b0bs6AFKAABSigu8Cf//wDv1evJAEmzZiJOvUb6B6YKylAAQpQgAIqBKJ+/EDJQgUhPv4+8hcoiK1799GNAhSgAAUoQAEKmIWAuKlf3Nwfe5QpXx5L18RsdmMWICySAhSgAAUoQAGdBYb49MXBfdLnVCwsLLD70N/IkSuXzrG5kAIUoICpCcydMR0rFi+KUZa3T3907eltaqWyHhMXYINRE7/AiVRet3ZtcSYoUHb3qjVqYNbCxYmUmXK3VUqD0V4+/dFFxc+y8BfP4V7JFT9ivTb7u2oeR0fs9DuoETQbjGrEpPWkiIi3qORSUnbd8nUbUKpsWa1jcgEFKEABXQTEPRDiXgi5kdXWFrsLF9YlLNdQgAJGJtD3zh0ERkRIsk6dJg1OnLtgZNWYXrozJk/C2hXLJYW169wF/YcMTbCCRSPOhrXd8fDBg//21EdzfFWHX8xdshSVq6pvghl48iR6duogMcifPz9CQ0PjbTN69GiMGzdONs7A4SPQpkPHeO9hiAAe1avGuE6q9qhYsSKSJ0+OqKio6L8hxX+iGejvH399Xnz8fZ7437/+//v37/Hly5fodeJzhh42NjbRjWHlRlhYGBwdHQ2dAuNTgAIUoAAFKEABClCAAhSgAAUooEcBNhjVIyZDUYACFEgMgVq1auHQoUOSrS/cCIV4QpeDAhSggDELvHj+PPp0v/eRkbJljMiRA17p0hlzicydAhSgAAVMSKDFjRu4/emTpKLTl69Gv0GEw/wEjvr741ao/MnjvzTEmwRbtGmb4Dirly/Dp48f1e6rTW7rVq3E8cOHE8MIF80AACAASURBVLwOfW6Y5Y+sGD9lmj5DMhYFDC4g3lAq3rAYe1R3r4UZ8xcYfH9uQAEKUIACFKAABZQgsGT+PCycM5u/EynhYjAHClCAAhSggJELvH37FnWrusm+Pp07b17sOiB9f46Rl8z0KUABCugsINcUrX3nLvBJwOYLOifPhRT4TYANRvlwMITAoD694X/ATzZ0sZIlsWbzVkNsa9QxldJgtHvvPujRp69KyzHDh2HXNvXXb/6yFXB1c4vzerDBaJxEOk8oXaQQvnz+LFk/Ydp01PP00jkuF1KAAhTQVODjx4+oX6M6RHPq2MPawgJHihaFnZWVpuE4jwIUMFKBWx8/otVN+fcQ//nXBDRq1txIKzOdtM+dPo0ubVtLCrK1tYVo8JkxU6YEKTbg+DH06tJZstfQP0fr/B5z8R52H+8ekpjifmNxb0Nc9x2LZpY1XSvK/iw7d+4cSpUqFS+bbt26YenSpZIYI8eNR5MWLeMV25CL//pzFLZt2mjILRIsdpIkSeBYoACcChWGU2HxXxE45s+POdOnYc3yZZI8Tp06hQoVKiRYftyIAhSgAAUoQAEKUIACFKAABShAgfgLsMFo/A0ZgQIUoECiCnh4eGDfvn2SHM5cuYpkydjEKFEvDjenAAX0IuC7YztGDx0iG8vGwgL7nZ3hYG2tl70YhAIUoAAFKKCrgDgPtuzFi4h9Lqx448X56+obTOq6J9cpX2D4wAHYv9tXbaI5c+XGbv+/E7yYyqVd8PbNG7X75siVC3v8NWsaOnHMaGzZsD7B69DnhuUqVMTi1Wv0GZKxKGBwAVWnxHfo0hX9Bsv/HWXwpLgBBShAAQpQgAIUSGCBGZMnYe2K5ZJdvZo0xZiJkxI4G25HAQpQgAIUoICxC+zcugVjRwyXLWP46LFo1lp6s7Gx18z8KUABCugiIF4XEq8P/T4aN2+BUeP/0iUc11Ag0QTYYDTR6E164/GjRmL75k2yNSbWewSUDq6UBqNdenqjl09/lVzPnjxBnapuEM12VI2ChQphs++eOMnZYDROIp0neLrXxP17dyXr+wwYiE7dpU2WdN6ICylAAQqoEFDXfGxMzpyolzYt7ShAATMQ8LlzBwEREZJK7e3tEXAx2AwElF+i+L2+Ye1asr87ejZugrGTJidIESePHUXvrl1k98qcJQsOngjQKg9Rl2etmnhw/75knTbvo5g3cwaWL1ooidG9e3csWrRIq5xiT65fvz727t0riXHi/EWkTp06XrENufjwoYMY0MvbkFsYJLZt0qTIl7/A/28kWhgFCxeGo2M+WMo0PBfNRWdOkT72d+7cCS8vHthgkAvEoBSgAAUoQAEKUIACFKAABShAAQMJsMGogWAZlgIUoEBCCTRs2BC7du2SbHfqYjBS2tsnVBrchwIUoIBBBbq2a4OzQUGyexS2s8PqAgUMuj+DU4ACFKAABeISCPv0CS1v3JBMy5I1Kw4cPxnXcn7dRAXYYNS4Lqw4DV6cCs9BAWMS2Lx+HSaNHSNJWTyWxWOagwIUoAAFKEABCpiDgGgAJhqBxR7tu3SFD5uum8NDgDVSgAIUoAAF9C7QpkljXAmR3uBtZWWFv08FIW26dHrfkwEpQAEKGJuAOGRPvBb2+6jjUR+TZs4ytlKYr5kLsMGomT8ADFT+nOnTIJpHyo1UqVLj5IWLBtrZeMMaS4NRITzEpy8O7tunFnvZ2vUoXa6c2jlsMGq4x2v3Du1x+pS0CZM2zZQMlx0jU4ACpi4QfOEC2rdoJltmITs7rOF9D6b+EGB9FIgW2PPyJcY9eCCrMWz0GDRv3YZSChE46u8PH29pE3pLS0vsOngI4pCIhBjiZ4f4GaJqiNcmMmTMqFEqqg5Ss7a2ht+xE8iYKZNGcZ4+eYzabpUlc+3s7PDy5UskTZpUozhyk0qXLo3z58/H+JLI7+LNWzrHTIiFke/ewdWlBH7+/JkQ2+m0R9JkyZC/gGgmWiS6kahTocLIkzevbDNRuQ327tqFkYMHSr60ePFidOvWTaecuIgCFKAABShAAQpQgAIUoAAFKECBxBFgg9HEceeuFKAABfQm0KxZM2zdulUS7/jZ80jj4KC3fRiIAhSgQGIKvHj+HPVrVMenTx9l0xidIwc8eBNXYl4i7k0BClDA7AX2v3qF0f/8I3GoUKkyFq5YafY+5grABqPGdeV79x+A/8feXYBFkf5xAP8Sgopid/7tRLDOFhu7zu5uxY6zuztOwe72bLH77O7Ebj0bleX/vCsoMLPLsgG7M9/3eXjw2Ld+nxlP3Z35TusOHW1r09yt6gUmjBqJZYsWShwMuWFN9XgEoAAFKEABClBAMQK9u3WF3/Ztknq8+/RFizZtFVMnC6EABShAAQpQIOoE/O/dQ82KFRAYGChZNI+HB5asWRd1m+FKFKAABaxU4MDePejWPuwN5SVKlcaMeT5WumNuiwLyAgwY5ZlhCYFFvj6YMm6szqnP37wNOzs7Syxts3NaS8Boq/Yd0LWnNEglNOztmzdRu3JFvdYFChWC79LlevswYNRyp+vQAf2xca30/or8f/yB+ctWWG5hzkwBCqhe4PPnz6hVyQtPHz+WWDja2WFPnjyI4+CgeicCUEDpAgffvUPfu3fxQyaA0CVOHBw7d0HpBDZXX6PatXD5ovS4lC5XDlNmyz88whJFjh0+DCuXLtE5tXiwj3jAj74WEBAAr5LF8eb1a0m3pq1ao2e//pHaesuGDXDm1EnJmCVLlqBJE+ODctOmTYuHDx+GmVcEn/odPhqp/UVH54a1auDKpUvRsbRkzVixYiNrjuzaEFERKJojVy78L2NGiIBcY9vRQ4fQsVULyfDhw4dj0KBBxk7LcRSgAAUoQAEKUIACFKAABShAAQpEgwADRqMBnUtSgAIUMKdA48aNsXy59AKkPUePIUlSw55KZs79cC4KUIAClhIQF/uJi/7kWgx7e2zLnRsJHR0ttTznpQAFKEABCugVmPLoEZY/fy7p07l7d7Tp2Jl6KhVgwKhtHXhDLryzrYq4WzUIdGnbBof275OUuvPgYaRImVINBKyRAhSgAAUoQAEKoEPLFjh2+JBEYtjYcahR+08KUYACFKAABShAAaME/p4xHXOmT5MdO3zseFSvXduoeTmIAhSggFIETp84gVaNG4YpJ49HXixZs1YpJbIOlQgwYFQlBzqKy9ywZjWG/TVA56r7jp9AIj5QPYyPtQSMtmzbDt1694nwjNH1OW3ogYtXr4V73rw652LAaITMRneYO3MGZk+bKhmfOk1abNu33+h5OZACFKBARAKjhw7B6uXLZLsNSZ8eVRMlimgKvk4BCti4wJ63bzHg7l1odNTRq/9faNKypY1Xqbzt/3vsKNo1aypbWFRfd3Du9Gk0b1BPJ3LW7DmwZvMWna/37toFfju2S14XQZS7Dh9GvHjxI3UAN2/YgEF9e0vGeHp6Yv9+4/9u7eTkhO/fv4eZN6ebG1as3xip/UVH52kTJ0D8ey6qm4uLC8TxFyGi4iu7CBPNkNHsDzC5duUK6teQBtl27twZM2bMiOqyuR4FKEABClCAAhSgAAUoQAEKUIACJggwYNQEPA6lAAUoYA0CLVq0wKJFiyRb2XngEFKkSmUNW+QeKEABCphNoG2zJjhx7JjsfLlcXLAoWzazrcWJKEABClCAApER6HjzJk5++CAZsmbzVmTNnj0yU7GvggQYMGpbBzOim3tsqxruVi0CNb0q4O6d22HKFU8eP3fjlloIWCcFKEABClCAAhRAkzp/4uL5cxKJaX/PhWeZshSiAAUoQAEKUIACRgkEBgaiZsUK8L93TzLe0dER+0+chKtrPKPm5iAKUIACShCQu9E83f/+h81+e5RQHmtQkQADRlV0sKOw1L1+u9CjU0edK67ftgOZsmSJwh1Z/1LWEjDaok1bePfpGyHY1cuX0aBmdb39ipUsiVm+C3T2WTBvLqZNGK/z9cWr1sA9X74I98IOUoFN69dhSD/pcYwdOzaOX7hEMgpQgAIWEdAXCJfDxQVLeJ+DRdw5KQWsSWDzq1cY4e+PIB2biu3igmPnLpg9DNCaDGx5Ly0a1MfZ06ckJdg7OGD2/AUoXLRYlJX3+fNnFM6TW+96+/89iYThgqtnTJ4E3zmzZcd16t4DbTt2inQNAQEBKFkgP758+SwZe+/ePaRPnz7Sc75+/RqJZR66UbJ0GUyfOy/S80X1AHFfY4eWzRHDyQkiKFV8hf61+Azp+tWrCArS9X8DIGbMmGjQtNmv8WHncEaMGDHCzJskWVKLhInK2T1/9gzlixeVvFS3bl2sXr06qrm5HgUoQAEKUIACFKAABShAAQpQgAImCDBg1AQ8DqUABShgDQJt27aFj4+PZCtb9uxD2nTprGGL3AMFKEABswm8eP4c1cqVlf1gUiwyNH16VOGTfc3mzYkoQAEKUMBwgVLnz+NDYGCYAXZ2djh/M2zom+EzsqcSBNQUMLp88SLs8/Mz22G7cumSzr/zhSwSM1Ys5MrtZrY1J0yfIbnYzmyTcyIKWEjAI1sWaML9+SOeSL5pl/l+P1po65yWAhSgAAUoQAEKmE1ABH/dvS3997fv0uUoUKiQ2dbhRBSgAAUoQAEKqE9AhJiLMHO5ljFzFmzYvkN9KKyYAhSgQLDAA39/VC1bOoyHg4Mjzl6/QSMK2JQAA0Zt6nDZzGZPnziBVo0b6twv37eS0lhLwGjLtu3QrXcfg841cYzFsdbXNmzfiYyZM8t2WbpgPiaOGa1zOANGDToMsp1E4E/bZk1kXzt7/SYcHByMn5wjKUABCsgIBHz9iupe5fH08WPJq452dtjj7o449va0owAFFCyw7uVLjH3wQGeFIixw5abNyMwHDVjtWXD54gU0ql1Ldn+xYsXGkjVrkSWKw6KH9O+HTevW6jSbPGs2ypSvoH1949o1GDqgv2zfePHiY9fhwxB1GNOG/TUAG9ZIgyUHDBiAUaNGRXrKK1euIFeuXJJxtevVx+CRkZ8v0huIogH6jknIFpatW4/cedyjaEeGLfPjxw/ky55V0tnT0xP79+83bBL2ogAFKEABClCAAhSgAAUoQAEKUMAqBBgwahWHgZugAAUoYLxAp06dMHu29MliG3fuQoaMmYyfmCMpQAEKWKnA+tWrMHzgX7K7c7K3x87cueHq6Gilu+e2KEABClBAiQIvv39HxYsXJaXFix8fh06dUWLJrMlAATUFjBpIYnC3P6tUwq0b+m9AzZApEzbu2GXwnOxIAaUJPHv6FBVKFJOUVaJUacyYJ30YjdLqZz0UoAAFKEABClAgRKBcsSIQD6cK31Zs2IScuXMTigIUoAAFKEABCpgkID6bFp9RyzXv3r3Rom17k+bnYApQgAK2KvD61SuULvyHZPvHzl2AS5w4tloW961CAQaMqvCgR0HJN65fQ92qVXSuJB5+Wb5ipSjYie0sYYsBo8ePHkH75s30IouwHxH6I9dWL1+G0UOH6BzPgFHjz1//e/dQrXxZ2Qm27NmHtOnSGT85R1KAAhSQERg7fBhWLl0iazM4fXpUS5SIbhSggIIFFjx7htkyAcMhJceMFQsieD5V6tQKVlBGafreI0icJAmWrl2HlKmi9jjqC88X6sU9S6Fuw4bo1r4dNBqN5EDYOzhgzoKFKFSkqNEH6cK5c2haV/owtpQpU+Lhw4ewj2SI9p49e1CuXDnJftp26oxO3t2N3qc1Dnz37h1KFsind2t/FCmCeYuXWtX2i+XzwIf378PsKUeOHBDhsGwUoAAFKEABClCAAhSgAAUoQAEK2I4AA0Zt51hxpxSgAAVkBby9vTFt2jTJa2u3bIvyp6LxEFGAAhSIKgHxZHHxIalc84gTBz5ZpU/Ki6q9cR0KUIACFFCfwLH//kPX27clhefM7YYVGzaqD4QV/xJgwKjxJwMDRo2340j1CJz691+0btJIUnCjZs3RZ+Ag9UCwUgpQgAIUoAAFVC9QxN0Nnz59kjj847cb6f+XQfU+BKAABShAAQpQwDSBjx8+aINpRJBe+GZnb49NO/2Q/n//M20RjqYABShgowJlihTGq5cvwux+7JSpqFilqo1WxG2rUYABo2o86pavWdeDAkNWHjB0GOo1amz5jdjQCrYYMCp4G9SsjquXL+uUtrOzw2a/PUibPr2kz6Z1azGkfz+dYxkwavwJHBgYiLzZsshO4Lt0OQoUKmT85BxJAQpQIJzAudOn0bxBPVmXHC4uWJItG80oQAEFC0x++BArXoR9byR0uXFdXbF1zz7ET5BAwQrKKq1/j+7YvmWzbFHx48fH7PkLkdPNLUqLFkGPIvDRmDZi3ARUq1XLmKFhxlQvXw73792VzLNt2zZUqhS5B2gsW7YMTZo0kcz117DhqNtQek2syZu3ggmmT5qI+X/P0buT7fsPIFXqNFawW2g/FxMPbgjdEiVKhFcyn5VZxYa5CQpQgAIUoAAFKEABClCAAhSgAAVkBRgwyhODAhSggI0L9O7dGxMnTpRUsXLjP8iRK5eNV8ftU4ACFJAXePH8OaqVK4svXz7LdhiePj0q8Um/PH0oQAEKUCCKBBY9e4aZMk+ertOgIQYOHxFFu+Ay1ijAgFHjjwoDRo2340j1CGxYsxrD/hogKbjf4CFo0KSpeiBYKQUoQAEKUIACqhbQaDTwyJpZ1mDP0WNIkjSZqn1YPAUoQAEKUIAC5hHw274Nvbt1lZ0sUaLE2HHwEJydnc2zGGehAAUoYEMCo4cOwerly8LsuFzFipg4faYNVcGtql2AAaNqPwMsU//nz59ROE9unZN36NoN7bvI//3SMjuy/lltNWB03+7d6N6xvV7gSlWrYczkKZI+2zb/gwE9e+gcy4BR087bkgXz493bt5JJRk2YiCo1apo2OUdTgAIUCBYI+PoV1b3K46nM9aOOdnbYnScP4jo40IsCFFCowNgHD7Du5Uud1SVOkgRb9+5HrFixFCqgzLJ+/PiBlg3r48K5c7IFxogRA8PGjkPlatWjHKBzm9Y4fGC/weu27dQZnby7G9xfX8dFvj6YMm6spEutWrWwfv36SK0h7oUW90SHb1NmzUHp8uUjNZctdX786CEqlfLUu+VW7Tuga89e0V6WCE8XIeqhm3iAhniYg/jORgEKUIACFKAABShAAQpQgAIUoIBtCDBg1DaOE3dJAQpQQKfAgAEDMGbMGMnrS9eug5u7cU8mIzcFKEABWxBYt2olRgwaKLtVJ3t77MydG66OjrZQCvdIAQpQgAI2LjDg3j34vXkjqWLSzFkoW8HLxqvj9k0RYMCo8XoMGDXejiPVIzBtwngsmDdXUvAs3wUoVrKkeiBYKQUoQAEKUIACqhb48P49iuWT/zzs2PmLcHFxUbUPi6cABShAAQpQwHwC7Vs0x/Ejh2UnFJ8FiM8E2ChAAQqoTeD40SNo37xZmLKdnJwg/j0mwhbYKGALAgwYtYWjZJt7dM+SCUFBQbKbr9+4CfoPGWqbhVlo17YaMCqOcbXyZfHg/n2dMvb29ti+7wBSpEoVps+eXTvRs3MnneMYMGrayVa/RjVcu3JFMkmXHj3RukNH0ybnaApQgALBAmNHDMPKJUtkPQamS4caiRPTigIUUKCA+Fv+CH9/bH71Smd1adKmxT9+e+DAkGGbPAPe//cfGtWuiQf+/jr336x1G3Tv0zfKwxb3+u1Cj04R/322QuXKGD91utn8RXh/qUIFIR4CG769fPkSiSPxZ17Pnj0xefJkyTxL1qxDHg/l3w/dqXVLHDl4UO+xOXjyNOInSGC24xfZicQ5Js618O3p06dInjx5ZKdjfwpQgAIUoAAFKEABClCAAhSgAAWiSYABo9EEz2UpQAEKmEtg6NChGDZsmGS6hStXIW/+AuZahvNQgAIUsEoBuSfihWy0QNy4mJMli1Xum5uiAAUoQAFlCdS5cgX3vn6VFHXm2g04MuxaWQc7ktUwYDSSYKG6M2DUeDuOVI9Ary6dsXvnDknBW3bvRdr06dUDwUopQAEKUIACFFC1wNMnT+BVsriswbZ9B+Ds7ARn55hwjhkTzs7OqrZi8RSgAAUoQAEKmCbw/NkzVC1XBgEynweImYeOHoOadeqatghHU4ACFLAxAU1gIIrlz4tPHz+G2flMH18U9yxlY9Vwu2oVYMCoWo+85esuXfgPvNYROFS+UmVMmGa+oBfLV2P5FWw1YFTIbPtnE8T1IfpajT/rYNiYsWG6iEAZESyjqzFg1LTzzrtDO+zfs0cySbVatTBi3ATTJudoClCAAgDOnT6NFg3rywaKZ48dG0uzZ6cTBSigQAERrTjg7l3seftWZ3U5cuXCig2bojx4UoHc0VrSk8eP0KTOn3j18qXOfWTNngMDhgyFe758UbJX8V7chrVrMWPyRIjAT33t8JlzcHV1Neu+urVvhwN7pX/HFg9VCAgIMPi+iUaNGmHFihWSvW3ffwCpUqcx656tdbJLF86j8Z+19W5PPJhEPKAkOtqoIYOxZsVyydIXLlyAm5tbdGyJa1KAAhSgAAUoQAEKUIACFKAABShghAADRo1A4xAKUIAC1iQwatQoDBw4ULIlnyXLULBwYWvaKvdCAQpQwOwCTx8/Rs2KXvjy5bPs3CP/9z94JUxo9nU5IQUoQAEKUCBE4HtQEIqePYvwz+IV4SUnL18hlMoFGDBq/AnAgFHj7ThSPQJ1q1XFjWtXJQWfu34T9g4O6oFgpRSgAAUoQAEKqFrg1o0bEP9+MKTZ2dnByclJGzbq5OSMmDGdfwWPip/FdI4JJ+efPxOv/ezzO5w0JKRUBJX+7BMyj+jjrA0w/dnnZ5hpSB8H/t3MkMPDPhSgAAUoQAGbEFi6cAEmjh4lu1dxA+3aLduQiQ/BtIljyU1SgALmE5D7PEwELovgZTYK2IIAA0Zt4SjZ5h5rVCiPe3fvyG5eXN8trvNm+y1gywGjGo0GlUp7QlzPqquJ9wj9Dh9B4iRJf3W5eP6cNrBIV2PAqGm/Q8aOGIaVS5ZIJvHIlx+LVq02bXKOpgAFVC8gHkBT3au87P/7He3s4OfmBlc+nF715wkBlCfwIygIfe/excF373QW90eRIpi3eKnyildpRS9fPEf7Fs1x++ZNvQKeZcqi14C/kCZtWotJHT6wHxNGj4L/vXsGr7Fo5Wp45M9vcP+IOooAfxHkL9eKFCmCrVu3IkGCBBFNgzJlymDfvn2Sfmeu3TA4pDTCRWyggwiMrVSmlN5/S4oyTl6+GuUP1J0zfRr+niF9MMru3btRtmxZG9DlFilAAQpQgAIUoAAFKEABClCAAhQQAgwY5XlAAQpQwMYFxo8fj759+0qqmLNgIYoUL2Hj1XH7FKAABSIWEE/EE0/Gk2tO9vbYmTs3L9CJmJE9KEABClDASIGrnz+j6bVrktGp06bFtr37jZyVw5QiwIBR448kA0aNt+NI9QgUzJVD+9T30E08vV08xZ2NAhSgAAUoQAEKqEXg/JkzaFa/rlWXK8LfYzo7a8NLwwSWiiDSUMGkIQGnv/oEh6H+CjYNFYL6KxzVKTjUVBtsKn7tDOfgn4lAVTYKUIACFKAABcwrIG72bFa/HkQQkFyLHdsF+0+c1P6Zz0YBClBALQJ7/XahR6eOYcqN6+qKw6fPgv8uUctZYNt1MmDUto+fNe++Wb06OH/2rOwWM2fNinVbt1vz9qN8b7YcMCqw1q5cgZGDB+l1q9eoMQYMHfarz/17d1G9fDmdYxgwatppuMjXB1PGjZVMkjJ1auzYf9C0yTmaAhRQvcD4kSOwfPEiWYf+adOidpIkqjciAAWUJvAtKAjet27h5IcPOksrU6ECJs+crbTSVV/P1y9f0K+HN0S4pr4mHirwZ/0G6OjdHfHjxzebmwg3HTF4IMS1Eca0Bk2aot/gIcYMlYwRD1coVagg3r19Kztf+vTpIQIoM2XKpHe9nDlz4urVq2H6xIkbF0fPnjfLPm1tkj27dqJn5056tz3TxxfFPUtFWWmrly/D6KHS82b58uVo2LBhlO2DC1GAAhSgAAUoQAEKUIACFKAABShgmgADRk3z42gKUIAC0S4wZcoU9OjRQ7KPGfN8UKJU6WjfHzdAAQpQICoEmjeoh3OnT8suVdDVFbMzZ46KbXANClCAAhRQocA/r15hhL+/pHLPMmUw7e95KhRhyaEFGDBq/PnAgFHj7ThSHQJvXr/WXqgZvhUuWgx/L1qsDgRWSQEKUIACFKAABQAcPnAAndu0ooWMgFNIQKkIMg0OHxVhZ9qgU224aahQUvF6mJ/F1PZxcnaSCUUNNZ+2z+/gVEdHRx4LClCAAhSggOIFxI2zDWrWwJPHj2RrzZQ5M9Zv36l4BxZIAQpQIEQg4OtXFM3rju/fv4dBWbhyFfLmL0AoCli9AANGrf4Q2ewGO7dpjcMH5B9MmzhJEuw99q/N1maJjdt6wKj4c7BcsSJ4++aNTp4YMWJgz9HjiJ8ggbaP6Ov5h+4/KxkwatqZtmvbNvTx7iqZJFasWPj34mXTJudoClBA1QIXzp2DCBIPCgqSOGSOFQsrc+RQtQ+Lp4BSBTrfuoV/37/XWV6dBg0xcPgIpZav+rrE//PF+wc+s2dFaCE+p89XoCCKliyJYiVL4n8ZMkY4JnSHwMBAnD97BkcPHcLRQwdxPVwQp9xk4u+4X7580bvO6avXIf5NYmpbtmghJowaqXMaV1dXbN68GSVLltTZJ2HChHgrE1J64dYdU7dns+O/fPmMQm659e5fnEsbd+6Kkoc67d65A726dJbsR9zL7u3tbbPO3DgFKEABClCAAhSgAAUoQAEKUEBtAgwYVdsRZ70UoIDiBGbOnIkuXbpI36ydNQely5dXXL0siAIUoICcwNPHj1HdqzzETQtybULGjChlxidA8ihQgAIUoAAFQgQmPHyI1S9eSEB69O2HZq3bEErlAgwYUGt7HwAAIABJREFUNf4EYMCo8XYcqQ6B82fPam9WCN94obI6jj+rpAAFKEABClDgt8COrVvQrztvXrCWc8Le3v5nUKmz088A05AQU+eY2qDSn2GkwWGm2tDTn31iOjsjhrMzRECpuKlJfDk6xkAMp5Bfi587/fx5jHB9RH+n4P6/xjoGj3XSzslGAQpQgAIUMLfAg/v3Ub9mdXz6+FF26roNG+KvYbyZ3NzunI8CFLBegW7t2+HA3j1hNtikZSv06j/AejfNnVEgWIABozwVLCXwV+9e2Lppo+z0dnZ2OH/ztqWWtsl5bT1gVKAvme+LSWPH6PVv2qo1evbrr+2j0WjgkTWzzv4MGDXtVNb1mbqY9ez1m3BwcDBtAY6mAAVUKRAQEIC6Vavg/r27kvod7Oyww80NCfm5hCrPDRatbIGLnz6h5fXrOovs2M0b7TpL7+1Utoo6q/PbsR0De/eC+PPA0JYiVSpkyZoNiRInRuLEiZEoSRKIh064xIkD8aD51y9f4vWrV3j16hVePH+GS+cvQIRNGtpSpkqN2QsWaINMq5YrA/H5ha62fP0G5HLLY+jUOvtt2bgRg/v3hSYwULaP+Lu2j48PWrRoIXldPJxBhLDKtd1HjiFpsmQm78+WJ1js64PJ48bqLWH1P1uQzcKB5mdOnUTLhg0k++jfvz9Gjx5ty8TcOwUoQAEKUIACFKAABShAAQpQQFUCDBhV1eFmsRSggBIF5s6di/bt20tKmzBtOspXqqzEklkTBShAAVmB1cuXYfTQIbKvxbS3x/bcueHKC3Z49lCAAhSggJkF2t64gbMyNxDvPHAI4oIgNnULMGDU+OPPgFHj7ThSHQLiZkRxU2L4Jm5GEzelsVGAAhSgAAUoQAG1CKxbtRIjBg1US7ms00gBETLqGBw++jO8VC6w9GcY6e9Q05/hpr9DTYMDTkOHoIaZMzjoVPwsuI+jNhT199ra0FRdc2rDVH/uQdcNVUaWz2EUoAAFKGAhARGA1KZpE5030I4YNwHVatWy0OqclgIUoIB1CfyzYT0G9+0TZlPJkieH3+Gj1rVR7oYCMgIMGOVpYSmBcSOGY8WSxTqnP3z6LFzjxbPU8jY3rxICRgO+fkWZooXx4f17nf7iYTt7jx5HXFdXbZ8i7m749OmTbH8GjJp2Gj9/9gzlixeVnWTL7r1Imz69aQtwNAUooEoBca+CuGdBrvVKkwb1kyZVpQuLpoDSBQbcvQu/t29ly+wzcBAaNWuudALWF0rg0cOHmDl5EnZu24qgoKBos3FxcdFeK9qsdWvEihX71z42rl2DoQN+PtRArrVs2w7deod9H8+YIk79+y+8O7bHxw8fdA739vbGpEmTIB5UGtJevHiBZDpCRHO6uWHJ6rWqf4joq5cvUKZIYb2HpVLVahgzeYoxh86gMSJMvXr5cpK+rVq1gq+vr0FzsBMFKEABClCAAhSgAAUoQAEKUIAC0S/AgNHoPwbcAQUoQAGTBBYsWADxxmz4NnrSZFSuVt2kuTmYAhSggK0JNG9QD+dOn5bd9h+urpiVWffT3m2tVu6XAhSgAAWsQ6DYuXP4qtGE2Yy4CObcjVvWsUHuIloFGDBqPD8DRo2340h1CMyeNhVzZ86QFDtl9t8oXU56UZ86VFglBShAAQpQgAJqFFjoMw9Tx49TY+msWeECDg4OiOEUHHoaEkoqAkq1QaQRhKSK12OEClENCUUNP5+hoatiPrGuo5g3JCRVBKf+Dl11dnZW+BFheRSgAAXkBTatX4ch/frKvmhnb4/l69YjZ2438lGAAhRQvMC7d+9QqlBBSejy2i3bkCVbNsXXzwJtW4ABo7Z9/Kx593/PmI4506fp3CIDDsPSKCFgVFQU0XEXfdp07ITO3XtoASp6lsSTx49kzxMGjJr2O1yEPXlkzSwb+uS7dDkKFCpk2gIcTQEKqE7g+JHDaN9CPkQwW+zYWJY9u+pMWDAF1CDw5vt3VLx0CYEyQZI9+vVHMz4MXA2ngWyN169exYBePXDnVtTeMyA+K67ToCHademK+PHjy+7t6ePH8PIsoffYnL1+E+IzaVOa/717aNe8KZ4+eaJzmrJly2Ljxo2IEyfOrz5du3bFjBnS619FhwZNm6LfoCGmbEsxY4cP/AvrV6/SW8+uQ0eQPEUKs9f8/r//UDx/Xsm8VapUwZYtW8y+HiekAAUoQAEKUIACFKAABShAAQpQwDICDBi1jCtnpQAFKBBlAkuXLkXTpk0l6w0fNx7Va9WOsn1wIQpQgALWICA+BK3uVR7iSfBybULGjCil4wNUa9g/90ABClCAArYl8OTbN1S7dEmy6QQJE+LAiVO2VQx3axEBBowaz8qAUePtOFIdAgN69sC2zf9Iil2/bQcyZcmiDgRWSQEKUIACFKAABQDMnDIZPrNnyVq0TJ4cjnZ2YV4TjwgRDwr5ptEgICgozPeQnwUEv/41KAji16Lfd/E93ANGeAAoQIGwAvYiFPVX+KkIInUKDjoNCUUNDid1CheQKgJQfwWnhgSYhg4zDekvAlbNG7oq9sxGAQpQwFQBEXYuQs/lmnPMmNi+7wASJ0li6jIcTwEKUMDqBVo1bojTJ06E2WeHrt3QvktXq987N6huAQaMqvv4W7L6lUuWYOyIYTqXWLx6LdzzSsM6LLkna55bKQGjH96/R5mihXVewyqOQezYsbH3+Ant94a1auCKzLVHoh8DRk0/Y71KFpcNOxo1YSKq1Khp+gKcgQIUUI3A2zdvULNiBYjv4VsMOztsyZ0biWPEUI0HC6WAmgRmP36MBc+eSUpOlTo1tu8/qCYK1hpO4O7t26hfoxoCAgKixMbe3h6VqlVHlx49DQqU1Gg0KPVHAYgHA+lqG3fsQoZMmUza/7u3b9G5TWtcunBe5zzZsmWDn58f0qRJo+3z/ft3FC5cGGfOnJEdM3XOXJQqW9akfSll8O2bN1G7ckW95XTy7o62nTqbvWT3LJkkD2woWLAgToR7D9jsC3NCClCAAhSgAAUoQAEKUIACFKAABcwmwIBRs1FyIgpQgALRI7Bq1So0aNBAsvjgkaNQu1796NkUV6UABSgQjQIrly7B2OHyF+bGtLfHTjc3xOENo9F4hLg0BShAAeUIHHz3Dj3v3JEU5ObugaVr1ymnUFZitAADRo2mAwNGjbfjSHUINP6ztuwFmScvX4Wzs7M6EFglBShAAQpQgAIUALTvBYv3hOXa6Xz5zG70I1woaUhIqQgnFYGk4ruu8FJ9r4vwUvH618DAX6GmIfOIcNPvQUEQa7NRgALmFbCzs9OGov4MRhUBpiG/dtQGpGp/HkP8Ojjw1DH4uzYkNVQY6q+Q1HABqMFz/w5eddKu4Sj6a18L7i8bsBpqDyH9nZzgwM+4zHsScDYKmEEgKCgIXdu1xaH9+2RnS5YiBf7Z5YdYsWKbYTVOQQEKUMB6BVYsWYxxI4aH2WDmrFmxbut26900d0YBAAwY5WlgKYE9u3aiZ+dOOqdnYEpYGqUEjIqqJo8bi8W+PnpPrU7de6Btx07aIJ7DB/bL9mXAqOm/O5vVr4vzMqFFlgrgMX3HnIECFLBWgfYtmuP4kcOy2xv2v/+hcsKE1rp17osCFDBB4FtQELwuXsT7Hz8ks0yaOQtlK3iZMDuH2rLAt2/fULuSFx74+1u0DPG5QuFiRVHcsxRKli6DRIkTR3q9Rb4+mDJurM5x3fv2Q/PWbSI9b+gBIjC0r3c37PXbpXOeRIkSYceOHShQoIC2z+PHj5ErVy7ZAFQXFxes+mcL0qZLZ9K+lDRY1zXDoWs8dv4ihJ25Wp7MGSVTpU+fHvfu3TPXEpyHAhSgAAUoQAEKUIACFKAABShAAQsLMGDUwsCcngIUoIClBdavX48///xTssyAocNQr1FjSy/P+SlAAQpYpUDzBvVw7vRp2b0VdnXFjMyZrXLf3BQFKEABCtiWgM/Tp5j75Ilk0w2bNkPfQYNtqxju1iICDBg1npUBo8bbcaQ6BEoWzA/x5PfQLUnSZNhz9Jg6AFglBShAAQpQgAIUCBb4q3cvbN20UeLh4uCAg+7uinIS8aKhw0tNDTX9qtHgi0ajDTQVvxZfYeYXgaki2FSj0YabMt5UUacTi7FhARGKGhJQ6vgrHDVUYGlIIGroANTgn/0KNA0JTA03PmS+0IGr2p8FB5yGhLD+/FlI6KojHGUDUn+HtfJBGDZ8wnHrBgsEfP2KFg3r48qlS7Jj8uTNi0UrV8Pe3t7gOdmRAhSggK0JvHr5AmWKFJZse+eBQ0iRKpWtlcP9qkiAAaMqOthRXOrlixfQqHYtnasOGTUaterWi+JdWe9ySgoYffvmDcoVKwIRsqOrxXV1xd6jxzF66BBsWi//EGMGjJp+vvbr7o0dW7dIJqpcrTpGT5ps+gKcgQIUUIWA+P/0kH59ZWst4uqK6bwvQRXnAYtUp8DmV68wXCZAMlbs2Dh+/iLEZzZs6hT49PEjinjk0Vn8uKnT8eP7Nxzctw93bt/Ck0eP8eXLZ71Y4nxKmCgRUqZKjdx58qBEqVIoUKiw9nNBU9vd27dRs2IFndPEjBULx89dgL2JDzqcPW0q5s6coXMdJycnLFu2DHXq1NH28fPzg5eXF8SD3MK3DBkzYdU/m8HPGX/L/HvsKNo1a6r3dBgzeQoqVa1m6imDz58/o3Ce3JJ5xOfIImCXjQIUoAAFKEABClCAAhSgAAUoQAHbEGDAqG0cJ+6SAhSggE6BzZs3o3r16pLX+wwchEbNmlOOAhSggCoFnj5+jOpe5SFu5JJrEzJmRKn48VVpw6IpQAEKUMB8An3u3MG+d+8kE86Y54MSpUqbbyHOZLMCDBg1/tAxYNR4O45UvoCui1PzFSiIBStWKh+AFVKAAhSgAAUoQIFQAt4d2mH/nj0Sk+ROTtiaW3qzA/FME/gUGIiAoCBtKGn4sFPxc+3PxFfIr4O/h/T9GhiIz8HBpiGhpiH9Q4JMRZhpoAg2BbTff30B0AQF4bvMzUWmVcXRFKBAVAiIGxJ/Bpf+DEMNCSv9/TMnOP4KQg1+PSQAVftzp19jtWPCh6s6hXtdBKw6/V7v1/hfP3P6uQ+dgaw/52OjQGQExMNg6largufPnskOq123HgaPGh2ZKdmXAhSggM0JNKhZHVcvXw6z714D/kKTFi1trhZuWD0CDBhVz7GO6kpfvniOskWL6Fy2a89eaNW+Q1Rvy2rXU1LAqEAeNWQw1qxYrte7R99+EGGkC33myfZjwKjpp+vU8eNkfd08PLB0jXywq+mrcgYKUEBpAiMGDcS6VdLrcZzt7bHDzQ2uJoaxKc2L9VBASQJ1rlzBPZl7kuo0aIiBw0coqVTWYoRAnswZdY66cOuO5LWPHz7g2dOnePrkCZ4/e4r3//2HpMmSIXmKlEiWIgVSpExp0c+mAgMDkT9HNmg0Gp373rJnH9KmS2eExu8hO7duxV+9e+LHD/GJv3ybOHEievbsqX1x8ODBGDFC/vdTzTp1MXT0GJP2o7TBwrVE/rz49OmTztLixI2LQ6fOwMGEv6MsmPs3pk2cIFkjbdq0uH//PgOWlXZisR4KUIACFKAABShAAQpQgAIUUKwAA0YVe2hZGAUooBaBHTt2oFKlSpJyxUVHzVq3UQsD66QABSggEVixZDHGjRguKxPT3h473dwQx4QPy0hOAQpQgAIUqHH5Mh4FBEggzly7YdELfChvOwIMGDX+WDFg1Hg7jlS+gLg5W9ykHb7VqP0nho0dp3wAVkgBClCAAhSgAAVCCbRq3BCnT5yQmGSOFQsrc+SglYIFxG1PIow0dDCp9r91fIlgUn2vh7wWEo4qQlG/hQSkBgebftdotAGnYb40mrDzhg9GDQ5LFeGo4iswOChV7D8oKAhBCj5GLI0CShD4GYj6O/w05L9lw0nDh5eKsdqfxdCGmf4KUw0fhho+LDXUer/CWEOFoYYOW/0ZkBoclhoc3irCXNmiT+Dundto/GdtiAfEyLUe/fqjWavW0bdBrkwBClDAwgLzZs/CrCmTw6zikS8/Fq1abeGVOT0FjBdgwKjxdhypX0D8uz9f9qwQIS5yTVzjLa71ZvspoLSA0aePH6NymVI6j7+oOX6CBGjRth2mjBsrexowYNT03x2rli3FmGFDJROlSJkKOw8eMn0BzkABCqhCYFDf3ti8YYOk1gFp06JWkiSqMGCRFFCjwNkPH9D25k1J6XZ2djh27gJiu7iokYU1hxIo4pFH9rOAdp27oGM3b6u1mjtzBmZPm6pzf/0GD0GDJk1N2v+506fRtX1bbYiqXHN3d8e5c+e0L4nA0zJlyuDAgQOyfUeOn4iqNWuatB8lDt6+ZTP69+iut7QFK1YiX4GCkS4/4OtXlC9RDOLBeuHbnDlz0L59+0jPyQEUoAAFKEABClCAAhSgAAUoQAEKRI8AA0ajx52rUoACFDCbwJ49e1CuXDnJfHyytdmIOREFKGCjAuIC3RYN60N8MCnXisaLh2mZMtloddw2BShAAQpEt8BXjQbFgi9sCb2XWLFi4d+Ll6N7e1zfSgQYMGr8gWDAqPF2HKl8Ab/t29C7W1dJoV169ETrDh2VD8AKKUABClCAAhSgQCiB+jWq4dqVKxITjzhx4JM1K60oYBMCIYGlhgSgygWqiiDUABGIqtHgV0BqyM9EIGpwWKp2neCQVLFWSOhq6PDVwOAgVvFd+xUcmBo+HFX8twhHZVCqTZxi3KTKBMTNzb8DTWMEh5yKIFIRcmpgWOqvQFPRPwZiODr+/K79eaiwVB1hqD+DVYPDWYODT0OHrWpfcwrej6MjnJycFHWURDBSm6ZNoNERJDVh+gyUryh9kLCiEFgMBSigWoE7t26hViWvMPWLP5sOnDyN+PHjq9aFhVu3AANGrfv42PruvDxLQARNyrUaf9bBsDHywZK2Xrcx+1dawKgw+Kt3L2zdtFEvR8HChXHy+HHZPgwYNeZMCjvmwN496Na+nWSimDFj4sQl6fvKpq/IGShAASUK9PHuil3btklK83NzQ8IYMZRYMmuiAAUA9L5zB/vfvZNY5MzthhUb9P8dj4DqEChfvCieP3smKbZnv/5oauUPGrtx7SrqVquq80AlT5ECuw4dMelAPnr4EB1btYD/vXuSeUIHjIoXX79+jZw5c+L58+eSvs7Ozli1aTMy8P4/ic2H9+9RLJ+H3uPkkT8/Fq2M3MOfFvrMw9Tx4yTzJk+eHP7+/or7XM+kE52DKUABClCAAhSgAAUoQAEKUIACVi7AgFErP0DcHgUoQIGIBA4ePAhPT09JN/GkM/HEMzYKUIACahYQF+dW9yoP8fQ8uTYhY0aU4g0Maj5FWDsFKEABowUufvyIljduSMan+9//sNlvj9HzcqCyBBgwavzxZMCo8XYcqXwB3zmzMWPyJEmh46dOR4XKlZUPwAopQAEKUIACFKBAKIEqZUrh4YMHEpMS8eJhMm8w4blCgSgVCB1aGlFYqgg1FQ/wEcGo2q9QIakiMFWEpf76HhyKqisgVW6tiMJRRTBqSEiqCEoVD63Tfo9SMS5GAQqEFnBwcPgVXqoNMnX8GWT6O6w0+GfaYNLfr/8OKw01RhKEKh+O+jMw9Wf4qlhP3KRqrrZp/Vps2Sh/k7kI2ps1fwGKFi9hruU4DwUoQAGrEpAL0xMBeiJIj40C1ijAgFFrPCrK2VPzBvV0PiC9dLlymDL7b+UUa2IlSgwYfXD/PqqVL6t930FXs7e3h0Yj3qmQNgaMmnhSAdAXnHT2+k2If4uyUYACFIhIwLtDO+zfI70m9IC7O+Lw/yMR8fF1CtikwItv31Dl0iXtg/bCt4UrViJvgYI2WRc3bV6BmhUr4O7t25JJbSFgVGz627dvKJAzu16U3UeOIWmyZEbDffzwAUXzukvGhw8YFR2OHz+OEiVK4MePH5L+adOlw9ot2xAzViyj96LkgfNmzYR4f0tfE/e3iPtcImri/svyJYrh3du3kq6zZs1Cx44dI5qCr1OAAhSgAAUoQAEKUIACFKAABShgRQIMGLWig8GtUIACFDBG4NixYyhatKhkaNuOndCpew9jpuQYClCAAooSWLZoISaMGilbU0x7e+x0c+PFPYo64iyGAhSgQNQIrHv5EmNlAkzKenlh0oxZUbMJrmL1AgwYNf4QMWDUeDuOVL7AkP79sGndWkmhKzf+gxy5cikfgBVSgAIUoAAFKECBUAKefxTA2zdvJCaVEiXC8PTpaUUBClDAKAERfioCTUOHl4r/FmGooYNRv4o+Gg0+B4ekaoNRQ4WjijEiKPW7mC90UGq4uUPWEcGo4te6AlIDQwWjhg5IFb8WjQGpRh1uDqJAtAk4x4yJeYuWwD1fvmjbAxemAAUoYAmBqePHYaHPvDBTl/AshRk+vpZYjnNSwGQBBoyaTMgJ9Aj07d4NO7dule2Rr0BBLFixkn7BAkoMGBWl9ejUEXv9dhl1nBkwahRbmEHv3r1DyQLy/+basnsv0vI9ZNOROQMFVCDQoWULHDt8SFLpMQ8PONnbq0CAJVJAfQLTHj3C0ufPJYW7xouHw6fPqg+EFcsKNK37Jy6cOyd5zVYCRkM2Pnb4MKxcukTnUR46egxq1qlr9Fnwh1sufP3yJcx4uYBR0WHSpEno1auX7FrlK1XGhGnTjd6H0gc+efwIFT1L6i2zUbPm6DNwkN4+i3x9MGXcWEmf5MmTw9/fH05OTkqnZH0UoAAFKEABClCAAhSgAAUoQAFFCTBgVFGHk8VQgAJqFDh16hQKFpQ++a5l23bo1ruPGklYMwUoQIEwAuLp743/rI3LFy/IyhSLFw9TM2WiGgUoQAEKUCBSAqMfPMCGly8lY/oOGoyGTZtFai52Vq4AA0aNP7YMGDXejiOVL9CyYQOcOXVSUuixcxfgEieO8gFYIQUoQAEKUIACFAgl4JE1MzQajcSkbtKk6JMmDa0oQAEKqFJAhJqK4FMRVvolOBQ15LsIRQ0IDPwdlhocnBogwlADA7WBqNqvkKDU4IBUMZcITA0JSg0fivoD+BmMGvwl/s8sfi2+iwBU8V18Zqf9HvxrcXAYiqrKU5RFhxIQN2L6LF0O97x56UIBClBAMQIiWEEELIRujo6OEO9hi3BlNgpYmwADRq3tiChrPyKUQ4RzyLVMWbJg/bYdyirYhGqUGjB69fJlNKhZ3SgZBowaxSYZVDB3TgR8/Sr5ue/S5ShQqJB5FuEsFKCAogVaNWoI8edU+HaaD41R9HFnceoVEA+aq3DxIj4Fise+hW1NWrZCr/4D1IvDysMI6Aqg9u7dBy3atrMpLXG/XaPatXTuOXPWrFi3dbtRNRXN646PHz6EGasrYFR0qlatGrZs2SK71l/DhqNuw0ZG7UMtg/r36I7tWzbrLffgydOInyCBpI/4d1P5EsXw7u1byWszZsxA586d1cLIOilAAQpQgAIUoAAFKEABClCAAooRYMCoYg4lC6EABdQqcP78eXh4eEjK54dWaj0jWDcFKCAn8MDfHyKkSu4iQdF/eubMKOLqSjwKUIACFKCAwQItrl/HpU+fJP11XXBh8MTsqCgBBowafzgZMGq8HUcqX6BcsSJ48fx5mELjxY+PQ6fOKL94VkgBClCAAhSgAAVCCQQEBKBgrhyyJq1TpED7lCnpRQEKUIACNiLwOTBQG4gqQkxFwKm4gVd8iWBUEYgqglFF6Kn258GhqNoQ1OAg1ACZQFTxmjYUVQSuhvsS4afiZ+L2YG0Qakg4auhA1OBfhwSiSuOsbQSX27R6AREyOnv+QgbbWP2R4gYpQAFDBUSoeNmiRfDq5YswQybOmIlyXhUNnYb9KBBlAgwYjTJqVS60cskSjB0xTLb2pMmSYfeRY6p0kStaqQGjotb2LZrj+JHDkT7WDBiNNJnsgOrly+H+vbuS10aOn4iqNWuaZxHOQgEKKFqg8Z+1cenC+TA12gM4yYBRRR93FqceAfEZwMOAANz+/Bk3v3yB79OnssXb2dnh34uXEZMPT1HPyRFBpb27doHfDmnoZseu3dCuS1ebc/ry5TMKueXWu+/9/55EwkSJIlVbZANGP378iFy5csHf31+yjniI0YqNm5A1W/ZI7cGUzgf27kHBwkUQO3ZsU6aJ0rHXr15FvepV9a7Zf8hQ1G/cJEyfJfN9MWnsGMm45MmTa4+H+DyLjQIUoAAFKEABClCAAhSgAAUoQAHbEmDAqG0dL+6WAhSggETgypUr2jfNw7cGTZui36AhFKMABShAgWCBpQvmY+KY0bIese3tsd3NDXEcHOhFAQpQgAIUMEig2Llz2pvZQzcHBwecvX7ToPHspA4BBowaf5wZMGq8HUcqW0BXiFbuPO5Ytm69sotndRSgAAUoQAEKUCCcwJvXr1GqUEFZl26pU6NJsmQ0owAFKEABCphdICQI9df34CBTEXIqwk9DwlG/BgYiIDgMVbwmfi1e+x4cjCr+WxuoGhyOqg1CDReKGhKO+isQNTgI9Udw+Kk2HDVUKKoIShX/HRKKKr6z2YaAg6MjZvnOR+GixWxjw9wlBShAgQgERg4ehLUrV4TpVbladYyeNJl2FLA6AWsJGBUhDXMWLLKoT5y4cZEth/zDWiy6sIon37d7N7p3bC8r4BwzJk5euqJinbClKzlg1JDa5E4EBoya57dH++bNcPzoEclkHbp2Q3sbDH4yjwpnoQAFIiNQt1pV3Lh2NcwQRxE0mDdvZKZhXwpQwAoExMPObn/5og0SFV8iVPTGly8Q7+FH1Nw8PLB0zbqIuvF1FQkM+2sANqxZLam4Vfv26Nqzt81KDOnfD5vWrdW5/8mzZqNM+QoG1xfZgFEx8cWLF1GwYEGI62XDt5SpUmPN5i2I6+pq8B4i21E8QOnA3r2YNXUybt24gZKly2D63HmRnSZa+2s0GlSvUA4P7t/Xu4+Tl6/C2dkZAV+/onxvlnIYAAAgAElEQVSJYnj39q2k/9SpU9GtW7dorYeLU4ACFKAABShAAQpQgAIUoAAFKGCcAANGjXPjKApQgAJWI3Dz5k1kzZpVsp86DRpi4PARVrNPboQCFKBAdAuID/jEE4QvX7wgu5Xi8eJhSqZM0b1Nrk8BClCAAjYg8CAgALUuX5bsNHHiJNh7/F8bqIBbjCoBBowaL82AUePtOFLZArdv3kTtyhUlRVaqWg1jJk9RdvGsjgIUoAAFKEABCoQTEDdCVC1XRtblr3TpUDNxYppRgAIUoAAFVC8gQkhDgkrF99BBpiIkVYSefgkORw0IDNQGnmpDUkPCUYNDUEUwqjYUNeR78FzivyWhqyIIVaNBIKB9TexB+wVov4cEoYYORBW/Vnsgqr29PWYvWMiQUdX/riUABZQhcPzIYbRv0TxMMbFix8axs+dhz4f/KuMgK6gKawkYjQrSUmXLYuqcuVGxFNcIFrhy6RIa1qqh0+PUlWsQ4bJsgCEhnObwWr96FYYP/Esnecu27dCtdx+zH5IGNavjqsy1RvoWYsCoeQ6DroCk8pUqYcK0GeZZhLNQgAKKFqhRoTzu3b0TpkYnOzscY8Cooo87i1OGwLH//sOVz59x6/NnbaDoI5mwQkMr9VmyDAULFza0O/upQGDimNFYumC+pNImLVqi1wDd/+awBZoTx46hbbMmOrda3LMUZvr4GlSKMQGjYmJfX1+0adNGdo2iJUpg9vyFBq0fmU7ivsN9u/0wc8pk3L19O8xQ7z590aJN28hMZxV9Dx/Yj85tWuvdiziW9+/dw8TRoyT9EidOjMePH/O9C6s4mtwEBShAAQpQgAIUoAAFKEABClAg8gIMGI28GUdQgAIUsCqBe/fuIUOGDJI91axTF0NHj7GqvXIzFKAABaJb4IG/P2pVrIDv37/LbmV65swoYsGnGEZ3/VyfAhSgAAXMI7D37Vv0vXtXMlne/AWwcOUq8yzCWRQhwIBR4w8jA0aNt+NIZQvs37MH3h3aSYps17kLOnbzVnbxrI4CFKAABShAAQqEExA35Isb8+XauAwZUCZBAppRgAIUoAAFKGCDAiLgNCS0NHwgqvjvb8HBqF9DAlGDw1DFOBGCKkJStV/BPxffteGqGs3P78G/Dh2MKn4dEoZq6aDTdz9+aENddbVJM2ehbAUvGzxy3DIFKECB3wKawEAUy58Xnz5+DMPy96LFDFLmiWJ1AmoKGG3YtBn6DhpsdcdAyRt6/eoVShf+Q2eJe44eQ5KkyZRMYHBtSg8YNSTUJTwWA0YNPn30dvx7xnTMmT5N0ieXWx4sX7/BPItwFgpQQNECFT1L4snjR2FqdLa3x1EPD0XXzeIoYOsCnzUaeJ47B93vxBpeoatrPBw+c9bwAeypCgFdf890cYmDY+cv2LzBxw8fIMJB9bVDp88gXrz4evvIBYyKASLMM6LWpEkTLFu2TGe3IsVLIEXKlEieIgWSp0j589cpf353dHSMaPpfr2s0GuzesQOzp03F/XvSe0RER/GQuEWr1iCPDf75//XLF/zhlkuvh6hPOIRvkydPRvfu3Q22ZEcKUIACFKAABShAAQpQgAIUoAAFrEuAAaPWdTy4GwpQgAKRFnj06BHSpEkjGVe1Zk2MHD8x0vNxAAUoQAGlCyz29cHkcWNly4xtb4+defJAfGejAAUoQAEK6BKY8+QJ5j99Knm5WevW6NG3P+Eo8EuAAaPGnwwMGDXejiOVLbBkvi8mjZU+UEa8ByTeC2KjAAUoQAEKUIACahI4efw42jRtLFvyzMyZUYgPk1LT6cBaKUABClCAAjYj8OL7d7S6fh1Pv32T3bOdnR1GT5qMSlWr2UxN3CgFKEABOYH+Pbpj+5bNYV6q27AR/ho2nGAUsCoBNQWM9uzXH01btbYqf6VvRgSm5MueFYGBgbKlrt+2A5myZFE6g0H1KT1gVCDUrlwRt2/eNMhDdGLAqMFUejtuWrcWQ/r3k/RJljw5/A4fNc8inIUCFFC0QJkihfDq5cswNTra2eHfvHkVXTeLo4CtCxz57z94375tljJatG0H7959zDIXJ1GOwNqVKzBy8CBJQSJwUwRvKqV1btMa4oEJutpMH18U9yyl83VdAaNv3rxBgggeGhsQEAB3d3dcv349Upzic5ZEiRNLQkdDB5EmTJQI4iFJO7Ztxd/Tp+GBv3+Ea4g5127Zpp3bFtuqZUsxZthQg7eeOHFiPHjwALFixTJ4DDtSgAIUoAAFKEABClCAAhSgAAUoYF0CDBi1ruPB3VCAAhSItMDz58+RPHlyyThxo8GYyVMiPR8HUIACFFC6gLhot/GftXH5ovwTIUvEj4/JGTMqnYH1UYACFKCACQI9bt/Gof/+k8wwb/FS/FGkiAkzc6jSBBgwavwRZcCo8XYcqWyBUUMGY82K5ZIiF69eC3feuKDsg8/qKEABClCAAhSQCOzz80P3Th1kZRZny4acLi5UowAFKEABClCAAlYpIEJG29y4gccBATr3N3D4CNRp0NAq989NUYACFDBEYPfOHejVpXOYruLG/f3/njRkOPtQIMoE1BQwOmH6DJSvWCnKbLnQT4HKpT3x6OFDWY4FK1YiX4GCpAKghoBRv+3b0LtbV4OPNwNGDabS2/HfY0fRrllTSZ+YMWPixKUr5lmEs1CAAooWKJbPAx/ev5fUeCpfPtgpunIWRwHbFpj+6BGWPH9udBHOzs5InTYtipcsBe8+fSACC9koEFpAhE+LEGq5prSHSYiAURE0qqtVqFwZ46dOl31ZV8Bo9erVsWnTpghPqtu3b8PDwwMfP36MsG9UdMjj4YGFK1fDwcEhKpYz+xpvXr9GqUKGvQ8xceJE9OzZ0+x74IQUoAAFKEABClCAAhSgAAUoQAEKRJ0AA0ajzporUYACFLCIwNu3b5EwYULJ3OIiQHExIBsFKEABCkgFxJMFa1WsgO/fv8vyTM+cGUVcXUlHAQpQgAIUkBWocukSnn37Jnntwq07FKNAGAEGjBp/QjBg1Hg7jlS2QPvmzXD86BFJkfuOn7DZp6Ir+4ixOgpQgAIUoAAFLCmwecMGDOrbW3aJ9TlzIl3MmJZcnnNTgAIUoAAFKEABkwTeiJDRmzfh//Wrznl69O2PZq1137Rr0gY4mAIUoICFBQK+foUIEAh/bc6ydeuRO4+7hVfn9BQwXEBNAaPL129ALrc8huOwp1kEWjZsgDOn5MOVp8z+G6XLlTPLOrY+yccPH3D96lW9ZeQrWNDkYKdXL1/g/t17OtdJnjIlUqdJYxFOjUaDs6dOGTx39pw54RInjsH92VFe4P69u6heXv732dnrN202GIjHmwIUiDqBgrlyIEDmITHNkidHl1Spom4jXIkCFIiUQLPr13Hl0yeDxoi/c6VJmw5u7nlQtERJ5MydG0mSJjNoLDupW6Bh7Zq4cvGiBMGrShWMmzJNUTj//fcOJfLn01vT8QuXEDt27DB9Rg8dgtXLl8mOmz9/Plq2bBmh05YtW1CtWrUI+0VVh+at26B7335RtZxF1hk/cgSWL16kd+6bN28ic+bMFlmfk1KAAhSgAAUoQAEKUIACFKAABSgQNQIMGI0aZ65CAQpQwGIC4ulbcePGlcwvLjgTF56xUYACFKCAvMBCn3mYOn6c7Iux7e2xM08eiO9sFKAABShAgdACHwIDUer8eQlKbBcXHD8vvUCIeuoWYMCo8cefAaPG23GksgUql/bEo4cPwxTp5OyMU5f132ynbBVWRwEKUIACFKCAWgVWLFmMcSOGy5bv5+aGhDFiqJWGdVOAAhSgAAUoYCMC7378QNubN3H3yxedO27VvgO69uxlIxVxmxSgAAXCCnRp2waH9u8L88OWbduhW+8+pKKA1QioKWB077F/kThJEquxV8tGBvTsgW2b/5Etd9jYcahR+0+1ULBOCkSLgAg9L5g7p+zaW3bvRdr06aNlX1yUAhSwHYEenTpir98uyYbFXQa78+RBPEdH2ymGO6WASgQ+azTwPHcOGpl6XV1dkSZderh5eKBU2bJw98gLZz64UiVnhvnLXDBvLqZNGC+ZOFbs2Nr7Cuzs7My/aDTP2LTun7hw7pzOXSxauRoe+fP/el2EdNetWgUi+D98c3FxwdWrV5E2bdoIq/L29sa0adYT2jp97jyULF0mwn1bc4c7t26hViUvvVscPnw4Bg0aZM1lcG8UoAAFKEABClCAAhSgAAUoQAEK6BFgwChPDwpQgAI2LiDeZI+p44OsC7fu2Hh13D4FKEABywloAgPRpG4dXL54QXaR0vHjY3zGjJbbAGemAAUoQAGbFDj74YP2Zt/wLWOmTNiwQ3oRqU0WyU2bTYABo8ZTMmDUeDuOVK6A+DdMvpzZIb6Hblmz58CazVuUWzgrowAFKEABClCAAjoE5s2ehVlTJsu+ejpfPrpRgAIUoAAFKEABmxB4HxwyeltPyGihokXRuFkLiJuS9bVUadIgRcqUNlE3N0kBCqhDYNO6tRjSv1+YYpOlSAG/Q0fUAcAqbUJALQGjDg4OOHPthiLDTaz9RJs2cQIWzP1bdps9+/VH01atrb0E7o8CNi9QskA+vHv3TlKH79LlKFCokM3XxwIoQAHLCjx98gTVypXBt2/fJAtljx0bS7Nnt+wGODsFKBBpgWPv36PrrVuScTly58bKDZsiPR8HUECXwNPHj+HlWUL25fnLVyB/wT8Uibd9y2b079FdZ20NmjRFv8FDfr1+68YN1KteFYHhrn0VHYoUKYIjR45E+H7Fjx8/MHToUNy6dQv37t3Tfr169coivmXLlsWYMWPw8eNHlClTBhqNNK44duzY2LB9J1KkSmWRPUTFpCuXLMHYEcMMWur9+/eIGzeuQX3ZiQIUoAAFKEABClCAAhSgAAUoQAHrEWDAqPUcC+6EAhSggFEC4g1qceGfXNtz9BiSJE1m1LwcRAEKUEANAg/8/VGrYgV8//5dttzpmTOjiKurGihYIwUoQAEKGCiw6sULTHz4UNK7YpWqGDtlqoGzsJtaBAb37YN/NqzXW26q1Gmwff+BKCcpls8DH96/17tuhoyZsHFn9ATnMmA0yk8JLmgDAuLfL1XLlpbstGwFL0yaOcsGKuAWKUABClCAAhSggHkFJo8bi8W+PrKTMmDUvNacjQIUoAAFKEABywq8DwxEx5s3cf3zZ5MX6uTdHW07dTZ5Hk5AAQpQwBwCIsjLs2B+BAUFhZlOfP4kPodiowAFKKAGgdXLl2H00N/BKqFrbt2hI7r06KkGBtZIgWgVEGFG169elexhxLgJqFarVrTujYtTgAK2IaAvlH58hgwonSCBbRTCXVJAJQIzHz/GomfPJNXyvVOVnABRXGbdqlVw4/o1yaqeZcpi2t9zo3g3Ubfci+fPUa5YEb0Lnrx0Bc4xY2r7iAdviAdwyDUR5tmvX9iHFBlSyYcPH3D//v1fgaMhwaPi+927d/Hp0ydDpgnT5/DhwyhWrNivn40cORKDBg2SnSdLtmxYvn4jnJycIr1OdA8Q91F6lSyOVy9fGrwVX19ftGrVyuD+7EgBClCAAhSgAAUoQAEKUIACFKBA9AswYDT6jwF3QAEKUMBkgRw5cuDaNekHEVVq1MSoCRNNnp8TUIACFFCywIJ5czFtwnjZEmPb22NnnjwQ39koQAEKUIACQmD4/fvY/Pq1BGPwiFGoXb8+kSgQRmDq+HFY6DNPr4p4gvHxC5eiVE7cxOmRNbPkZs7wmxBPzhZP0I6OxoDR6FDnmtYucPTQIXRs1UKyzZZt26Fb7z7Wvn3ujwIUoAAFKEABCphdYPjAv7B+9SrJvPEcHLDX3d3s63FCClCAAhSgAAUoYEmBT4GB6HDrFq4accNr+H0lS54cI8dPRMHChS25Zc5NAQpQwCCBVo0a4vTJE2H6du3ZC63adzBoPDtRgAIUsHWBA3v3oFv7drJl1GnQEAOHj7D1Erl/Cli9gPg9KH4vhm+t2rVH1169rX7/3CAFKGBegU8fP8LO3h7iuj1D27dv31DRsyRevXwhGRLT3h773d0Rw87O0OnYjwIUsLBAy+vXcVHmfdaNO3YhQyY+8MTC/Kqbft6smRBB1HJNXIOdN19+2Ds4KNalevlyuH/vrs76lq/fgFxuebTXrDetWwcXz5+T9HV0dMSZM2fg5uZmVqeXL19qw0cvXryIpUuX4tChQ3rnT5cunTawNHQT+/by8oKfn5/s2MrVa2D0xElm3XdUTLZq2VKMGTZUspSdnZ3e+wtixYoF8VApWwxVjQpXrkEBClCAAhSgAAUoQAEKUIACFLA2AQaMWtsR4X4oQAEKGCGwbds2VKlSRXbk6n+2IFuOHEbMyiEUoAAF1CGgCQxE/RrVZZ8YKQTKJEiAcRkyqAODVVKAAhSgQIQCja9dw/XPnyX9Dp48jfh8Cn2EfmrrsHzxIowfGfHNQKevXkeMGDGijOf9f/+heP68Ea7nVaUKxk2ZFmE/S3RgwKglVDmnrQusXLoEY4cPk5QxeOQo1K7HkGtbP77cPwUoQAEKUIACkRfo490Vu7ZtkwxM7eyMTblyRX5CjqAABShAAQpQgALRLPA5MBCdb9/GxY8fzbKTshW80H/IECROktQs83ESClCAAsYILFu0EBNGjQwzNHvOnFi1abMx03EMBShAAZsTuH71KupVryq77/KVKmPCtOk2VxM3TAFbExCfs4vP28O3MhUqYPLM2bZWDvdLAQoYKfDs6VOI6/nWrVyBNOnSY+6ixUiQMKHBs4nPpMRnU3KN9xsYzMiOFLC4wDeNBsXPn0dgUFCYtUQY3qkr1yy+PhdQn8Dd27dRs2IFnYWL8MyMmTPDs0xZVKxaFf/LkFFxSBvXrsHQAf111tWybTt0690H4s/iWpW8IMK+w7ds2bLhwoULJgVX3rlzRxskGtI2bNiA79+/49atWwgMDDTI/dKlS8gV7noTEajp7u4Of39/2TmGjBqNWnXrGTR/dHf68eMHdmzZgoF9esluZdSoUUifPj0aNWqkd6u7d+9G2bJlo7scrk8BClCAAhSgAAUoQAEKUIACFKBABAIMGOUpQgEKUEAhAp6enjh48KCkmtx53LFs3XqFVMkyKEABClhGQHygW7daFe0Hh3Lt7yxZkD9uXMsszlkpQAEKUMBmBDQAip49i+/hLjrTPjX32g2bqYMbjToBv+3b0Lub/EXFoXexYv1G5DTzU5f1VXnz+nXUqVo5QogmLVqi14C/IuxniQ4MGLWEKue0dQFxA7a4ETt88126HAUKFbL18rh/ClCAAhSgAAUoEGmBjq1a4OihQ5Jx2VxcsCxbtkjPxwEUoAAFKEABClDAGgQ+azTofOuW2UJGnZ2d0aVHTzRq1hz2Dg7WUCL3QAEKqEzg1csXKFOksKTqvceOMwBZZecCy6WAWgXevX2LkgXzy5ZfqEhRzF0sDT1UqxXrpoClBBb6zMPU8eMk0+fIlRsrN26y1LKclwIUsBKBa1euYMl8X+zcvg2aUOFiKVKlwt8LFyH9/zIYvNPmDerh3OnTsv2XZsuG7C4uBs/FjhSggGUETrx/j063bkkmz5k7N1Zs4J/7llHnrNXKl4X/vXsGQcSMFQvZsudAuYoVUbla9UiFXRu0QDR1evr4Mbw8S+hd/ez1m9i5bSsG9Owh26979+6YPHmy0RV8+/YNadKkwYsXL4yeY/jw4Rg0aJBk/MWLF5E/f37Z+w5FgPHy9RuRxYqvU3n18iVWL1+GFYsX4aOOh9zFixcPjx49Qpw4cfD+/XuI/9bXChQogJMnTxptzYEUoAAFKEABClCAAhSgAAUoQAEKWF6AAaOWN+YKFKAABaJE4OrVq9qnYwWFCzsSi4unW4unXLNRgAIUoIBugfl/z8H0SRNlO8RxcMB2NzfEtrcnIQUoQAEKqFjg7pcvqHv1qkQgabJk2H3kmIplWLougTu3bmmftBxR69y9B9p07BRRN7O9vnTBfEwcMzrC+foNHoIGTZpG2M8SHRgwaglVzmnrAl3atsGh/fskZew8eBgpUqa09fK4fwpQgAIUoAAFKBBpgWb16uD82bOScQVdXTE7c+ZIz8cBFKAABShAAQpQwFoEAjQadL19G2c+fDDbltKmT48xkyYjl1ses83JiShAAQoYKlCvelVcD/c5a/8hQ1G/cRNDp2A/ClCAAjYtkDdbFgSGCjQLKSZHrlxYufEfm66Nm6eALQjs3LoVfbt3k2w1adJk2H2U13zZwjHkHikQWQFxX9XhA/uxeL4vTp84oXN4nLhxMXv+QuTx8DBoibt3bqNWRS/Z+7YSOTpiq5sbYtjZGTQXO1GAApYRmP3kCRY8fSqZXDyEqXWHjpZZlLOqXmDWlMmYN3uWUQ6urq7IlScPKlathvJeFSECSG21iT9/Sxf+A29ev9ZZwsYduzBn+jT47dgu6WNnZ4d9+/bB09PTaIJRo0Zh4MCBRo/38PDAWZnrUMSE8+bNQ7t27WTnFsHlazdvRVxXV6PXtsTA82fOwGfOLBw7fBgajUbvEiNGjJDYiZ8NHjxY77hLly5p72tnowAFKEABClCAAhSgAAUoQAEKUMD6BBgwan3HhDuiAAUoYLRAmzZt4OvrKxkv3qDe7LcH4mlYbBSgAAUoIC8gnkhcv0Z13Lh+TbZD2QQJMDaD4U8opjMFKEABCihPYOebNxgo83ThgoULw2fJMuUVzIrMIlDRsySePH6kd66cbm5YsX6jWdYzZJI2TRvj5PHjerva29tj3/ET0fZkbAaMGnIk2UdtAjW9KkDcqBC6id+r527cUhsF66UABShAAQpQgAJaAfFAB/Fgh/CN7+XyBKEABShAAQpQQCkC4kb4HzIPGg5fXyCAja9e4c337xGWXq1WbfTsPwDx48ePsC87UIACFDCXwLxZMzFr6pQw0xUsVBg+S/kZq7mMOQ8FKGDdAlXLlsYDf3/JJlOlToPt+w9Y9+a5OwooQECE6jSrX1dSibOzM05elj5sWgElswQKqFYgICAAWzdtxCKfebJ/9srBxIgRAxOmz0SpsmUNchs5eBDWrlwh27dZ8uTokiqVQfOwEwUoYBmB1jdu4PzHj5LJ127ZhizZsllmUc6qeoEb166ibrWqJjuIgM1EiRLDPV8+VKtVC8U9S0FcI2prbZGvD6aMG6tz2yLsd9O6dXj18oWkT4oUKXD9+nWI4FVj2tu3b5EqVSp8+fLFmOHaMffv30e6dOlkxzdp0gTLlsm/p1m4WHH8vXCR0euaa2DA16/YvHEDfGbPwvNnzwyaNl68eHj06BHixIkj6f/w4UOkTZtW7zzivnYRwMpGAQpQgAIUoAAFKEABClCAAhSggHUJMGDUuo4Hd0MBClDAJIGXL18iffr0+Pz5s2Serj17oVX7DibNz8EUoAAFlC5w9/ZtiDCrwEBxC5a0zcuSBXnjxlU6A+ujAAUoQAEdAtMfP8YSmYssxEUu4snWbBSQE5g6fhwW+kR8wcyUWXNQunx5iyOK8B0RwhNRK1K8BOYsWBhRN4u9zoBRi9FyYhsW8MiWBeLBCKFbhoyZsHHnLhuuilunAAUoQAEKUIACxgtUKFEMz54+lUxQPXFiDNJxs4fxq3EkBShAAQpQgAIUsG6BzxoN5jx+jNUvX0ITQShp4+Yt0PuvgdZdEHdHAQooSuDWjRva63HCN/H+tnifm40CFKCA0gVaN2mEU//+KykzTty4OHr2vNLLZ30UiHYB8T6yeD9Zrp29fhMODg7RvkdugAIUMI/A7GlTMXfmjEhPJgLdBgwdhroNG0U49v1//6F4/ryy/f5wdcWszJkjnIMdKEABywh802hQ/Px5BIZ7f9TR0RFnrt2wzKKclQLBAuNHjsDxI0ckD5E3BUiEiyZLkQIF/vgDterUg0f+/KZMF6VjxUM2xMM2dDXx+/LHjx+yL2/YsAE1a9Y0er/du3fH1KlTdY53jRcPBf4ohAN798jePzhlyhR4e3vLjhdh5u7u7toQVLnWrVdvtGzX3ui9mzLwyeNHmDN9GnZs3Yrv375Faqphw4Zh8ODBesc0atQIK1bIh6yHDHz69CmSJ08eqbXZmQIUoAAFKEABClCAAhSgAAUoQAHLCTBg1HK2nJkCFKBAtAiMHDkSgwYNkqwdM1Ys7DxwCAkSJoyWfXFRClCAArYiIJ7QN3PKZNntxnFwwC43Nzjb4BMgbcWf+6QABShgzQJdbt3C8ffvJVtcvHo13PPazgU71mysxL1du3IF9WtUi7C0VKnTYO3WbXBxcYmwrykdvDu0w/49eyKcYtyUafCqUiXCfpbqwIBRS8lyXlsV0HXDU4lSpTFjno+tlsV9U4ACFKAABShAAZMEinjkwaePHyVzNE6WDN6pU5s0NwdTgAIUoAAFKEABWxW49eULRvn74/KnTzpLqN+4CfoPGWqrJXLfFKCAjQp4eZbA08ePw+w+foIE2L7/oMU/H7NRMm6bAhRQkMDAPr2wZeNG2YrO37wNEWrGRgEKWE4gKCgIHlkzQ3wP37bs3ou06dNbbnHOTAEKRKlAq0YNcfrkCaPXbNKyFXr1HxDh+DyZM8r26Z0mDeolTRrheHagAAUsI3D6wwe0v3lTMnmOXLmxcuMmyyzKWSkQTuD1q1faB0ycOvHzy//ePbMZiVDOVGnSIGOmTMieMxfE/cJBGg00v76CoAkKRJAm6NfPxOuBQRoEBYp+P1/XiF8HBSFIE/jzZxqNdp5AjQaFihRF6XLltHOb2gIDA1EwVw6dQaJy86dMmRIPHz6ECFf9P3v3ARXV1bUB+KWjqCCIikaxgKAIiBp712jsDbFETWLXaNTYTaLGRGPvvZvYe+899gYqoCIWULGiiHQE/nX4Yn7l3mFmgIEp71krCz/mnH32fmY+2ty7T0bH06dPUbx48dS60o4/Z83G181bpMYXz5M4ECTtqFOnDk6fPq1w++DgYBhHAC8AACAASURBVHh5eSFK5noVEXf5X+tQuWrVjKav9jrRKHXhnNkIUtD0VFlA0TTUx8dHpYMXfH19UbGifKP1j/tMnz4dw4cPV7YtH6cABShAAQpQgAIUoAAFKEABClAgGwTYYDQbkLkFBShAgewUEKdglSpVCmFhYZJt2/l0xPhJk7MzHe5FAQpQQOcEkpOS0KlNa9y9c1s298b582NyqVI6VxcTpgAFKECBzAs0uXkT4YmJnwUSN3mImz04KJCewOihQ3Bw316lSOJkaXFRkZmZmdK5GZmwatlSzJ0+TenS8h6eWLdte47exMQGo0qfJk4wMAFFFzJ2/e57jPj5FwPTYLkUoAAFKEABClDgfwKKbt7sV6QIejk4kIkCFKAABShAAQoYrIBombPz1SssePoUkUlJEgf+TclgXxosnAI5KjBr6hSsXSE9MEvT74/laNHcnAIUoMC/AuLAc3Hwudw4ffkqRMNlDgpQQLMCTerUgjjYM+0Q1+lUqV5ds5szOgUokC0CoolZdU93iHuqFI08JiaIkvlbyafzGzdthkkzZsLc3Fw2TGJiIqq4u0Hcc5B2nPXygmUmGqJlCxQ3oYAeCywNC8Nyme/3AwYPQd+Bg/S4cpamzQKvXr7A5YsXcfXSJVy5eAGPQ0O1Od3U3ESTzNLOzmjVtj3aeHsjn7V1pnJeumA+Fs2do1KMOXPmYPDgwSrNTW9S586dsWnTJsmU1u3aY+LU/11LL76X16pcUXKwrbg/5NWrV7Czs1O4xd69e9GqVSvZx21sbLDj4GHYFSiQ6ToUBYiOjsaSeXOxY8tm2Uanqm5cvnx53Lp1S9XpqfPEwQ0eHh7w9/dPd51owGplZaVWbE6mAAUoQAEKUIACFKAABShAAQpQIGsF2GA0az0ZjQIUoIBWCKxbtw7dunWT5CL+uL3jwCGUcnLSijyZBAUoQAFtFXgQHAzR1EpcaCQ3lpUpg4p582pr+syLAhSgAAU0IPA+KQn1/fwkkfPkzYtz16Wf10AKDKnDAhEREWjRsD7eR0YqrULctDB97vwsvYFIXMizduUKzJ46Ren+ormpuKipuKOj0rmanMAGo5rUZWxdFBAXAf7281hJ6qPHjUfnbt11sSTmTAEKUIACFKAABTIlEB0VhRpenrIxRhUvjg729pmKz8UUoAAFKEABClBAHwTOvHuHn4Klh6R936cvhowYqQ8lsgYKUECHBJ4+eYyOrVvJvl9Wr2EjzF60OLV5AQcFKEABfRTYunED/hj3q2xpe44cg2PJkvpYNmuigFYJfNvJB37Xrkly+u3PqalNkzgoQAHdF7h25TJ6dOksW0hJS0v8VKwYqufLh5ikJPS4exfBsbEKi27n0xHjJ02Wffzs6dP4oVcPyWMO5ubY6+6u+5CsgAI6LNAnKAjX37+XVLBp1x6UdXPT4cqYuj4JiKb34sD5q5cu4tKF83gWFqb15TkULYpGjZuge48eKFg4Y4e93r0dCJ9WLdOtNX/+/Hj69Cly5cqVaZObN2/C01N6TYmJiQmOnbsA23+bh/4ycjj27twp2W/58uXo1atXunmMGDECM2bMkJ3j6eWF1Rs3Q+yXlePWzRuYPeVPXL96DSkpyZkO3b9/fyxatChDcfbv348WLVqku3bbtm1o3759huJzEQUoQAEKUIACFKAABShAAQpQgAKZF2CD0cwbMgIFKEABrRSoWLEifH19JblVrlIVK9dv0MqcmRQFKEABbRJYtnABFs6ZLZuSOL34sIcHLHhjgzY9ZcyFAhSggEYFLkVG4od79yR7lHFxxdZ9+zW6N4Prh8CeHTvw66gRKhUjLlqaOGUqaterr9L89CaJmyOm/P4bbgcEqBRr+Jix6Najp0pzNTmJDUY1qcvYuigwd/o0rFq2VJL6opWrUbNOHV0siTlTgAIUoAAFKECBTAmIm26a1KklG+O3EiXQ/N+bQTK1CRdTgAIUoAAFKEABHRc4ERGBkffvS6ro1W8ABg0bpuPVMX0KUEAXBfxv3kht+BMfHy9Jv20HH0yY/KculsWcKUABCigV+OfUSQzsLd+YZN227XD3rKA0BidQgAKZExgx+EccOSC9xqt7j54YNkZ62GfmduNqClAgJwQUXftfJV8+LHJ2/iylDykpGBIcjIsKDgy3srLC2Wu+MJZpCjZ5wnhsXr9OUqI4/E4cgsdBAQrkjEBSSgpq+/khIfnzhnumpqa4EnCbh5rkzNPCXVUQEIfyXLl0KbXp6JWLF/Di+XMVVuXcFJv8+VGzdh2Ig8ycXVzUSiQhIQFfupVNd82jR4/g6OioVlxFk+vWrYszZ85IHv6+dx8MGTkq9fMnjhzB0B/6S+Y0a9YMooFmeuPDhw+oU6cOLly4IDute89eGDZ6TKZrSU5OxsqlS7Dp77/w+tUrteOJQ51EDLmxceNGdOrUSe2YHxfExcUpbQj7xRdfICQkhF+HM6zMhRSgAAUoQAEKUIACFKAABShAgYwLsMFoxu24kgIUoIBWC1y8eBHVq1eXzXHO4qWo36iRVufP5ChAAQrktEBSUhI6t2mNu3duy6bSxNYWk0qWzOk0uT8FKEABCmSTwN8vXmDukyeS3Vq2bYc/pk3Ppiy4ja4LpNfAXK624o6O6NL9O1StUQOOJUuqdIqxuFjp4f37uHj+HHZs2YwHwcEqs3X97nuM+PkXledrciIbjGpSl7F1UWDYwB9w7PAhSep7jx5H8RIldLEk5kwBClCAAhSgAAUyJXD/3j20a/a1bIxZpUujjo1NpuJzMQUoQAEKUIACFNAHgSNv3mDsw4eSUvoN+hH9fxysDyWyBgpQQAcFzp05g4F9eiE5KYlfn3Tw+WPKFKBAxgSC7txBh5bNZRcvXLEKterWzVhgrqIABVQWmDF5Ev5evUoyv26Dhpi3dJnKcTiRAhTQXoE+33bDpfPnJQmucnWFh5WV5PMpAKaGhmKbgkZdig799XQuLYuw390dhczNtReImVFAzwWuR0Whz927kirLurlh0649el49y9MngdCQEFy9JJqNXsTlixcy1FAyuzxy5c4Nr0qV0fXb71BTxd9rTx0/hsH9+qab4ooVK9CzZ89Ml7Fnzx60bt1aEkc0Ej967gLEx/i4ONSsWAGJiYmfzTM3N0dERITS5pkvXryAp6cnxEe5IX7XEL9zZGQ8fPAAM/+chPP//ANxj6O6o+gXxdDG2xttvDvgpx8G4NYNP0mIsLAwODg4qBtaMn/lypXo1Uv+YJWPk8X97lWrVs30XgxAAQpQgAIUoAAFKEABClCAAhSggOoCbDCquhVnUoACFNA5gfbt22PHjh2SvB2KFsW+YycgTuHjoAAFKEABxQKiIZdobqXojbhlZcqgYt68JKQABShAAQMQGPfwIQ68eSOp9Pdp09CqbXsDEGCJWSUwa+oUrF2xXO1wJiYmKO3sjEKFCyOftQ1sbGyQ28oK7yMj8S4iAhFv3yIs7Ckeh4bK3pCpbENtai4qcmWDUWXPGB83NAGfVi1x93bgZ2WLU8WvBd6BsYmJoXGwXgpQgAIUoAAFKAC/69fxbccOshL8uy1fIBSgAAUoQAEKUOB/AvvDwzH+0SMJx8ChP6H3gB/IRAEKUCDHBPbv3oWxw4fJ7j9h8p9o28Enx3LjxhSgAAU0IRD57h1qV64oG3ryzFlo3kra8EQTeTAmBQxZQFyrI67ZSTvKuLpi6979hkzD2imgFwLiWv/qnu6Ij4//rB5jAJcrVUq3xvp+fngv07RL/F4ifj/5OF6/eoX+Pb6DaByedliZmOB0hQp6YckiKKCrAiuePcOSsDBJ+uKgJXHgEgcFdFXg0cMHuHrpUmqzUdF09E14uFaWIu5TtrbJj/YdO6Jylaqo9OWXMDUzk+T6bScf+F27prSGcuXKISAgQOm89CakpKSgdOnSeChzENuw0WPQvef/GmKKhqei8WnasWnTJnTs2FFpDhcuXECtWrWQnJwsmZs7d25s3rMPxR0dlcYRE0TOWzdswOoVyxD25IlKaz6dJBqjNmjcOPXvq1Wr14CRkVHqz0fi56S090aWKlUK9+/fV3sPRQtev34Ne3v7dOM1adIEhw4dyrI9GYgCFKAABShAAQpQgAIUoAAFKECB9AXYYJSvEApQgAJ6LBASEgJnZ2fJCVqi5OFjxqJbj8yf5KXHfCyNAhSgQKrAkvnzsHjeXFmNvCYmOOThAQtjcfkRBwUoQAEK6LNAp8BABMfGSko8e80XefPl0+fSWZsGBJYumJ/6M4bchUQa2C7dkOJCoj4/DNS6m8nZYDS7XwncT9sFqpQvJ7kJQpwufuDkKW1PnflRgAIUoAAFKEABjQicPX0aP/TqIRt7Q7lyKJMrl0b2ZVAKUIACFKAABSigSwK7Xr/GHyEhkpSHjBiJ7/v01aVSmCsFKKCHAssXLcSC2bMklRkZG2POosWo17CRHlbNkihAAUMWqOLuhvi4OAnB6F/Ho3P37oZMw9opkC0CB/ftxeihQyR72drZ4eTFy9mSAzehAAU0J3DD1xfdfbwlGxSzsMDO8uXT3fjE27cY+eCBZI61tQ1OXfrf14dN69dh/swZiImJkY1Vw9oa85ycNFcgI1OAAkoFBgQF4fL795J567Zth7snGwArBeQEnRF4EByM8NevkZSchOSkJCQlJSNZ/Ds5JfWjaCKZnJT87+PJSE5J/mxe6uPJ//uc+Jj0779DHj3Es7AwhD56hBfPn2eJh7hGPb+tLcS1rmVcXWBjY4slC+apFfvFixcoWLCgWms+nbx06VL069dPsr5goUI4dPofmJiYYNf2bRg/epRkTocOHbBlyxaV9p4+fTpGjhypcO6ytX+jao0aCh8X9rOm/ImTx48hMSFBpT0/neTs4oJ2Ph3Rsk1byb0tly9cQO/uXSUxv/32W6xZs0btvZQtGDt2LP788/+btMvNf/DgAUqWLKksFB+nAAUoQAEKUIACFKAABShAAQpQIJMCbDCaSUAupwAFKKDtAsOGDcOsWdILca2srFL/CJ7P2lrbS2B+FKAABXJUQLx5KhpciTdh5UYzW1tM5JtaOfoccXMKUIACmhZITElBzevXkfZMWTNzc1wNuK3p7RlfTwUC/f0x5qehECdL59Ro3LQZfho1Gg5Fi+ZUCgr3ZYNRrXtKmFAOCogT5+tXqyLJoHrNWliyZm0OZsatKUABClCAAhSgQM4JHN6/HyOH/CibwB53dxQxN8+55LgzBShAAQpQgAIU0BKBra9eYWpoqCSb4WN+Rrce8s3atSR1pkEBChiIwISxY7Bzq/QmfVMzM6z4ax28Klc2EAmWSQEKGIJA68ZfyV4f0P/Hweg3SP7vXIbgwhopkF0C165cRo8unSXbGRkZwS9I/vrg7MqN+1CAApkXWLV0CebOmC4J1KZAAfzi6JjuBkkpKaguc32oWPTjsOE4tH8fgu7cSTfGzNKlUdfGJvOFMAIFKJAhgYSUFNTz9YX4+OkQjQOvBt6BsbFxhuJyEQUMVSDg1i0cO3wIRw8ewGOZ9xiy2sXR0REhMoelfdxn+/btaNeuXYa2TUhIQOHChfH27VvJ+knTZ6BFm7aIiIhAvSqVkZLma0iePHnw7t07lb+GtGrVCnv37lWYZyknJ3h36ozW7dojT968qU1eD+zdg+WLFmXofgKrPHnQtEVLtOvgAzcPD4X7Lpk/D4vnzZU8vnLlSvTQ0HtFDx8+RKlSpdJ9zsaMGYPJkydn6HnlIgpQgAIUoAAFKEABClCAAhSgAAVUE2CDUdWcOIsCFKCAzgpERkaiRIkSsn8E7/hNV4yd8JvO1sbEKUABCmSXwN3bgejctk3qSY5yY5WLCzzy5MmudLgPBShAAQpks0BQTAy63JY2EnUoUiS1aT8HBTIqkJiYiIWzZ2Hz+nWIiYnJaBi11okbI6rVrIXeAwag0pfShoVqBdPgZDYY1SAuQ+ucgN/16/i2YwdJ3j5dvsHPv03UuXqYMAUoQAEKUIACFMgKgW2bNuH3X3+WDXWyQgXkNTHJim0YgwIUoAAFKEABCui0wMaXLzHz8WNJDaPHjUfnbt11ujYmTwEK6IdAcnIyhg7oj1PHj0kKyp07Nzbu2o0SJdO/EV0/JFgFBShgCAJ9v+2Oi+fPSUrt0v1bjPp1nCEQsEYK5KiAaIzUomF9+b8pX7wMWzu7HM2Pm1OAApkTGNDze5w7c0YSZIWLCyqocI2/d0AAHsXFZSgJEyMjXPDygrGRUYbWcxEFKJB5gSvv36N/UJAkUFk3N2zatSfzGzACBQxY4N7duzh+5HBqw1Hxb02MK1eupDbybNSokcLwtWrVwj//ZOy+jfHjx2PiROm1tmVcXbF17/7UPetV/RJv37yR7H/hwgVUq1ZNpbKjoqJQvnz5dJulikDm5uawsLREdFQUxN9H1R3iUKZ2HTqiSbNmqXGUjT7fdsOl8+cl04KCguDs7KxseaYeb9y4MY4ePZpujDdv3iB//vyZ2oeLKUABClCAAhSgAAUoQAEKUIACFJAXYINRvjIoQAEKGIDAvHnzMHjwYEmlxiYm2H34KIorOZHTAIhYIgUoQAGlAovmzsHSBfNl51mbmuKAuzsseLKpUkdOoAAFKKCLAvvCwzHh0SNJ6jVq18biVWt0sSTmrGUC8XFxOHHsKPbt2onzZ8+mnkic1SNvvnxo1bYdunz7Hb4oViyrw2d5PDYYzXJSBtRhAfG14ecRwyUVDBs9Bt179tLhypg6BShAAQpQgAIUyLjA2hXLMWvqFNkAlytVgnHGQ3MlBShAAQpQgAIU0BuBv168wLwnTyT1/DLxd3To3EVv6mQhFKCAbguIA/l6d+8K36tXJYUUsLfHpl27YV+wkG4XyewpQAEKABg/ehR2bd8msWjRpi0mTZ9BIwpQQMMCSUlJqOhaRnaXDTt2wc3dXcMZMDwFKKApAdGYq6aXp+SAb/Fe0UUV3zNaHhaGpc+eqZ2iuHfgZ0dHNLO1VXstF1CAAlknsPDpU6x+/lwScNCw4ejVr3/WbcRIFDBwgdBHj3Ds32ajATdvZolGzZo1cfbs2dRYosmojY1NunHDw8Nhq+b33bdv36Jw4cJISEiQxF68ajVq1K6D1cuXYc60qZLHJ02ahLFjx6pc682bN1GlShXEx8ervEaVieJABHEfQPtOndW6F1z8nFTNo7wkH2EoLLNjXLp0SWmT1hUrVqBnz57ZkQ73oAAFKEABClCAAhSgAAUoQAEKGJQAG4wa1NPNYilAAUMVEBfEuLq6Ijg4WJbgsn8gLCwsDJWHdVOAAhRQSUB8LRWNrh4o+Fra3NYWv5UsqVIsTqIABShAAd0SmPXkCTa8eCFJesDgIeg7cJBuFcNstV4g/PVrXDx/DuLCqwD/W7jt75+hi4xEQ1G38u4o5+4OjwpeqFGrlkqnFGsL0Pgxo/EkNDTddIp+8QUmTp2mLSkzDwpoTEDRYQdzFi9F/XRObNdYQgxMAQpQgAIUoAAFtEBg4exZWLZooSQTS2NjnPXy0oIMmQIFKEABClCAAhTIeYFVz55hUViYJJEJk6egbYcOOZ8gM6AABSjwr0B0dDS6+3gjOChIYlK8RAls2L4T4r0vDgpQgAK6LKDoPb/a9epjwfIVulwac6eAzgjUrlwRke/eSfKduWAhGjX5WmfqYKIUoMDnAuI6uy7t20pYilpYYHf58ipxhcTFoX1AgEpzxSTRvLRFgQL4xdGRh96prMaJFNCcQPc7dxAYHS3ZYMvefXBxLau5jRmZAgYs8CwsDCeOHsGxQ4fge+0qUlJSMqSxe/dutGrV6rO1nTp1wubNmxXG27dvH5o3b67Wfr1794ZoYpl2dOvRE8PHjEXArVvo0q6N5PGGDRvi2LFjau21bt06dOvWTa01cpONTUxQs3YdtOvgg7oNG8LExETtmIp+TurQoQO2bNmidryMLhD3ZBYrVgzP0mnobmxsjNjYWJibm2d0G66jAAUoQAEKUIACFKAABShAAQpQII0AG4zyJUEBClDAQAT27NmD1q1by1br3akTfv19koFIsEwKUIACGRe4ezsQndq0hjjBT26sdnWFu5VVxjfgSgpQgAIU0EqB/kFBuPL+vSS3jTt3o5yKF6BqZWFMSicEkpOScC/oLkTjUXHRTEx0DGJjYxATE4OE+PjUwyJyW1khd+7cyJUrN6zy5IFD0aJqnU6sExBMkgIGLDB22E/Yv2e3RGD7/oNwKlPGgGVYOgUoQAEKUIAChiww5fffsPGvvyQEdmZmOOzhYcg0rJ0CFKAABShAAQr8J7A0LAzLZW7WnDR9Jlq0kd4oSzoKUIACOSkg3gv7pn1biOYEaUe58u5Ys2kzD1HPySeIe1OAApkWGNSnN86cPCGJ4+nlhb+2bMt0fAagAAWUC7Rv3lS2ofnwsT+j2/c9lAfgDApQQCsF1q5YjllTp0hya1WgAMY5Oqqcc10/P0QnJSmd72FlhdlOTrA2NVU6N6cm+EVFyR46I/IxArDA2RlmRuJfmR8zHj9GUGyswkCNbGzgU7Bg5jf6N4L4W5fc9bzi4SklS8LWzAzPExIw7tEjhXvmMjbGXCenLMtJWaBpjx8jWIFRhTx5MKBIEWUh+Hg6Au+TktDAzw9pWxuKBnVXAm7TjgIUyAaBN+HhqU1GQx4+xKMHDxDy6CGC791DlMz9F5+mkytXLoiDh4xkvift378fLVq0UJh9x44dsWnTJpWrO3z4ML7+WnqoQPNWrTF55qzU+wRrenmmXp//6RDX6UdERMDS0lLlvcTE6dOnY8aMGXj58qVa68TkL4oVQxvvDmjbwQcF7O3VXv/pgr9XrcSMPydLYsyfPx8DBw7MVOyMLN6+fTu8vb3TXXr06FE0atQoI+G5hgIUoAAFKEABClCAAhSgAAUoQIE0AmwwypcEBShAAQMSqFevHk6fPi1b8eyFi9GgcWMD0mCpFKAABTImsHD2LCxbtFB2sbhQ6IC7OyyMxbnEHBSgAAUooC8C9f38IC5A+3SIC1n8goL1pUTWQQEKUIACWizQ1bs9bt3wk2R42T+QN1Nr8fPG1ChAAQpQgAIU0KzAr6NGYM+OHZJNHC0tsd3NTbObMzoFKEABClCAAhTQEYEFT59izfPnkmynzp6Lr9O5MVdHymOaFKCAHgo8Dg1F57at8T4yUlJd9Zq1sGjlKhibmOhh5SyJAhQwBAHR+Ew0QEs7SpQshd1HjhoCAWukQI4L9O/xPc7/c0aSR4fOXfDLxN9zPD8mQAEKZExAURPvZS4uqJgnj8pBRz14gONv3yqcLw65m1GqFNzViKny5lk88Wl8PFr7+yuMur5sWbjkzp0luyprzCqeA/FcZNXwCQzEA5lmnXlMTHCqQoX/tml56xaeJSQo3HZDuXIokytXVqWlME5ccjLq+PkhOSVt+8v/LRlTvDjaZ7J5nMaL0PINTkREYOT9+5IsK1etipXrNmh59kyPAvotIBpzpjYdffgA40aNlBRrZmaW2tDTVEHT7jdv3sDOzi5dpPfv3yOPCt+bExMTIRoPpx3ib45L1qxN/fTQAf1w4qj09/MTJ06gfv36aj9ZSUlJEM0y165di507dyI+Pl5hDNHItMFXjdHOpyO+rFZNtumq2gmkU5Ofnx88PT0zEjLTa6KiopA3b95043h4eODGjRuZ3osBKEABClCAAhSgAAUoQAEKUIAChi7ABqOG/gpg/RSggEEJiD/8fvnll/jw4YOkbisrK2zbfwBFin5hUCYslgIUoIC6AuINPu8WzfAgWL6pXAs7O0woUULdsJxPAQpQgAJaKvAyIQHNbt2SZJfP2hr/XL2upVkzLQpQgAIU0CeBul9WSj0B/dNhX7AQjp07r09lshYKUIACFKAABSigloCiGzs8rKywytVVrVicTAEKUIACFKAABfRVYO6TJ/j7xQtJeTMXLESjJl/ra9msiwIU0HEB/5s30KNLZ9kb7pu2aIEps+fqeIVMnwIUMFSBn34YgONHDkvK96pcGWs2bjZUFtZNgWwVGD9mNHZt2yrZs2qNGli29u9szYWbUYACWSOQnJyMml6eqc3JPh3GAC5WqgTxUdUhmouKJqNph7mxMQYVLYrOBQuqGkor5tXz80NUUpJsLuNLlEBLJQ3bVClCNPoUDT/TGxbGxvjHy0ut50JRvA8pKahx/TqSZSZ8mTcvFpcp898js588wXqZv4t9nDCgaFH0KFxYlTIzNefY27cYLfO6EkGNABz39EQ+BY31MrVxNi2+ERWF5c+eoZSlJX4qViybdv18mymhodj26pVk718m/oEOnTvnSE7clAIUkAoM7tcXp44fkzxw+fLl1Pud0xu1a9fG2bNnFU45duwYGjZsqJTd2toakWkONirj6oqte/enrt3491+YMvE3SZxff/0VEydOVBo/vQnv3r1Dv379sGnTJsm0Sl9Wwbyly5BHSdNNdRMQTVUrl5NePyMasop8jI3V+UlJ3d2Vz58xYwZGjBiR7sRbt26hfPnyyoNxBgUoQAEKUIACFKAABShAAQpQgAKyAmwwyhcGBShAAQMTmDZtGkaNGiVbtUvZcli/fQfE6V8cFKAABSigWODu7UB0atMa4qIkubHa1RXuVlYkpAAFKEABPRA4++4dhsg0lS7r5oZNu/boQYUsgQIUoAAFtFkgOioKNbykp4SLCwpXbdiozakzNwpQgAIUoAAFKKBRgd7du+LyhQuSPWpbW2O2k5NG92ZwClCAAhSgAAUooAsC8cnJ+OHePfhFRUnSnbdkGeqqcLOtLtTJHClAAf0UOHfmDAb26YVkmWY43/Xug6Ej5a9/1E8NVkUBCuiLQMfWLXFHpgFXG+8O+O3PKfpSJuuggFYLLJwzG8sWLpDkWNzREXuPndDq3JkcBSggLyC+t4rvsWlHUQsL7FazGdX7pCTU9/P7L5Ro/tjE1hbjHB0hmozq2hh47x4ucm+8/AAAIABJREFUpmmi9rGGLgULZkkzyF2vX+OPkBClNOvKloVr7txK5ymbcCs6Gt/fuSM7rXvhwvixaNH/HrsZFYUed+8qDOmRJw9Wubgo2zLTj49/9Aj7w8Nl43jmyYOV2ZBDpouQCXD9/fvUxqJX3r//79HvChfGwE+eA03sKxeznb8/QuPjJQ8dOv0PHIoUya40uA8FKKBEYNXSJZg7Y7pk1ty5c/Hjjz8q9duwYQO++eYbhfN69OiBlStXphvHxcUFQUFBn82xK1AAJy5cSv3cg/vBaPt1E0mMunXr4tSpU0pzVDZh/fr16Nq1q2Tar79PgnenTsqWq/342OHDsH/3Lsm65s2bY9++fWrH08SCsLAwFFXyvaN3795YtmyZJrZnTApQgAIUoAAFKEABClCAAhSggN4LsMGo3j/FLJACFKCAVKBp06Y4dOiQLM03336Hkb/8SjYKUIACFFAisGD2LCxftFB2lrWpKQ55eMDMSFxaxEEBClCAArossOr5cyx6+lRSQjufjhg/abIul8bcKUABClBABwQC/f3RuW1rSaa80VAHnjymSAEKUIACFKCARgXEz0jiZ6W0o6mtLX4vWVKjezM4BShAAQpQgAIU0HaBmKQkiCYSN6OjZVNduGIVatWtq+1lMD8KUMDABcTN7+ImeLkhrm8U1zlyUIACFNAlgZoVKyDqkwZMH3MfPGIkevTpq0ulMFcK6KzA1o0b8Mc46X0Sua2scMHvps7WxcQpYMgC69asxvRJf0gIWtrZYXyJEmrTdAoMRHBsLFxy58a00qVR1Nxc7RjaskBc9yquf5UblfPmxZIyZTKd6u8hIdj9+rXSOKOKF0cHe3ul85RN2PrqFaaGhspOm1KqFBrlz//fYykAvr55E+GJibLzxV0eJytUQB4TE2XbZvhxkUM9Pz9EyxyeIYIO/eILfFOoUIbj58RC0VBUvLZEs1e50a9IEfRycMi21J4nJKDFrVuS/fJZW+Ofq9ezLQ9uRAEKKBe4duUyenTpLJnYsWNHbNq0SXkAAC9fvkQhJV83Y2JikCtXLtl4derUwT///PPZY0ZGRvC9ew/ioxi1K1dE5Lt3n82xtLTE+/fvYWpqqlKeiiYdPHgQzZo1kzw8ePgI9OjbL1Ox0y5O72+rU6ZMwahR2nWAU58+fbB8+fJ0DZ49e4bChQtnqRODUYACFKAABShAAQpQgAIUoAAF9F2ADUb1/RlmfRSgAAVkBCIiIlC+fHk8lWmUJKYvWL4StevVox0FKEABCqQjkJSUBO8WzfAgOFh2Vis7O4zLwIVJRKcABShAAe0SGPPgAY6+fStJatqceWjSvLl2JctsKEABClBA7wSOHNiPEYOlp7MP+mkYevUfoHf1siAKUIACFKAABSigqkDLRg0QGhIime5TsCBGFiumahjOowAFKEABClCAAnon8PbDB/QLCsL92FiFta3btgPunp56VzsLogAF9E9gxeJFmD9rpmxhU+fMxdfNW+hf0ayIAhTQS4F37yJQp3Il2dpmL1yMBo0b62XdLIoC2iZw+sRx/Ni3j2xal28FwMLSUttSZj4UoIASgaED+uHE0aOSWYvLlMGXefOq7SeaJkZ++ICa1tZqr9W2BScjIjDi/n3ZtPKamKQ218zs8AkIwIO4OKVhmtnZYWIW3FeRXkPTPeXLo4iFxWe5iGakoimpoiEOLRSHF2pq3IyKQo+7dxWG3+vuDgcdaWJ7MTISS8PCFDYW/bTIn4oVQ5eCBTXF+lncPeHhmPjokWSveg0aYu7SZdmSAzehAAVUE4iPj0d1T3eIe/E+HcWLF0eIzLUf6UV1c3NDYGCgwimXLl1ClSpVJI936NAB27Ztk3z+1KUryP/v9wNxva64bjftEI1Ja9WqpVqxCmaJvKpVqyZ59LtevTF01OhMxf508YP7wejYqiUSEhIkMfPkyYObN2+ipBYe3Ovv7w93d/d0HaZPn47hw4dnmRUDUYACFKAABShAAQpQgAIUoAAF9F2ADUb1/RlmfRSgAAUUCFy5cgU1a9ZEosxpjHnz5cP2/QdRiCc68fVDAQpQIF2Bu7cD0alNayQnJ8vOW+3qCncrKypSgAIUoIAOC7QPCECIzAWQl/0DYZHmYkQdLpOpU4ACFKCAlgoounl6+tx5aNyMja619GljWhSgAAUoQAEKZINA/WpV8CY8XLJTj8KFMaBo0WzIgFtQgAIUoAAFKEAB7RN4kZCA3nfvIkzmptGP2Xb7vgeGj/1Z+5JnRhSgAAUUCEwYOwY7t26RPGpkZISV6zagkkyzAGJSgAIU0DaBQH9/dG7bWjatHQcOobSzs7alzHwooJcCtwMC0KlNK9nadh0+gpKlSutl3SyKAvosIBp4i0benw4jABcrVoSJkfiX4Y6XCQloduuWQoADHh4oaGaWYaDopCTU9fNTaX0xCwvsLF9epbnpTfrm9m3cjYmRTMljYoJTMg1Tr7x/j/5BQQpDNrG1xSQNNlhb8PQp1jx/Lru/S+7cWF+2bKZNsiPAwqdPsVpBHYr2H128OLzt7TWe3i8PH+LQmzeSfXgoicbpuQEFMiTQpX1bBNy8KVn75MkTFFXzOo+VK1eiV69eCvMYNWoUpkyZ8tnjAwcOxMKFCyVrxH3UTmXKpH5+68YN+GPcr5I5kyZNwtixYzNU98dF9+7dQ5l/9/k0UNsOPpgw+c9Mxf64OCYmBh1btZA9sFfM2bNnD1q2bJkle2kqSOXKlXHt2rV0w0dFRcGK92tq6ilgXApQgAIUoAAFKEABClCAAhTQIwE2GNWjJ5OlUIACFFBXYMGCBRg0aJDssvIenvhry1aYmJioG5bzKUABChiUwLyZM7ByyWLZmq1NTXHIwwNmBn6BkkG9IFgsBSigVwKJKSmoef060raRNrewwBV/xafe6hUCi6EABShAgRwVGD9mNHZt2yrJYePO3SiXBRfe52hx3JwCFKAABShAAQpkQuBLt7JIkGmc9WPRoujOA/QyIculFKAABShAAQroqsDj+PjU5qKvZQ4a/ljTkJEj8X3vvrpaIvOmAAUMVEAc+jt0QH+cOn5MImBqaoqNu3ajjIurgeqwbApQQFcEjhw8gBE/yl+vfSXgNszNzXWlFOZJAZ0WCH/9Gg2qV5WtYfGq1ahRu45O18fkKWBoAsFBQWjfvKmkbAdzc+x1dzc0Dtl6v7pxA28/fJB9bK6TE2paW2fY6WJkJAbeu6fy+tMVKsAqE/enfUhJQS1fX4iPaUfVfPmwUKZhe3JKChrdvIlIBQaiMenJChWgqVa0PoGBeBAbK2vUv0gR9HRwUNkvJycODQ7GP+/eqZ3COEdHtCpQQO116ixofOMG3sg8v2ev+SJvvnzqhOJcClAgGwSm/j4RG/5aK9lp69at8Pb2VjuDkJAQlChRIt11iYmJEH9DFOP333/HuHHjJPPHT5qMdj4dUz//8MF9tGnSWDKnadOmOHDggNo5frogPDwcBWS+LjZo3BizF8rfl6juhj/27YPTJ47LLhsxYgSmTZumbsgcmX/s2DF89dVX6e69bds2tG/fPkfy46YUoAAFKEABClCAAhSgAAUoQAFdEWCDUV15ppgnBShAAQ0JtGnTBrt375aN3qNvPwwePkJDOzMsBShAAf0QEG82+rRqgQfBwbIFtbW3x8/Fi+tHsayCAhSggIEJBERH49s7dyRVF/2iGA6cPGVgGiyXAhSgAAVyQqBHl864duWyZOvzvjdglSdPTqTEPSlAAQpQgAIUoECOC4jmMl4uzrJ5jHV0RDsN36iW4wBMgAIUoAAFKEABCqQRuBsTgwH37uGdgmYJRkZGmDxzJpq1bE07ClCAAjopIK7N6d29K3yvXpXkb2Fhgd2Hj8KhaFGdrI1JU4AChiGwatlSzJ0ubeJRpOgXOHjqtGEgsEoKaIFASkoKKpV1QVJSkiSbcX9MQvuOnbI1y8jId1i7fDkSEz/gx+HD/2t8lK1JcDMK6LDApnV/48/fJkgqaGFnhwlKmo3pcNlqpT4kOBhnFTSG/KFoUXyfiUP7lj97hqVhYSrnM8fJCbUy0dD0TkwMut6+LbufqEPUIzcmhoRgz+vXCvNc4eKCChq4ButVYiKa3rypcN8tbm4oZWmpsl9OTuwSGIggBY1S08tLNG6dWLIkmtraaiT94NhYdAoMlMS2L1QIx86e18ieDEoBCmRO4PD+/Rg55EdJkKFDh2LWrFkZCi5+xi9atCiePXumcL2vry8qVKiAZcuWoW9f6SFsNjY2OH3l2n/r61apjIi3bz+LZ21tjYiIiAzl+HGRyNXY2FgSo3KVqli5fkOmYovFq5cvw5xpU2Xj1KtXD8ePH5fdP9MbayiAOHQ4X758iI+PV7iDvb09wsLC+LuUhp4DhqUABShAAQpQgAIUoAAFKEAB3Rdgg1Hdfw5ZAQUoQIFMCbx//x4VK1ZEsExjPHGDwdI1f6FqjRqZ2oOLKUABCui7wN3bgejUpjXEje1yY7WrK9ytrPSdgfVRgAIU0DuBna9fY1JIiKSuOvUbYP6y5XpXLwuiAAUoQAHtE2hUswZevXzxWWLWNjY488nFjNqXNTOiAAUoQAEKUIACmhV4++YN6lX9UnaTyaVKoXH+/JpNgNEpQAEKUIACFKCAFgnciIrCwHv3EKvgvWpxs+rCFatQo3ZtLcqaqVCAAhRQXyA6OhrdfbwRHBQkWWxlZYUDp85ANAPgoAAFKKCNAr//+gu2bdooSa16rdpYsnqNNqbMnCigtwJN6tTCc5nmQ70H/ICBQ3/SeN2vXr3EqiVLcPzIYbx4/vy//UxMTFGzbh38MmEiCjk4aDwPbkABfRAY8eMgHDl4QFLKbCcn1M5EI0t9sPlYw7Jnz7BMQRNQ8X6aeF8to+PH4GCcl2leWsTcHGEJCZKwPRwcMKBIkYxuh12vX+MPmet5RcBppUujgYLfB0WDVdFoVdH4rnBhDNTAgRWbX77E9MePZbctbmmJHW5uGbbI7oUN/PwQKdOc275gIQwZMRJHDu7H6RMnZNMSTUanlCqFhhp4/3bDixeY9eSJZN/mrVpj8syMNSrMblvuRwFDExA/h4ufx9OOatWq4cKFC5niWLBgAQYNGqQwxm+//YZGjRqhZs2asnMmTZ+BFm3apj42uF9fnDp+TDJP3H9dunTpTOUp7tdOO5xdXLBtn/RnGnU2unrpUuoBTXL3NRYqVAgBAQGws7NTJ6TWzF25ciV69eqVbj6nT59GnTp1tCZnJkIBClCAAhSgAAUoQAEKUIACFNAWATYY1ZZngnlQgAIUyEGBwMBAVKpUCXFxcZIsbPLnx/b9B1HA3j4HM+TWFKAABbRfYO70aVi1bKlsojampjjo4QEzmTcCtb8yZkgBClDAcAWmhYZiy6tXEoDBw0eih8zptYYrxcopQAEKUEATAuLU7Srly0lCu3tWwLpt2zWxJWNSgAIUoAAFKEABnRB4HBqKFg3ry+Y639kZ1fPl04k6mCQFKEABClCAAhTIrMDFyEj8FByMhJQU2VCmZmZYu3kLyrt7ZHYrrqcABSigFQLhr1/jm/Zt8UymQU7+/Plx8PQZ5MqVWytyZRIUoAAFPhXo9923uHDurASlc7fuGD1uPLEoQIFsFOjWwRs3/XwlO4pmQqKpkCZG6KNHWLl0Cc6cPIE34eFKt3AqUwYjfv4V1WrUUDqXEyhgyAKtG3+FRw8fSAjOeXnBwtjYkGn+qz295polLC2xLRNNLuv6+SFapunksGLFMFOmsWaVvHmxqEyZDD8vU0JDsU3mel4RcJ+7Owqbm8vGTkxJQcMbNxAjk6tY4JwrFzaWk16fleFE/10oDgQSf7uTGz0KF8YADTQ1zWzOcuvjk5NR01f6fdPU1BTXbt9NXZKclIR+Pb7DpfPnZVMwNjLCjFKlUCeLDwUZHByMczJNbhevWsPDljTxYmBMCmSRQKOaNfDq5YvPoomvKbGxsRAfMzNEA1BnZ2eFIczNzdG0aVPs3r1bMkccXLT76PHUA4yWLpiPRXPnSObs2rULrVu3znCKz58/h4PMYQLi8KTzfjczHFf8zbRd0yaIiIiQxBCmZ86cQfXq1TMcXxsWvn37Fra2tummUq9ePZw8eVIb0mUOFKAABShAAQpQgAIUoAAFKEABrRFgg1GteSqYCAUoQIGcFVB2klOT5s3hWs4NZVxcUcbVFQULFcrZhLk7BShAAS0TSExMTH1DLlTBybjt7O0xtnhxLcua6VCAAhSgQHoCve7ehV9UlGTKrsNHULJU5k6fpTwFKEABClBAmUBwUBDaN28qmda8VWtMnjlL2XI+TgEKUIACFKAABfRW4HZAADq1aSVb3xpXV5S3stLb2lkYBShAAQpQgAIU+Chw/O1bjHogbaLx8fFcuXJh0649KFGqFNEoQAEK6JWAOHSia/u2sjfMF3ZwwIGTp2FiYqJXNbMYClBA9wXEYTni61faMfrX8ejcvbvuF8gKKKBDAsMG/oBjhw9JMvbwrIC/s/CgzzuBgVi9bCnOn/0HkTLNz1QhEw3Uv/nue/Ts1x/GbJaoChnnGJhA03p1Efb0iaTqq5UqGZiE4nLffviAr27ckJ0gWrCeq1gRZkZGanuFxMWhfUCAZJ2jpSVmli4Nb5nHRNPXf7y8kNHWr9/duQP/6GjJnnlMTHCqQoV0a/j54UMcfvNG4ZwDHh4oaGamtoOiBXHJyajj54dkBYcC/V22LMrm1o3DMR7ExcFH5vl0LVcOm3fv/Y8gKSkJ33fuhBu+12VZTIyMMNvJCTWy6KDIpJQU1PPzQ2xy8mf7ie+Xl24FQDQR5KAABbRTYMSPg3Dk4AFJcm3atEHXrl1RqlSp1P+sra0zVID4eiQadsbHxytcb2lpibi4OMnjH6/NFfmJPNOOOXPmYPDgwRnKSyzatGkTOnfuLLv+xr37GYr7v6+/HXFDphm0CDhv3jwMGiStJUObacGisWPH4s8//0w3k7t376JMJpqaa0GZTIECFKAABShAAQpQgAIUoAAFKJBlAmwwmmWUDEQBClBA9wU6duyILVu2qFSItbUNnF1c4Ozq8l/TUWcXV1hYWKi0npMoQAEK6KOA/80bEKebJ6e5UOFjrevLloWLjlwMoo/PD2uiAAUooK5ALV9fiAv9Ph1GRkbwCwpWNxTnU4ACFKAABdQWOHnsGIb07ytZ13fgIAwYPETteFxAAQpQgAIUoAAF9EXgysWL6NXtG9lytrm5oYSlpb6UyjooQAEKUIACFKCAQoFB9+7hQmSk7OPixtvtBw7CviAPD+ZLiAIU0E8B0bCru4+3bKOAUk5O2HHgEMT7uhwUoAAFtEXAy7UMkpOSJOksXrUaNWrX0ZY0mQcFDEJg6u8TseGvtZJabe0KYOPOXfjw4QMSExPwIfEDEhLiER0dg5joaMTGRCMmJgaxsbGIjYlBXFws4mLjUhsTif/ixX/xcbh+5Sqio6OQoqCpXEaQzczM0OCrxhg74TfY5M+fkRBcQwG9FGhYozpev3r5WW3it4ArbDD6mUnzW7fwIiFB9jXwV9myKJeBexv2hofjt0ePJDFb2NlhQokSqOvnh2iZn302lSsHp1y51H49iqt4a1y/jg8yX1tFw8p5zs7pxjzx9i1GpnNQz9jixdHO3l7tvBQtOBERgZH35RvF2ZmZ4bCHR5btpelA5yMj8eO9e5Jt6jVshLlLln72+cTERHzTvi3u3r4tm5ZoZjszi5qM+kZFoffdu5J9ijk6Yt+xE5pmYXwKUCATAuvWrMb0SX8ojSCa7ZcsWTK12Wjaj46OjkobCU+cOBHjx49Xuk/aCQtXrILI8cLZfyRrd+zYgbZt26od8+OCfv36YenSz792fnzsSsBtpTXJbTztj9+xfu0a2Zy8vb2xdevWDOerrQsfPnyY+rpIb4hGsKIhLAcFKEABClCAAhSgAAUoQAEKUMDQBdhg1NBfAayfAhSgwCcC4qKXypUr47aCN/OUYYmT/sSbcWVcXFHG1RXuFSqges1aypbxcQpQgAJ6JTB76hSsWbFctiY7U1Ps8/DI0Em/eoXEYihAAQrogEBYfDxa+ftLMhUXaZ++fFUHKmCKFKAABSig6wJ/rVyBmVOkJ21Pmj4DLdpk/CJFXXdh/hSgAAUoQAEKUEBRI3Yhc8TDA7ZmZkSiAAUoQAEKUIACei/Q2t8fT+PjJXUWdnDA5t172XRG718BLJACFDh35gwG9ukl27DPq3JlrNm4mUgUoAAFtELg2dOn+LqefBPRAydPoegXxbQiTyZBAUMRWL18GeZMm6qT5YoG6mXdymPMuPHw8PLSyRqYNAWyUqDul5UQERHxWUgTIyNcqlgxK7fR+Vgj7t/HyTROH4v61dERrQsUULvGyaGh2PHqlWTdx0adoiGlaEyZdvzs6Ii2GdjvfmwsOgYGyubZ08EB/YsUSbeG+ORkNLhxA+Kj3KhjbY1ZTk5qOyhaIJqviiascqNLwYL4qZju/Py38/VrTAoJkZTSrUcPDB/zs+Tz8fHx8GnZHI8ePpStXzQZFQ1hv8ybV6F3UkoK3n74gDeJiQj/8AFv//0o/vebfz+v6OClTl27Ycz4CVn2XDIQBSiQ9QL+N2/gm/btMhVY3MNcpEiR/5qPtmjRAqKZZtrh5+cHryz6udnS0hLPnz+HOOAto6Ns2bK4c+eO7PJj586rfWjc0UMHMXzQQNl4rq6uuHbtGnJnoJF4RuvL7nUtW7bEvn370t321atXKJCBnz2yuxbuRwEKUIACFKAABShAAQpQgAIU0JQAG4xqSpZxKUABCuioQHBwMDw9PVNP2M3sEBexHD5zFoUKF85sKK6nAAUooDMC4uTVdk2bIFTmQgpRhLe9PUYXL64z9TBRClCAAoYqcCoiAsNlThAv7+mJ9dt2GCoL66YABShAgWwUmDR+HLZsWC/Zce3mrajAmyGy8ZngVhSgAAUoQAEKaJvA3p078cvI4bJpXa1USdvSZT4UoAAFKEABClBAIwKVr12TjXvuuh/ypHODvkaSYVAKUIACOSSwf/cujB0+THb3eg0bYe6SpTmUGbelAAUo8P8CVy5eRK9u30hIjE1M4HsniFQUoEA2C6T380M2p5Kp7eztC6JH337o1K0bRIMlDgoYokCNCh6Ijo7+rHRTIyNc5DU1n5msev4ci54+lX2JdCxYECMy0OyyS2AggmJjJTE3lisH51y5sOzZMywLC5M83qpAAYxzdFT75bo/PBzjHz2SXTezdGnUtbFRGjO9Rqui6eUZLy+Ij5kdKQC+unEDER8+yIZa7uICrzx5MrtNtq1fHBaGlc+eSfYbP2ky2vl0lM0jLjYWrRo3wovnzxXm2dzODo4WFrINRN8psFOl6A07dsLN3UOVqZxDAQrkkEBSUhK+dCsL8TGrhrm5Oa5evQp3d3dJyISEBFhYWGR6qxEjRmDatGkZjvPmzRvY2dkpXL9t3wE4u7ioHP/B/WB0btsG4mtu2pEnTx74+vrCKQubZ6ucWDZPvHTpEqpVq5burgsWLMAPP/yQzZlxOwpQgAIUoAAFKEABClCAAhSggHYIsMGodjwPzIICFKCAVgls2bIFHTvKv9GnbqJDR43Gd716q7uM8ylAAQrotIA4UbGrd3ukpIhLRKRjfdmycNHjUwB1+slj8hSgAAX+FVB0gWPHb7pi7ITf6EQBClCAAhTQuEC/777FhXNnJfucvHgZtulcaKjxxLgBBShAAQpQgAIUyGGBjX//hSkT5X83Z4PRHH5yuD0FKEABClCAAtkiEBoXh3YBAZK9HEuUxJ6jx7IlB25CAQpQQFsEVi1dgrkzpsumI5qdiKYnHBSgAAVyUmDXtq0YP2a0JIVSpZ2w89DhnEyNe1PAIAUUNf3NLgzR/LBavnz4Kn9+1LOxgZWJCRKSk3Ho7VtsevkSQTExaqUimiU1bdESI37+hYdNqCXHyfogULmcKxITEz8rxdzYGOe9vPShvCyr4VJkJH64d082XsU8ebBMjWZmIkh8cjJq+/oiOU1EYX/Wywui5fHFyEgMlNmzpKUltrq5qV3bzMePsfHlS9l1Bzw8UNDMTGnMg2/e4NeHDxXOm+fsjBr58imNo2zCrehofH/njuy0fKamOO7picy3MVWWRdY9Lhq7igavacfmXXvgms5zGRMTg6Z16yAi4m3WJaMkkqmpKa4G3oFRFjSKzbakuREFDFTgu84d4Xv1apZW7+LiAj8/P1haWsrGHT16NKZOnZqhPR0cHODv7w9bW9sMrReLlN2vvXL9BlSuUlWl+KKpaIeWzREaEiI7f8+ePWjZsqVKsfRhUnJyMkqXLo1HCpqRf6wxNjZW4etDHxxYAwUoQAEKUIACFKAABShAAQpQQE6ADUb5uqAABShAAVmBhQsX4tChQ6l/WH/y5EmGlVxcy2LL3n0ZXs+FFKAABXRVYOaUP/HXyhWy6duZmkJczGLCixd09ell3hSggAEIKDqtfM6SJajf8CsDEGCJFKAABSiQ0wLNG9TDk8ePP0vD3MICV/wDczo17k8BClCAAhSgAAVyVGD5ooVYMHuWJIc8JiY4VaFCjubGzSlAAQpQgAIUoEB2CJx59w4/BQdLtqrfqBHmLF6aHSlwDwpQgAJaJfDnbxOwad3fsjmJw9HFIekcFKAABXJKQPwdS/w9K+3gz2459YxwX0MXCHn4EK0aN8pWBtFUtErevPjK1hYN/m0qqigB0Zhuy8uXOPb2LRJTUlTOUzRTq1G7DhatXKXyGk6kgK4LeDqXlpSQy9gY/7DB6GcuUUlJqOfnJ/t0W/7bFFSd18LV9+/RLyhIsuTLvHmxuEyZ1M9HJyWhroI9T1eokNpcWZ3R++5d+EZFSZbYmpriiKenSqFihMONG0hW8LXVp2BBjCxWTKVY6U1a9PQpVj1/LjulXYECGOvomOk9sjNA36AgXHv/XrLl5VsBsFDo43rnAAAgAElEQVTQxO/j5Mh379Ckbm3EREdnS8plXF2xde/+bNmLm1CAApkTWL92DdatXo3nz58hOSkpc8E+WT1w4EDMnz9fYbzLly+jalXVmnh+DCIa+l+4cAFemfz5YsCAAVi8eLEkt4lTp2Hz+nXo1bc/GjRurJLF8EEDcfTQQdm5I0eOzHAjVZU21+JJ27dvh7e3d7oZ7tu3D82bN9fiKpgaBShAAQpQgAIUoAAFKEABClAgawXYYDRrPRmNAhSggF4KvHnzJrXR6I0bN1I/iv8CAwPx4cMHlerdefAwSjk5qTSXkyhAAQroi4A4Ebld0yYKTwTsYG+PUcWL60u5rIMCFKCA3gm09vfH0/h4SV2X/QMhLhThoAAFKEABCmhSQFw0WcmtrOTiSZey5bBlz15Nbs3YFKAABShAAQpQQOsFZk+dgjUrlkvyLGRmhv0eHlqfPxOkAAUoQAEKUIACmRVY9+IF5sgcFjx4+Ej06Ns3s+G5ngIUoIDOCaSkpGBI/344dfyYbO4DfxqG3v0H6FxdTJgCFNAPgdFDh+DgPun7e2yArB/PL6vQPYG42FhU9Siv8cRNjIwgmu19lT8/GubPD3FAljrj7YcP2Pn6Nba+fIlXiYkqLx0/6U+08/FReT4nUkBXBcS9TJXKukjSF40rRQNLjs8FFF0PK2btc3dHYXNzlclE80zRRDPt6OHggAFFivz3aZ+AADyIi5PMW+DsjGr58qm8n5hYy9cXccnJkjW1rK0xR4171X4MDsb5d+9k9y5oZoYDWfA+Y+fAQNyLjZXdY76zM6qrWbtaUBqY3MbfH0/SXEttbGwC37vSJrNy2796+RLikO14meuxszrd3gN+wMChP2V1WMajAAU0KCCuk33x/DmePn2CsCdPEZb68cl//zsjDUgPHz6Mxuk06oyNjUXu3LlVqko08d+6dSvat2+v0vz0Jrm5uaXej512nLl6DWZm5ngYHAw3Fb4Pieas0/74XXarevXq4fjx4zA2Ns50vroaIDo6Gnny5Ek3fRcXF9y+fRvi+eWgAAUoQAEKUIACFKAABShAAQrouwAbjOr7M8z6KEABCmhIICEhIfWP2p82Hj116pTsbj379cePw4ZrKBOGpQAFKKC9Av43b6Crd3uIGxnkxvqyZeGi4huT2lslM6MABSigfwLiQkRxQWLaYWlpiUu3AvSvYFZEAQpQgAJaJxD66BFaftVQklejJl9j5oKFWpcvE6KANggkJSUhOOgu3ke+T00nV65cKl10qw25K8shPi4O94ODERMdnTrVzNwcnl5eypbxcQpQgAJ6K/D7r79g26aNkvpKW1pis5ub3tbNwihAAQpQgAIUoMBHgcmhodjx6pUEZN227XD3ZBMNvlIoQAHDFBAHAffu3hW+V6/KAowZPwGdunYzTBxWTQEK5KhAtw7euOknvQZl/KTJaOfTMUdz4+YUMFQBT+fSsqXXsbGBpZERTI2NYWZk9Nl/6nxOxHDKnRv51GwqKpdUckoKTr17l9po9Mr7/70Pmt6wtbPDyYuXlU3j4xTQeYGYmBhU93SX1JHP1BQnPD11vr6sLmDMgwc4+vatbNhZTk6oY22t8pY/BQfjjEyTztlOTqj9SZyJISHY8/q1JG6fIkXQx8FB5f1C4+LQLkD+ul0RR8RTdex6/Rp/hIQonL7VzQ0lLS1VDSeZJxpCN715U3Z9bhMTnPL0hLEONTMTd8BUu34dSWnuhbGyssJ5P/k65Yp/HBKCNl83hmgMnNXD1NQUFhYWyJsvH/7euh0FCxXK6i0YjwIUyEGBTxuQPn3yv+ajognp7YAA3Lt7VzYze3t73L17F/nz50838549e2LVqlXpzlm8eDH69euXaYE3b97Azs5OEsfZxQXb9h1QOf4NX19837kjxHWSaUfRokVx48YN2X1U3kCPJs6YMQMjRoxIt6Lr16/Di9dg6tGzzlIoQAEKUIACFKAABShAAQpQQE6ADUb5uqAABShAgSwTuHz5MqpWrSqJV6hwYRz551yW7cNAFKAABXRJYMbkSfh7tfybjnampqkn3YqTyjkoQAEKUEB7BG5ERaGnzEUnxUuUwN6jx7UnUWZCAQpQgAJ6K3DuzBkM6Pm9pL4effpi8IiRels3C6OAqgLi4mFxwWxggD/uBP7vguGgO3ckF8/mzp0b4ia6Avb2MDU1Sw1vZmYGJxcXlCtfPrXpSrHixVXdNlvmvX71Er7XrqXWcycwEA+C70FcIK3o8BKRlIWlZWqd9vYF4VSmDKrVqIlqtWrC2tomW3LmJhSgAAWyW2DU0ME4tG+fZFuvPHmw3MUlu9PhfhSgAAUoQAEKUCDbBfoHBck2lhE39osb/DkoQAEKGKpAdHQ0uvt4IzgoSJbgj2nT0bJtO0PlYd0UoEAOCdSvVgVvwsMlu6/asBGVvqySQ1lxWwoYroB4L65hjeoSAI88ebBKy/++/DAuLrXR6N7wcMQmJyt8EucvW4E69esb7pPMyg1C4N27CNSpXElSq62ZGY54eBiEgTpF/v3iBeY+eSK7pH+RIuipRsPPRjduIEKmUeQxT0/YmJr+t4eiZp418uXDPGdnldM/8uYNxj58KDs/bVNTZUEjP3xAwxs3IBpnyo3BX3yBbploULn11StMDQ2Vjd3M1hYTS5ZUlqJWPR6emIgmMg1TCzs44PCZs2rlGujvj2/at0VyOt+/jEWDb3NzWFpawsoqD/JZ54ONTX7Y2ReAfcFCcChSBEW/+AJfFC+e+nlrGxuINRwUoIBhCpz/5wz695BeYys0WrZsiT179iiFOXv2LGrXrq1wXvXq1XH+/HmlcZRN2LZtGzp06CCZ1rlbd4weN17Z8tTHIyIi0K5pE4TLNO8W10NeuHABlSpJfzZSKbieTnr+/DkclPyM06VLF6xfv15PBVgWBShAAQpQgAIUoAAFKEABClAAYINRvgooQAEKUCBLBZycnHD//n1JzDUbN8OrcuUs3YvBKEABCuiCQHxcHLxbNEOogtNuOxcsiGHFiulCKcyRAhSggMEIKLrIr2Hjxpi1cLHBOLBQClCAAhTIOYGNf/+FKRN/kyQwftJktPPpmHOJcWcK5KCAuMng9IkTOLR/L86ePo2o9++zJBsbGxvUrFMXHTp3ybG/X4obizf8tRZnTp7E3duBWVKXkZERyrm7o1aduqjboCHc3N2zJC6DUIACFNAGgYG9e+KfU6ckqdS1scHM0qW1IUXmQAEKUIACFKAABTQq0PzWLbxISPhsDwsLC1z2z5rfKTWaPINTgAIU0LCAuMleNC15FhYm2Un8zWzmgkUQ7/tyUIACFMgOgfj4eFQpX052q+PnL6YekMZBAQpkr8D+PbswdtgwyaY+BQtipI5cyxuTlIR94eGY9vixLF5hhyI4fOaf7IXlbhTIZoHXr16hYY1qkl3tzcxwkA1GJS7X3r9HXwUHMTTMnx9TS5VS6Rl8Eh+PNv7+krnFLCyws3z5zz5/PzYWHQOlf6uyMjHB6QoVVNpPTJr35An+evFCdv4RT0/YftLUVJWgwkF4yI1KefNiaZkyqoSRnfPjvXs4Hxkp+9j00qVR30a3DokNiI7Gt3fuSOpxK++ODTt3qe108dw5rF+7GgXsC6KQQ2E4FCmKYsWKo0TpUsif3xbid3YOClCAAuoI/P7rz9i2aZPskiVLlqBv375Kw0VGRsLa2jrdeeHh4bC1tVUaS9GEQYMGYcGCBZKHZy5YiEZNvlYaV1w32bt7V1y9dEl27vz58zFw4EClcQx1wpAhQzB37tx0yw8NDUUxHfl9MG0hT548QXBwcLr1idpKZ+H1VA8fPkSIgvtkPyZSpEgRlMnEz1Uijr+/P17LNNVNr1gTExPY2dmhYMGCqR/584Wh/j+fdVOAAhSgAAUoQAEKUIACHwXYYJSvBQpQgAIUyFKBCRMm4LffpA0wfLp8g59/m5ilezEYBShAAV0R8L95A1292yMlRXrerbgMYl3ZsnDJnVtXymGeFKAABfReYHJICHbIvBE94udf0PU7+ZNu9R6FBVKAAhSgQLYKTJ/0B9atWS3Zc8Xf6/FlNekNEtmaHDejQDYLJCYmYuNfa7F+7Ro8f/ZMo7s7u7ig4zdd0aJNG+TKpfnf0yPevsWqZUux6e+/IG4y1uQQtXX9vgeat2oNMzMzTW7F2BSgAAU0LvBtJx/4Xbsm2adVgQIY5+io8f25AQUoQAEKUIACFMhJgYSUFNS4fl2SQrHixbHv+MmcTI17U4ACFNAagcehoejavi0iIiIkOYkbihetXI0atWtrTb5MhAIU0F+B4KAgtG/eVFKglZUVzvvd1N/CWRkFtFhg3OhR2L19myTDcSVKoJWdnRZnLk3t7Lt3GKKgkcyajZtz7HBFnUJksjor8OzpU3xdr44kfwdzc+zl4ZsSl/jkZNT09ZV9votbWGBHmuagil4YB9+8wa8PH0oebmZnh4klSkg+X9fPD9FJSZLPb3NzQwlLS5VefwOCgnBZpiFoQTMzHMhAM9ktL18qbNBsbGSEMxUqwNLYWKXcPp0Ul5yM+n5+SJS5X8TC2BgnPD0hPurSOP72LUY9eCBJuWHjJpi1cJEulcJcKUABPRWIjY1B26+byB40ZGlpiZcvXyJv3rwqVe/j44OtW7cqnLtv3z40b95cpVhpJ7m7u6c2Skw7zly9Bmtr5c2nF86ehWWLFsru7e3tnW7eGUpYDxcFBQXBxcUl3comTpyIX3/9VeeqHz9+PETu6Y2GDRvi2LFjWVZb69atsWfPnnTjdenSBevXr8/Unq1atcLevXszHCN37tyoVasWGjVqhAYNGqBixYpsOJphTS6kAAUoQAEKUIACFKAABXRVgA1GdfWZY94UoAAFtFTg/v37cHJykmSXz9oapy9dgbGJiZZmzrQoQAEKaFZAUYMgsauduMDF3R0mPHVVs08Co1OAAhRQUUCcuC1O3k47jp27APuCBVWMwmkUoAAFKECBjAsM6tMbZ06ekAQ4fOYsCjs4ZDwwV1JAhwTEIR37d+/C/FkzNd5YNC2LuHC376BBqc1GTU1Ns1xNXNz89+rVWLNsKaJlfu7M8g0/CehQpAgGDB6Klm3b8mJJTUIzNgUooFEB0ZRBNGdIO7oWKoQhX3yh0b0ZnAIUoAAFKEABCuS0wIPYWPgEBkrSqNewEeYuWZrT6XF/ClCAAlojcCcwEN19vGUP9jE2NsbKdRtQ8csvtSZfJkIBCuinwKnjxzC4X19JceXKl8fGnbv1s2hWRQEtF/Bp1QJ3b9+WZLmhXDmUyZVLy7OXptcxMBD3Y2MlD5QoVQq7Dx/VuXqYMAVUFQh99Agtv2oomV7c0hI73NxUDWNQ87wDAvAoLk625rNeXio11ZwWGootr15JYowuXhze9vaSzw+4dw+XIyMlnx9fogRaqtjUuZ6fH6JkmpTWsbHBrNKl1X4OwxMT0eSm4kbvU0qVQqP8+dWOeyoiAsPv35dd18DGBtMykKvaSWTxgg0vXmDWkyeSqN/17oOhI0dl8W4MRwEKUCBjAn7Xr+Pbjh1kFyckJKh1EPfChQsxcOBAhYl07NgRmzZtUivRN2/ewE7me15pZ2fsOHBIpVid27ZGoEyDUldXV1y7dg2iiSKHagI1a9bE+fPn050cGRmpcmNa1XbV7Kz+/ftjyZIl6W5iYmICUVdWvFY+fPgAGxsbpde9fvXVVzhy5Eimis9sg9G0mxcoUCC10eg333wDEZuDAhSgAAUoQAEKUIACFKCAIQiwwaghPMuskQIUoEA2C1SpUgVXrlyR7Dp/2XLUqd8gm7PhdhSgAAW0QyA+Lg6tv24McWKy3OhSqBB+4s3v2vFkMQsKUMDgBapfvy45RVy8qX79jrR5icFjEYACFKAABTQiIE5Vf3A/+LPYxsYm8L3L70UaAWdQrRO4dcMPkyeMl70wNjuTLVa8OIaMHIVGTb7Osm2vXbmMn0cMV/j3gSzbSEkgF9eyGDvhN1SoVCm7tuQ+FKAABbJM4Ou6tfEsLEwSr2+RIujNZuxZ5sxAFKAABShAAQpop8DJiAiMkGlW8G2v3vhp1GjtTJpZUYACFMghgXNnzmBgn15IlmlGI97/Xbt5C9w9K+RQdtyWAhQwBIF1a1ZDHEyedjRt0RJTZs8xBALWSAGtE6jh5YnoqKjP8jI1MsL5ihVhrHXZKk/oyJs3GPvwoezELbv3wqVcOeVBOMMgBEJDQvAu4q3e/Px7/949tGsmfR+/lKUltrDBqOxretzDhzjw5o3sY2tcXVHeykrp/xe63b6N2zExknnry5aFi0xzsyVhYVjx7Jlkfjt7e4wtXlzpfmEJCWh165bsvH5FiqBXBt8X/P7OHdxScBisaHwqGqCqO34PCcHu169ll/1esiSa2tqqGzLH5896/BgbXr6U5PH7tGlo1bZ9jufHBChAAQp8FPB0ljactrW1RXh4uNpIihqCfhooIiIC1tbWKsXeuXMn2rVrJ5krDj4X1+6pMr6qVQMvX7yQTL137x6cnJxUCcE5nwicOXMGdevWTddk/fr16NKli064eXt7Y/v27Upz3bVrF1q3bq10nrIJqviJGBUqVICvr6+ycOk+ntUNRj/drFy5chg/fjx8fHwylSMXU4ACFKAABShAAQpQgAIU0HYBNhjV9meI+VGAAhTQQYE5c+Zg6NChksy/btECU2fP1cGKmDIFKECBrBHwvXoV33fphJSUFElAIwCb3dwgLmzioAAFKECBnBMIiYtD+4AASQK2dnY4efFyziXGnSlAAQpQwKAEvFzLSG54LlXaCTsPHTYoh/9j7z7Aojrat4HfFEHFAiogAnYFBRXsLcYeY03svffea+yx9x67oGLvvRM12EXABtijIqCCokjnu4Yvvn/hnGV3Kcsu3HNduXhfdmaeZ35nwWV3zjNcbNYU2LBmNdYsX6Y1izcyMsLWXbvhWL5CqnIS7wWsXLIYWzesl31fIFWTp2Jw+85dMGnadOgbGKRiFg6lAAUooFmBWhWd8CUsTBJ0rK0tOlpYaDYZRqMABShAAQpQgAIaFhA39Yub+5O2nDlN4H7jJoz5ebOGrwjDUYAC2i5w4shhTB47RjbNbNmyYfu+AyjDAkTafhmZHwV0VmDB7Flwc3WR5D9w2HAMGj5CZ9fFxCmgqwJhnz+jdiVnSfplc+aEa5kyOrmsOACtfHwQEBUlyb9MWQfsPnJUJ9fFpNNG4OvXrzh78gQO7tsLb09PFClWDEfPnk+byTN4lkcPHqDjby0lWYgil6LYJZtUYFdQEJbIvKckek4uUgStCxRIli0yLg4/eXpC/N75sRnp6+Oqs7NskWaPT58w/EniA5bF2FI5cmCXCgWQL4aGYrzMQTtijpUlS6KmisXdki5se2AgVrx+LbteU0NDnKtQAeLeDnVaQy8vhMbESIbo6+nBvUIF5NTBPRnCXlyDpG3fsRMobW+vDg/7UoACFEhXgZ8qV8TnT58SxShTpgwePnyY4rh16tTBlStXFI4/f/48GjRooHT+du3aYf/+/ZJ+i1auQuNfmyodL/YcOtuVkuw3FIcnxcj8u6N0QnZIEIiOjkaBAgXw+fNnhSJ58uRJKFJraGio1WrKnqvfk+/fvz/Wr1+f6rVMmTIFc+fOVTpPoUKF8ObNG6X9kuuQngVGv8f96aefsG3bNhQvXjxVuXIwBShAAQpQgAIUoAAFKEABbRVggVFtvTLMiwIUoIAOCwQFBUG8ARgbG5toFcbGxrhyxxPiKxsFKECBrCqgaNOw8LAwMsIxR0cY6Km7JSWranLdFKAABdJe4FxICCY9eyaZ2KliJbjs2Zv2ATkjBShAAQpQIInAu4AA/FKntsSlTr36WLVhI70okGkFxHuJf4wbi5PH1L/JLWfOnHAoXx7lnZxRuEgR2NgWhrWtLcwtLBIK0H0KDUVISAieP30CL09PeHnexfOnT5UW+syRIyfWbtmCipWrpMpdbEgdPWQwLl+6qNY8oiiMfZkyCeuyLVIEhaxtYG1jk7C2+Lg4fPkSlrDJ9VNIKJ74+8Hj6hXc+OcfiBvF1GnVa9bC0rXrYGJios4w9qUABSiQYQLi5om4uKS3LwIzihZF8/z5MywvBqYABShAAQpQgAKaEAiKjkZLHx/EyBxq2bNvP4yaMFETaTAGBShAAZ0S2LJhPVYsWiibc/bs2bFj/0GUsrPTqTUxWQpQQDcEhvXvJ/vZwLyly9C0hbQomm6sillSQHcFbl2/jr7dukgWIIrqieJ6utoOvX+POS9fyqZ/8pI7rG1sdXVpzDsFAqII1c1r13Bw3x5cOHMmoXjSj+3m/YeZ4n4e73ue6NaurUTI0cQE21j4UPaZ4/3lC3r7+so+1s7cHBMKF072Gef55Qv6yYyvmDs3NpQuLTv2a2wsfr53T/KYPoArzs4w1hf/S3Fb+/YttgQEyHZwd3JCrhQW7RRFmVv4+CgM7Gpvj7Jq7J948PUrejx+LDtfzTx5sLJUqRT8NGf8kO6PHuFheLgkkXt+T6DH+10y/gIxAwpQIEFAFNmsVEb6vl69evVw8aJ6e/WSkh48eBBt2rRRKN27d29s3rw52SthZmaGUJlizZdv30HevKZKr2JoSAh+rlpZ0q9169Y4cOCA0vHskLyAm5sbunSR/o3446i///4boointjZ7e3v4KniN92PO1tbWeK2gwLo6a6tSpQpu376tdIiRkREiIyOV9kuugyYKjIr4ot6B+FlW9lxI1WI4mAIUoAAFKEABClCAAhSgQAYJsMBoBsEzLAUoQIHMLtC4cWOcO3dOssw5ixaj+W+/Z/blc30UoAAFFApERkSgVZPGCFBwClsXS0uMsrGhIAUoQAEKZJDA2jdvsOXdO0n0rr16Y9zkKRmUFcNSgAIUoEBWElB0U1PXnr0wbsofWYmCa81CAuImp7HDhuL8mdMqr1oU32zTvgNatWmL0vb20Fdy40nSiYMCA3Fw7x7s2+WG98HBkri58+TBBpftKOvoqHJOch3FDVsDe/bA7Zs3VJpH3ITRpFlzdO/TN6G4qL6aN8TExcbizq1bWL18Ke7duaNSTNHJuXJlbHTdgWzZsqk8hh0pQAEKZISAKKJc06m8bOglJUrgZ1PlN2BkRN6MSQEKUIACFKAABdJSYPnr19gRGCiZ0sDAAJdu3FTpptS0zIdzUYACFNAFgXkzZ2D3ju2yqYr3xPYeO47iJUrqwlKYIwUooEMCHVq1wOOHDyUZux08DIdy5XRoJUyVAplDYMOa1VizfJlkMZMKF0Ybc3OdXWR0fDyaensjJCZGsoZKVapii9sunV0bE1dd4N9Xr3Bwz+6Ez8Dlilh9n+nPRYvRIhPcz3Pn1k307txJAuScKxc28vAA2SdOZFwcfvL0hPQIP6BCrlzYrMTNNTAQK2WKUvUsWBBDra0VPlnbPHiAlxERksf/Kl0alXPnTvZJPvzJE3h8+iTpU9DICMdT+Vqq86NH8JMpnimC9beyQv9ChVT+Afzr7VtsUlAIdUqRIvi9QAGV59Kmjo29vfExSZFi8f7j3cd+2pQmc6EABbK4wLuAAPxSp7ZEoWPHjti1K/Wvg4OCgmBpaZmscnh4OHLkyCHpIwpT1q1bV/L9EqVK4eBJ1fZJPvHzQ5tmv0rmGDx4MNasWZPFr37aLP/Tp08wVbLXqEaNGvDw8EibgGk8S758+RASEqLSrD4+PnBMxX5Y8XeGiCf2+6rSRP+8efOq0lW2T3IFRr99+wZxeNiPTXxPWIi4Hz58wIULF7Bz5048efJEaQ5i3+6mTZsgCgezUYACFKAABShAAQpQgAIUyEwCLDCama4m10IBClBAiwRcXFzQs2dPSUa16tTB2s1btShTpkIBClBA8wKet2+jZ6cOsoH1AOxxcEDxJB9yaD5LRqQABSiQNQVGPnmCqzIbEtdt2YqaP2nvyaNZ82px1RSgAAUyp8CBPbsx6w9pUetJ02egY9dumXPRXFWWF5gzfRr2uu1UyUHc7N+5R0/06tcfZvnyqTQmuU6iIKcobLpi8SK8/vffhK758ufH5h1uKF4ydQUFxNwjBg3E5UsXVcqzXAUnTJ09G3ZlyqrUX1kn9wvnsXTBfLx8/lxZ14TH6zZoiGVr16ldrFWlydmJAhSgQBoJiALRjWrXlJ1tfenSqKTkRsQ0SoPTUIACFKAABShAgQwV+Bobi6Y+PhBfkzbxt92Kv9ZnaH4MTgEKUEAbBcRNz+NHDMfZUycVpjdtzhy0ad9RG9NnThSggI4KdG79Gx74+Eiy97jnDRMTEx1dFdOmgO4KDOrVEx5Xr0gW4GJvDwcd/5kUh1CIwyiSNlEk5YLHdeTX0eJ2uvts00zmopjV8cOH4ObqgudPn6oUtH6jxgmfCet6u/bP1YSDPpO2annyYE2pUrq+vHTLv+PDh3jy7Ztk/uz6+rjq7Jxs3HFPn+JSaKikz9ISJVAnmaJcM168wPEPHyTjBltbo3fBgsnGbOzlhY8yxZPrmZpiUYkSqXISBUFFYVC5VjZnTriWKaPy/IqKlYr7Qi5UqIA8hoYqz6UtHWPj41H97l0kLR+WK1cu/OPppS1pMg8KUIACCX9zi7+9k7aRI0di2TLp4QIpJStfvjxEcUZF7caNG6hatWqih3v06AFXV1fJkOFjxqLPwEEqpXLd4x8M6NFd0nfWrFmYOnWqSnOwk2oCs2fPxrRp05Lt7Ovri9KlS6s2oQZ6ife89fX1JZFy5swJ8bdC0rZgwQKMHz8+xZnt3r0bnTpJi/yLHOLipGXs/f39UTIVe3CTKzAaEREBY2NjldZy9+7dhEKjooDo58+fkx0j6iJ07y79mVMpEDtRgAIUoAAFKEABClCAAhTQQgEWGNXCi8KUKEABCmQGgS9fvsDc3Bzijbofm76BAS78cy3hJn02ClCAAllZYP6smdi1XfpBoTCxEKfqOjpCXzitu50AACAASURBVE9sK2GjAAUoQAFNCogbcoOioiQhPX39WWhJkxeCsShAAQpkYYEVixZiywZpEQhxYIs4uIWNAplNYPeO7Zg3c4ZKyxIFRcXPQtlUnKKuKFB0dDR2ubrg+OHDWLZuHaxtbFXKKblOC2bPSriZS1kTN/YNHjkK/QcPUdZV7cdjY2Mxa8pkHD6wX6WxYvOy2MTMRgEKUEBbBZ49eYLff/1FNj23MmVQOmdObU2deVGAAhSgAAUoQIE0FXANDMRKmeIxIsjJi+6wtk3937VpmjAnowAFKKAFAuK9sj5dO0McDKyolbazx8btO2BqZqYFGTMFClBA1wV6dGyPe3fuSJbh5a9aEThdXz/zp4C2CTSsVQPBQUGJ0hKlWDwqVoShju/XjYyLQxNvb4TJHETxU926WL1xs7ZdDuaTCoEP799jyrgxuHntGsRrXHWahaUlzl31UGeIVva94n4JQ/v1leRWJ29eLE1FESOtXGwaJjXr5Uscff9edsYjjo6wTqZIU0MvL4TKFPs8X6ECTJMpoHkwOBhzX71S+1oFR0fjV29v2VxVKU6qjO1ZRATaP3igsJuydX0fmFyeFXPnxgYtKkKmzOTHx/+NjMTv9+9LhlhZW+O0+2V1pmJfClCAAukqIA7+Hta/nyTG/PnzMWHChDSNvXnzZvTtK3398T2IiCfiivb161cUKFBAcm+12Cd47uo/MLewVCm3E0ePYPKY0ZK+GzZsQL9+0nWrNCk7KRR4+fIlihYtmqzQiBEjsHz5cq1QDAgIQKFChSS5/P777zh06JDk+z///DPc3d1TnHvv3r2xdevWRONFDQHx38OHDyXzenh4oEaNGimOl1YFRr8n8O3bN0yePDnZ6yeKs967dw+leGhBiq8bB1KAAhSgAAUoQAEKUIAC2iXAAqPadT2YDQUoQIFMJVCiRAk8e/ZMsqaJU6ejE0/xyVTXmouhAAXUF4iMiECrJo0R8OaN7OCulpYYaWOj/sQcQQEKUIACKRYQG6zr3bsnGZ8jZ05c91J84myKA3IgBShAAQpQQEZgzNAhOH/mtOSRY+cvonCRIjSjQKYS8L7niR4dOyBOhZueRFHRVRs2ooC5hU4YnDx2FJNGj1KaqzhFfcHylajXsKHSvqnpsMvVFQvn/qmS9eqNm/BT3XqpCcexFKAABdJNwMvTE93bt5Wd/6ijIwolc+NjuiXFiSlAAQpQgAIUoEAGCMTEx6OlODQtOloSvZSdPfYfP5EBWTEkBShAAe0XEDf3i78rn/j5KUzWwMAAI8aNR48+igsGaP9KmSEFKKANAv26d00o/pa0scCoNlwd5pDVBGJiYlC5rD3i4+MlS79dqVKm4Fj/9i02BgRI1iKKGF2+dQd58ubNFOvMyouI+PYN0ydNxJmTJ2Sfy6rYiOfD3cd+On/Y+sWzZzFqyCDJkhuamWF+8eKqUGTJPvuDgzFfptinwFhcogTqmprKugRERaGFj3QPrShIKgqTJtf8vn1DZ5mCU6IoqSjiqahd+fQJo548kX14dalSqJ4nT6qvYesHD/AqIkJ2nmlFi6Jl/vxKYxwIDsY8BaZjbW3R0UI39rgkXeitsDAMkvm7uVwFJ+zYf0CpCztQgAIU0JTAoX17MWPyJEk4UQSxZ8+eaZ6GKgUoIyMj4eLigv79+0vi16pTJ+GAdVWb6+ZNWDJ/nqT70aNH0aJFC1WnYT81Bbp06QI3NzeFo06fPo1ffpE/HFnNUKnq7uXlBScnJ8kcohjuoEGDEBUVlegx8b7358+fIYpopqRZWloiKMmhHd27d4efnx+uX78umfLIkSMQRUJT2tK6wOj3PNavX4+BAwcqTKts2bK4e/cuxN5eNgpQgAIUoAAFKEABClCAArouwAKjun4FmT8FKEABLRZQVGB09ISJ6NGXJ2Rp8aVjahSggIYEPG/fRs9OHWSj6QHY4+CA4tmzaygbhqEABShAgdthYRgosyGuWIkSOHz6LIEoQAEKUIACGhFo37IFfB8lPslZX18fdx4+hr6BgUZyYBAKaEIgLi4O7Vo0S/ZG/u95OFeujPXbXHVmw967gAC0bNwQ4nCR5Fr2HDmwecdOOJZXfNNMWl4L9wvnMWLgAKVT5s1rijNXriBHjpRtJFUagB0oQAEKpELA48plDOrdS3aGixUqII+hYSpm51AKUIACFKAABSigWwInPnzA9BcvZJP+a5sLatSqrVsLYrYUoAAFNCTw4f17jBo8EOIQi+SabZEi2LR9JwpaWWkoM4ahAAUym8CQvr1x9e+/Ey1LFHbz9PWH+MpGAQpoTsDH6x66tm0jG/CQoyNsM0HhEHG4dhNvb0TGxUnW+WvzFpi/bLnmwBkpTQXEZ+urly6Fy+aNEMVyU9u27HBDpWrVUjtNho4/ffw4JowaIcmhWf78mFm0aIbmps3BH4oDFx4/lk2xf6FC6K/gb5+zISGY/OyZ9HdLvnyYXaxYsksWv5Fqe3oiSuZ302FHR9go+P0rCiaLwslyzd3JCbnSYA/V2jdvsOXdO9kY9c3MsFCFYrUjnzzB1U+fZOc4U7488mfLps1PCYW5HfvwATNl3nds1ORXLF61WifXxKQpQIHMKbBx7RqsXrZUsrhTp06hSZMm6bJocWhB4cKF8fr1a4Xzly9fHt7e3pLHF61YicZNm6mc19IF8+GyaaOk/82bN1GlShWV52FH9QU8PT1RsWJF2YElS5aEv7+/+pOm8Yjz58+jUaNGklkPHDiADRs24MyZM5LH9u/fjzZt5P82Ti69Bw8ewFGmsPyuXbsgCvqePSu932rTpk3o06dPiledXgVGRUKzZ8/GtGnTFOa2aNEijB07NsW5cyAFKEABClCAAhSgAAUoQAFtEWCBUW25EsyDAhSgQCYUsLKywjuZD1tPu1+GlbV1Jlwxl0QBClBAfYG5M6Zjz84dsgMtjYxwzNER+txMrD4sR1CAAhRIgYBbUBCW/vuvZOQvTZth4YqVKZiRQyhAAQpQgALqC1R1LAtxgvmPzcbWFicuuqs/GUdQQIsFjh48iKkTxinNsESpUnA7cAiiGKeutGH9++HypYtK013v4orqNWsp7ZeWHRbPnYPtW7conbL/4CEYMmq00n7sQAEKUEDTAmdPnsC4EcNlw96sVAn6mk6I8ShAAQpQgAIUoEAGCogCDZ0ePsTTb98kWZjlywf3G7cyMDuGpgAFKKDdAqIQwL5dblixeBG+hIUpTFYcANazX3+MGKv8vUztXjGzowAFMkJAFDO+eO6cJPT5fzxgbmGZESkxJgWyrMA/ly9jcB/5w6uKZs+OHWXKILu+7r/DLPa+iT1wSZuBgQGu3r2HnDl5wKCu/RDsc3PD0gXzEB4ernLqJXPkQIv8+XEnLAyXZQoftuvUGX/Mmq3yfNrY8dihQ/hjvLTgT5sCBTCpSBFtTFkrcoqJj08o9im+Jm31TE2xqEQJ2TwV/W4Zb2uL9hYWStc20M8Pt2X+7hLFSX/Nl092/JinT/F3aKjksULGxjgqU9xKaRIyHR6Hh6Pro0eyQ8W/CZednJK9jyM6Ph51PD0hviZtZU1M4Gpvn5K0tGLMpoAA/CVT4LX3gIH8+1grrhCToAAFvgvMnz0Tu1xdJSB3796Fs7NzukKtXr0aw4YNUzlG7jx5Ej63MVTj4NzJY8fgxJHDkhivXr2Cra2tyrHZMWUCotB/2bJl4evrm2iCTp06wc3NLWWTpuEokUOXLl0kMx49ehQvX76UfX727t0bmzdvVjuLpUuXYsyYMYnGicNzQkJC0LdvX4jCpUnbvHnzMHHiRLVjfR+QngVGRYxmzZrh5MmTsvnlyZMHz58/Rz4Fr1VTvCgOpAAFKEABClCAAhSgAAUooGEBFhjVMDjDUYACFMgqArdv35Y9Bau0vT32HTuRVRi4TgpQgAJKBcSGr9ZNmyDgzRvZvj0KFsQwFmVW6sgOFKAABdJCQJy2LU7dTtomz5iJDl26pkUIzkEBClCAAhRIVuDjhw+oV72qpE+NWrXx1zYX6lEg0wiIjZdNfv4JgTKHE/24yGzZsuHAiVMoUqyYzqz9hocH+vfopjTfZq1+w9zFS5T2S+sO0dHRCe9DvHrxItmpjY2NcfbKPzA1M0vrFDgfBShAgVQJHNy7BzOnTJbMYaSnB4+KFVM1NwdTgAIUoAAFKEABXRS49vkzhvn7y6Y+dNRo9Bs8RBeXxZwpQAEKaEzgfXAwFvw5G+JAi+RaAXNzbHDdjhIlS2ksNwaiAAV0X2D8yOE4c0L6+2XXoSMom0aFsXRfiSuggOYEJo0ZhZNHj8oGbGBmhgXFi2sumXSKFBwdjeY+PoiVKXbXvnMXTJk5K50ic9q0Frh29SqmjB2DDx/eqzS1qaEhmuTLl1BY1O6/QrJH37/HrJcvJeOLlyiJQ6fPqDSvtnZyc3XBgtnS53MnCwuMYbGtZC9bt0eP8EimYK21sTGOKHh90vPxY9z/+lUy7/YyZVBGhcLFa9+8wRaZ/SGiOKkoUirXmvn4IDAqSvJQQzMzzE/D39ctfHwQIBNHBF5XujSq5M6t0PNyaChGP30q+/hQa2v0LFhQW3+ElOb158uXOPxe+vtH7HMR+13YKEABCmiLwLjhw3D2lLRA4Nu3b2FlZZXuaT558gSlSqn2fqG4H0Xcl6JOG9CjO657/CMZEhUVBbG3kk0zAidOnEDz5s0TgomCo+fOnUOhQoU0EzyZKMuXL8eoUaMkPUR+Ik9rmftRzc3NESRzKIWyxTRp0gRnziT+G6JGjRrw8PCAKFq6detWyRSjR4/GkiUp3yOb3gVGhUPJkiURpuAAsnHjxmHhwoXKaPg4BShAAQpQgAIUoAAFKEABrRZggVGtvjxMjgIUoIDuCkyePBnihKGkbdDwERg4bLjuLoyZU4ACFEgHAc/bt9GzUwfZmfUA7HFwQPHs2dMhMqekAAUoQIEfBbo8egRfmY2Tl67fRL78+YlFAQpQgAIUSHeBe3fvokeHdpI4vNEn3ekZQMMCp48fx4RRI5RGbdW6DWYt0K0NeqK4qCgymlwTm3tPXvobFpaWSg3So8MV90sY2q+v0qkHjxiJAUOHKe3HDhSgAAU0KeC6eROWzJd+/pTX0BAXKlTQZCqMRQEKUIACFKAABbRGYKCfH27L3PxmaGiIa14+MDIy0ppcmQgFKEABbRW4dvUKZv4xReEBwSJvPT09tG7fAX/MnAV9AwNtXQrzogAFtEhgyrixOH74kCSjles34Of6DbQoU6ZCgawhEBMTg9+bNMYrmYKLQmB84cJob26u8xizX77EEZmicOIzSvE3IgsRafcl9n/8GBNGjcTTJ/KHiSTNvnTOnGiZPz/amZvDQE/sOv+/9jIiAm0ePJAsWLxfcOeRr3ZDJJNd2OfPqF3JWbZHLysrDNGCYk/ajDv31SscDA6WTfGqszOy6+sneiwmPh61PT0hvv7YjPT1Ifon7i2/8sufPmH0kyeSB0VxUlGkNGn7EhuLuvfuyU42zNoaPdKwcOey16+xMzBQNlYXS0uMsrFReDnnvHyJQzK/b8WAY+XKwUqH35Mb6u+P658/S9Z+4ORplFSxkJ42/xwwNwpQIPMI9O7cCXdu3Uy0IPEeXmxsbMJ7eZpoIlaePHkQLnMfyo/x3Q4ehkO5cmql1KbZr3ji55doTL58+fDhwwe15mHn1AuIvyevX7+O6tWrQ7ye1oam6B5+kWe1atVQrlw53L9/X5Kqp6cnnJycVF5CZGQk8ubNC/H1xzZ79mz88ccfGDlyJFasWCGZr1u3bnB1dVU5TtKO6V1gVMRTZCgeE0WKRbFiNgpQgAIUoAAFKEABClCAAroswAKjunz1mDsFKEABLRaws7ODX5I3r0W6+46dQGl7ey3OnKlRgAIUyBiBP6dNxb5dbrLBLY2McMzREfoa+nAzYwQYlQIUoEDGCsQBqHX3LqKTbII0MDTEXR3eTJuxqoxOAQpQgALqCogbDMWNhknb2EmT0a13H3WnY38KaK1Alzatcd/bS2l++4+fRCk7O6X9tKXDi+fP0KpxI6XpdOjSFZNnzFTaL706xMfH49e6dRCgZPNj/gIFcPrvKyxEk14XgvNSgAIpElizfBk2rFktGVvI2BhHHR1TNCcHUYACFKAABShAAV0XePrtGzo8fCi7jAa//IKlq9fq+hKZPwUoQAGNCER8+4a/Vq2Ey5bNiIuNVRgzd548WPnXBlSsUkUjeTEIBSiguwIzp0zGwb17JAuYOnsO2nbsqLsLY+YU0GGB4KBANGtQH5EREZJVGOrpYau9PUTBO11uryIj0fb+fYj9cElb30GDMWz0GF1eXqbN/cP79xg/cjhu37ih0hqLZs+O4TY2qJM3b7L9G3h54VNMjKTP0bPnUaRYMZViaVOndwEBGNizB54/eyqb1uBChdDbykqbUta6XEQBYlGIWK5tsbND+Vy5Ej3k/fUrej9+LOnunCsXNqq4nyM0JgYNvaR7RERx0ivOzjBOUtRUFLYUBS7l2trSpVE1d+40c/X68gV9fOUL7hbJnh0HHBwUxhJrEmtL2ornyIG9ZcumWY4ZMVHlO3dkw97ze6Kxgn0ZsW7GpAAFdE9A7NUTe/Z+bObm5ggKCtL4YmbNmoXp06crjDtqwkT07NtPrbzqVquCkI8fE40pU6YMHir4TEitydlZ5wX69euHTZs2SdYhioo6ODgoLJ45Z86chMdUbefOnUPjxo0l3W/fvo1KlSph2rRpEMVGk7YmTZrg1KlTqoaR9NNEgdHg4GDY2NggKipKNs/vxVpTvAgOpAAFKEABClCAAhSgAAUokMECLDCawReA4SlAAQpkRoEHDx7AUeYmTitra5x2v5wZl8w1UYACFEi1gDipsGWjhhCbF+Var4IFMcTaOtVxOAEFKEABCsgLKLr5toC5BS54XCMbBShAAQpQQCMCa1csx/rVqySxlq9bj3oNG2okBwahQHoLiKKWTX7+SWmYCs7OcN27X2k/beqweN5cbN+yWWlKJy66w8bWVmm/9OywYe0arFm2VGmIpWvWokHjX5T2YwcKUIACmhJY+Ods7HTZJglXOmdOuJUpo6k0GIcCFKAABShAAQponcDU589xKslNpiJJPT09HL9wKcP/DtU6MCZEAQpQIBkBf19fTJ80AQ98fJJ1qteoEeYtWYocOXS7CBmfDBSgQPoJzJs5A7t3bJcEGDhsOAYNH5F+gTkzBSiQrMCtG9fRt2sX2T4W2bJhV9myyGtoqNOKE589w/mQEMkajI2z45qXNwwMDHR6fZkpeXE45MI5s7HLdTvi4+XKwiZerZmhIfoXKoQ2BQpAX09PKcXop09xOTRU0m/QiJEYOHSY0vHa1EEUFe3btSveBysuGPZnsWJoki+fNqWtdbn4ffuGzgqKkk0sXBhtzc0T5ewWGIilr19L1tG9YEEMV+Peht/u38fryEjJPJvs7OCUpKjptnfvsPrNG1k7dycn5ErD32HxAJp4e+NDdLRsvCOOjrA2NpY89ig8HN0ePZId09fKCgMLFdK6a69qQo/Dw9FVZm0Ghoa4+0i+GKuqc7MfBShAgbQWqFXRCV/CwhJNW65cOXh7e6d1KJXma9iwIS5cuKCwr6mpKdxv3lapWLN4nehsVwri64+tXr16uHjxokr5sFPmFmjVqhWOHj0qWeSLFy9QpEgReHh4oFatWpLHa9eujStXrqiMM27cOCxevDhR/x8L+S5atAjjx4+XzFexYkXcUVC0XJXgmigwKvLo2LEj9uyRHhAkHhs7dizE+tgoQAEKUIACFKAABShAAQroqgALjOrqlWPeFKAABbRYQNFpWz369sPoCRO1OHOmRgEKUCBjBW54eKB/j26ySYgtYAcdHWErs0ElY7NmdApQgAKZQ0DcdCtuvk3aKleths073TLHIrkKClCAAhTQeoFJo0fh5DHpZq+DJ0+jRKlSWp8/E6SAKgJbN27A8oULlHadMnMW2neWv7FP6eAM6iAKp4oCqsm1Mg4O2H1Y+nOu6ZRfvXiBFo0aKA3btEVLzFu6TGk/dqAABSigKYFpE8bjyMEDknCVcufG+tKlNZUG41CAAhSgAAUoQAGtEwiKjkZLHx/EJLnRVCQq3lcS7y+xUYACFKCA6gJxcXHYv3tXwnuZX79+VTgwR44cmLN4CQ/pUZ2WPSmQpQQUHUzWtmNHTJ09J0tZcLEU0DaBZQvmY9umjbJpifeb15UuDX1tS1qNfBQdti2mGDVhInr27afGbOyangLzZ8/CLlcXpSGM9PXRxcICvQoWRE41iiu6vnuHlTKFGis4V4Tr3n1K42pLh/veXhjYqyfCPn9WmFJnCwuMzuCDPrXFK7k8RBnbmnfvyr6H1NrcHJMLF040XFHB4kUlSqCeqanKS572/DlOyhyOM9zGBt0tLVWKKe6jOOToqHJMVTsuePUK+4KDZbuPs7VFBwsLyWMb3r7FhoAA2THiUERxOKKutoWvXmGvjEe+/Plx6fpNXV0W86YABTKhQExMDCqVsZOsTBT5PHfunMZX/P79e1haWkK8r6isnXa/DCslhbqDgwLRsFZNyVSdOnWCmxvvb1FmnBUer1GjBq5fvy5Zqngu5s+fP6E4rYWFBcT//7GJwwlDQkKQN29elZjKly8PnySHcXXv3h0uLv//75jNmzejb9++krlsbW3x6tUrlWLIddJUgVFXV1f06NFDNs+qVavixo0bKV4DB1KAAhSgAAUoQAEKUIACFMhoARYYzegrwPgUoAAFMqGAk5MTvLy8JCtz2bMPThUrZsIVc0kUoAAF0k5g9tQp2L97t+yEhYyNcdjBQaUTp9MuI85EAQpQIGsIrHz9Gq6BgZLF9u4/ACPGSU/TzBoqXCUFKEABCmhaoGvbNvDxuicJe/P+QxjzsAFNXw7GSyeBHh3b454Kp5KLmxLEzQm60nwfP0L7Fs2Vpjto+AgMHDZcaT9NdPi9yS949vRJsqFMcuXC5Vt3YGhoqImUGIMCFKCAUoHRQwbjwtkzkn4NzMywoHhxpePZgQIUoAAFKEABCmRmgWWvX2OnzGcdYs2LVqxE46bNMvPyuTYKUIAC6SLwPjgIC2bPxtlTJ5Odv2KVKliyao1OvaeZLmCclAIUSCSwcslibP5rnUSlTr36WLVBvrAhCSlAAc0JtG7aBE/9/WUDbrO3h6OJieaSSYdIw/z9cU1BMcYWv7eGKCqTXs3ExATjJk+BAT9jTJb45NEjmDRmdLJ9xFX6NX9+DLO2hnm2bGpfMq8vX9DH11cyTnwO7OEpvedH7QAaGHDt6hWMGDQQkRERCqNNKFwY7czNNZBN5gjR+/FjeMscpFDOxARb7e0TLbKZjw8Co6IkCz9foQJM1fgZFwUrReHKpK2+qSkWliiR6Nu/3b+P15GRkr6N8+XD3GLF0vwi3AwLw2A/P9l5a+TJg1Uyh0J3e/QIj8LDJWOsjIxwrFy5NM9RUxOKw4saennhS2ysJGTDX37BktVrNZUK41CAAhRQKhDw5g2a1K0j6de1a1ds375d6fi07rB06VKMGTNG5WlnzJ2H39u1V9j/0YMH6PhbS8njo0aNgojFRoESJUrg2bNnEoiIiIj/7TkXhTNFAc2kbffu3ejQoYNSxKCgoITCuUnbrl270LFjx4RvHzlyBL/99pukj5GRESJlXtMpDfpfB00VGA0ODk4oxCrXxBq+ffsGfX1dPoJEVXH2owAFKEABClCAAhSgAAUyowALjGbGq8o1UYACFMhAgZcvX6Jo0aKSDExNTeF+83a6bkTJwGUzNAUoQIE0EwgPD0fLRg0hThqUa70LFsRgJacUplkynIgCFKBAFhIY6u+P6zIbqre4uaFSlWpZSIJLpQAFKECBjBT4uUolhIaGJkrBwtIS5656ZGRajE2BNBOIiYlBtXIOEF+Ta4WLFMGx8xfTLK4mJtq13RXzZ81UGmrzDjdUrqYdry9nTpmMg3v3KM3Z7cAhOJQvr7QfO1CAAhTQhED/Ht1ww0P62qiNuTkmFS6siRQYgwIUoAAFKEABCmitwNfYWDT18YH4mrTlypULl27cgrgRjo0CFKAABdQXEEWNZv4xBaJwgaKWLVs2jJ44CZ2791A/AEdQgAKZUuCvVSuxbuUKydrKOjpi16EjmXLNXBQFdElAFAmpXt5RNuU5xYrhl3z5dGk5klzvhoWhv4KCeZpYWJGixXD03HlNhNLJGA+8vdG1XRvExcUpzL9CrlyYXLgwSuTIkeI1xsbHo6anJ8TXpO3vW3cg7vPR5nb6+HFMHjsasTLvdYi8RZkfcQBdPTMzbV6G1uW26N9/sScoSJJXdn19XHV2/t/3Q2NiEopNJm0pKaL5ODwcXR89kswlipSKYqXfW0RcHGp7esqajbCxQTeZAlepBY4TRTW9vfFZZi9LNj09XHJygrD53hS5iMe7WlpipI1NalPKsPFnQ0IwWaZQmUjo0OkzKF6iZIblxsAUoAAFkgrc9/ZClzatJTCiyOfixYs1DmZvbw9fmcLuySVSpFgxHD0r/5r5irs7hvbrIxm+YMECjB8/XuPrY0DtE8iTJw/CwsISJSYKYf742nn//v1o166dJHlReHTbtm1KFyWKk4q+PzZxWEVISAjy5s2b8G0PDw/UqlVLdi6Rn/iMMiVNUwVGRW62trZ4/fq1bJqPHz+GnZ1dSpbAMRSgAAUoQAEKUIACFKAABTJcgAVGM/wSMAEKUIACmUtg0aJFsm9Qt+vUGX/Mmp25FsvVUIACFEgnAXGDvLhRXq6Jk6gPOjrC1tg4naJzWgpQgAJZU6DevXsIk9mE6unrz9Mms+ZTgqumAAUooHGBr1++oKbz/22Y/55ApSpVscVtl8bzYUAKpIfAw/v30en3VkqnbtbqN8xdvERpP23qMHnsGJw4clhpSrcePNKaYi6HD+zH9IkTlOY8cep0dOreXWk/WhiPYwAAIABJREFUdqAABSigCYHOrX/DAx8fSaheBQtiCA9m0sQlYAwKUIACFKAABbRcwDUwECsV3ABXvVZtrN/mouUrYHoUoAAFtFcg4tu3hEKBrlu3IE5BgSORfclSpbFs7ToUljmoXXtXx8woQIH0ENiy/i+sWLxIMnUBcwtc8LiWHiE5JwUooKbA6uVLsXHNGsmowYUKobeVlZqzaV/3bo8e4VF4eIYlVqVadWzasTPD4mtr4HcBAfjtl0YQRW7lWiEjI4wtXBh1/ivYk9p19Pb1hfeXL5JpfqpbF8vXrYehoWFqQ6TLeHHI54LZsxAvUxxVBDTU08NmOzs4mJikS/zMPOmJDx8w/cUL2SWK+xQK/3efwsWQEIyXKTbZOF8+zC1WTC0iUUpXFA6Nkimqe7xcORT871CcO2FhGKCgOPL60qVRKXduteKq2nnWixc4+uGDbPelJUqgzg/FeA+9f485L1/K9t1iZ4fyKSyipWqu6dlvqL8/rn/+LAlRpGhRHD13IT1Dc24KUIACagu4XziPEQMHSMaJ+5vHjh2r9nypGXDz5k1Ukzl03NTMDCcvusvuDf4x3rmrHrBIUkT78P59mD5poiQtFxcXdOdevtRcrkwxNjo6WnYfqig6+unTp/+tMTw8HOJ7SQv2m5ubI0im4HxSnC5dusDNzS3Rt2vUqJFQVPR78/f3R+nSpWVdnz17hmJqvm78PpEmC4w2bNgQFy7Iv9bZs2cP2rdvnymeN1wEBShAAQpQgAIUoAAFKJD1BFhgNOtdc66YAhSgQLoKVK9eHTdu3JDE+GubC2rUqp2usTk5BShAgcwkMHPKZBzcu0d2SYWMjXHE0RGi2CgbBShAAQqkXuBjdDQae3tLJjLJlQsentLT11MfkTNQgAIUoAAFpAKKCi/+1rYdZs6bTzIKZAqB/bt3YfbUP5SuZcTYceg9YKDSftrUoVXjRnjx/FmyKdnY2uLERXetSVvVgq9NW7TEvKXLtCZvJkIBCmRtgZaNG+Ll8+cShOHW1uhesGDWxuHqKUABClCAAhSgwH8CTX18EBQVJeuxaNVqNG7yK60oQAEKUCAVAv6+vpg+aYLsARjfp9XX10ev/gMweMRIrS3YlAoCDqUABVQU2L5lMxbPmyvpraenB3HgrfjKRgEKZKzAU39/tG7aRJJEywIFMK1IkYxNLg2iX/70CaOfPEmDmVI+xW9t22LmvAUpnyCTjRQFflr/+gsC3r6VXZm1sTEOOThAPw3/jRAHkYgDSeRarty5MWLcOLTt0EmrDmK/ffMG+nTprPDqZ9fXh1vZsv8rhJnJnibpvpznERFo9+CBbJyFxYujvplZwmMrXr/GdpnnzlhbW3S0sFA7z/6+vrgrU+x2XvHiaPRfzJ2BgVim4PCcf5ydYayvr3ZcVQZc/fQJIxX8vmxdoAAm//Bvgvi9Kn6/Jm35s2XD6fLldfYej+DoaDT19ka8DNi8JcvQtGVLVSjZhwIUoIDGBA7s2Y1Zf0yRxNu+fTu6du2qsTxEoEGDBuGvv/6SxOzasxfGTfn/+yXnz5oJUUBdURP788Q+ve9t81/rsHLJYkn3M2fOoHHjxhpdH4Npn8CrV69QROZvVisrK7xN8rdGo0aNcP78eckibt26hcqVKye7ODMzM4SGhibqM2vWLEydOvV/3wsJCUG+fPlk5xG1BqpWrZoiQE0WGB06dCjWyBw+IhJfsmQJRo8enaI1cBAFKEABClCAAhSgAAUoQIGMFmCB0Yy+AoxPAQpQIBMJvHv3DuINyKRNFGa6evsu9A0MMtFquRQKUIAC6SsgNpC1bNQQwUHyG7r6WFlhUKFC6ZsEZ6cABSiQRQTEadvi1O2krWRpOxw4cTKLKHCZFKAABSiQ0QJnT57AuBHDJWkMHzMWfQYOyuj0GJ8CaSKwdMF8uGzaqHSu5evWo17Dhkr7aUuHuNhYVHIoA/E1uVb755+xZtMWbUkbUVFRqOpYFvHxcreH/F+aDuXKwe3gYa3Jm4lQgAJZW6B+jWr48P69BGFy4cJobW6etXG4egpQgAIUoAAFKPCfwPEPHzDjxQtZD1HwbovbbjhXqkQvClCAAhRIhUBcXBz27XLDikUL8fXrV4UzFbSywqKVq1DeyTkV0TiUAhTQVYHdO7Zj3swZsulf8LiGAubqF+bSVQvmTQFtFYiMjEz4vCxpq5Q7N9aXLq2taaucl/gUsOPDh3j67ZvKY9KjY/8hQzBkZPoVZPHyvIupE8bj7evXMDUzg3gNVqRYcdiXLYuKlSujlJ09jIyM0mNpas0pXkP27tIJnrdvy45zypULG0qXTtPioiLQ36GhGPP0abK55sufHxP+mIYmzZurtab06nzy2FFMGj1KdnozQ0PsLlsWopgjW8oFanl6IjIuTjJBXysrDPzvHoU+vr7wkikI6mJvDwcTE7WDr3rzBi7v3knGdba0xGgbm4TvT33+HKc+fpT0KZI9Ow44OKgdU9UB0fHxaODlhXCZfR8W2bLhZPnyCVOJfnU8PRO+Jm1tzc0xsXBhVUNqXb9NAQH4S6b4cfbs2XHNy0erihBrHR4TogAFMkRgw9o1WLNsqST22bNnIQoqaqpFRESgQIECsu8RHjl7DkWLFf9fKuJ1YM9OHRSm5li+AnYeOJjw+ILZs+Dm6iLp6+XlhfL//bukqTUyjvYJ3L59G1WqVJEkVrJkSfgnuTdqxYoVGDlypKTvzJkzMW3aNIWLu3v3LirJfJ4oV5hUfP4otw/1+PHjaNasWYoANVlgdP78+Zg0aZJsnn/88Qdmz56dojVwEAUoQAEKUIACFKAABShAgYwWYIHRjL4CjE8BClAgEwmsWrUKw4dLC2E0a/Ub5i5ekolWyqVQgAIU0IzADQ8P9O/RTTaYHoCDjo6wNTbWTDKMQgEKUCATC7i+e4eVb95IVsjXsZn4onNpFKAABbRQYNO6tVi1VPr+yaIVK9G4aco2V2nhMplSFhcYM3QIzp85rVRh9+GjKJOON4YoTUDNDv++eoXmDeopHdW2YydMnf2n0n6a7PBT5Yr4/OlTsiFNTU3x9607mkyLsShAAQooFKhazgGRERGSx+cWL47GZmaUowAFKEABClCAAhT4T6Dro0d4HB4u62GYLRuOnjkHa1tbelGAAhSgQCoF3gcHYf6sWTh3+lSyM7Vq0xYTpk6DSQqK8KQyRQ6nAAUyUODg3j2YOWWybAa69llIBjIyNAXSXaB2RSeEhYUlilPQyAjHy5VL99iaCHD640f88fy5JkIlG+OPWbPQrlOXNM3D3+8xJo8ZA7/Hj5XOa2hoiNy586CAhTlsbG0Tio4WKVoUBa0KwaJgQVgVKoRs6VywUlGRKJG8tbExttvbI4+hodK1qNvhU0xMQuFEVZoozvrnosWoUq26Kt3Trc+u7a6YP2um7PyXnZyQ08Ag3WJnlYn7+/rirkzx0DqmplhaogRi4uNR29Mz4euPzVBPD1ednSG+qtvcQ0MxVqbYbTkTE2y1t0+Yrt2DB3gu81ngr/nyYXaxYuqGVKv/lOfPcUamuKmYxK1sWZTOkQNXP33CyCdPZOddW6oUqubJo1ZMberc0scHb6OiJClp414XbXJjLhSgQMYJiAM9xMEeSZu3tzfKafC1/M6dO9G1a1dJHmL/o/jbP2kThxXVdPr/hasVtcu37+DPadNw9uQJSZfAwEBYWPDAkox75mlH5FOnTqFp06aSZCpUqIB79+4l+v7z589RvPj/Fbr9/mD16tVx7do1hQuSK7ppbm4O8RzUS/JasGDBggnfT9q2bt2Knj17pghNkwVGV69ejWHDhsnmOWTIEIjH2ShAAQpQgAIUoAAFKEABCuiiAAuM6uJVY84UoAAFtFSgXr16cHd3l2S3bM061G/cWEuzZloUoAAFtFtgxuRJOLRvr2ySYjPZYUdHqL89R7vXzOwoQAEKaFpAbKAWG6mTthnz5uP3tu00nQ7jUYACFKBAFhWYPnECDh/YL1k9by7Mok+ITLrszq1/wwMfH6Wru+BxDQXMdWcT7HWPfzCgR3el6+o/eAiGjBqttJ8mO7Rs3BAvVbih8KbPAxhnz67J1BiLAhSggEQgLi4OznalZGVWliqFmjp8wx4vNwUoQAEKUIACFEhrgeDoaHR/9Ajiq1zLaWKCC/9cg/jKRgEKUIACqRe44n4Jc2ZMR4DMwZbfZ8+bNy+mzZmLhr80SX1AzkABCuiEwPHDhzBl3FjZXOcuWYpmLVvpxDqYJAUyu8Dvv/6CZzLF4m5WrAj9FBTQ0zavuPh4eMoUEUyPPGe/fInXkZGyU4sCNMvW/YV6DRqmOvSrly8wecxo+KhYNFPVgDly5EBeUzMUMC8Ay4JWsLaxTShCWrRE8YT/L4pvprQI6bFDB/HH+HHyf6Pr62N7mTIoko6fx7oFBWHD27f4EhurEkfxkqUwZ9FilHV0VKl/WnfasGY11ixfJpn2z2LF0CRfvrQOlyXnW/76NXbIFIGyMjLCsXLl8DA8POG9paStQq5c2GxnlyKz0JgYNJT5uf1etFQUM63j6Yk4mdlH29qiczoXU7sQEoIJz57Jrm2wtTV6FyyIua9e4WBwsKSPKHrrXqGCzv67cScsDAP8/CTrEr+7r97xRK7cuVN0zTmIAhSgQHoKjB02VPbQH00X4GzQoAEuXrwoWerEqdPRqbviPYXjRw7HmRPSAqLfJypZqjSe+Cf+3Sx+L8fGxkqKO6anM+fWTgEXFxfZwp1169bFpUuXJEmXLVsWj5K8thPPp5CQEIj3reWaXL2Abt26wdXVVdJdFPW9f/++5PsLFy7EuHHyfwcpk9VkgdFt27ahV69esil17twZopAwGwUoQAEKUIACFKAABShAAV0UYIFRXbxqzJkCFKCAFgp8/PgRBQoUQHyS0ynFTedXbt3hzedaeM2YEgUooBsC4eHhaNmoIYKDpKe4iRUMKFQI/aysdGMxzJICFKCAlgq0f/gQz759k2QnNsXlZnESLb1qTIsCFKBA5hPo3bkT7ty6KVmYh6cXTHLlynwL5oqypEDzBvXw76tXStfu6esPfX19pf20pcPp48cxYdQIpelMmDoNnbv3UNpPkx16dGyPe3fuKA154qI7bGxtlfZjBwpQgALpKRAaEoKfq1aWDbHF3h7lWRwrPfk5NwUoQAEKUIACOijwKiICvXx98SkmRjb7AubmOHP5KgwNDXVwdUyZAhSggPYJRHz7hrUrV2D71i2IS6Zw0x8zZ6Nd587atwBmRAEKpLlAyMePaFK3DsTvh6QtT968uHL7bprH5IQUoIB6AuLns1p5+QKKBx0dUdjYWL0Js3hvURRw7NOnuBwaKishPgPevnc/HCtUSJFUwNu3mDJuDO7cvAUgPkVzpHaQKDBqZGwMU1PThL2Fpmb5Eu6jsbC0RMFChRKKklrb2sDMLB/E73qxZvF5bK/OHSEOUkva9ACsKFkSNRUU9Ultvj+OF8VFtwcGYmdgICJkcpGLVad+fSxcvgI5cuRMy1SUzrV47pyE19VJ21Y7O5TjHhqlfqp0OPvxIyYrOIz0qrMzjrx/j0X//iuZqqulJUba2KgSQrZPSx8fvI2Kkjy2zd4eoiByb19f2XEb7ezgnM7XPjIuDnXv3UN0kvviRELlc+XCFjs7/OrtLXugT/P8+TGjaNEUu2T0wGkvXuDkhw+SNBzKlYfbwUMZnR7jU4ACFJAV6NmpAzxv35b+m7JtG3r00Mwevbdv38LGxkZyT7X43MX9xi2l96KIQ4uG9uur8hW2srKCiMlGgUWLFmH8+PESiFatWuHw4cOS70+YMAGi2GfStmPHDnTp0kXy/a9fvyb8zROT5DNGNzc3dOrUSdK/fv36soVNRXFRubiqXEFNFhjdv38/2rVrJ5tW06ZNcSKZYsCqrIV9KEABClCAAhSgAAUoQAEKZJQAC4xmlDzjUoACFMhkAgsWLMDEiROlbww2boxla9ZlstVyORSgAAU0K3DDwwP9e3STDSpORz/g4ABbbmLU7EVhNApQINMIiI2Ate7elZx4bpgtG+48fJxp1smFUIACFKCA9gs0rFVTcrCAqZkZ/r4p3QCp/athhhSQF6hbrQrEzbTJNXFg0U2fBzpFuH/3bsyeOkVpztPnzEXr9h2U9tNkh4E9e+DaP1eVhtx77Djs7Mso7ccOFKAABdJT4PW//6JZ/bqyIfY5OKBY9uzpGZ5zU4ACFKAABShAAZ0U8Pv2Db0fP1ZYOKREyVI4eOq0Tq6NSVOAAhTQVgF/X19MnzQBD3x8ZFM0MTHBwhWrUPvnn7V1CcyLAhRIQ4H1q1dh7YrlsjP+tc0FNWrVTsNonIoCFFBH4L63F4b07QNxuJVcW1WqFGrwcGp1SBP6iv14g/z8cO/LF9mxotjSwVNnUESNQnzBQUH4Y/xYiP3U8TKF/9ROUosGDCpUCH2srDSa0ceYGGwNCMD+4GDZQopJkxF7V1z27EXRYsU1lufUCeNw9OBBSbyjjo4oxD3zaXId/o2MxO/378vOtcHODgeDg3FaZn/HwuLFUd/MLMU5THn+HGdk5h1tawtxBM5CmaKm4njaK87OMNbAQbXjnj7FJZkiyaIY8F+lS2OAn5/s2peWKIE6pqYpdsnIgd/i4tDAywtRMoWHt+/bj/JOzhmZHmNTgAIUUCjQolEDvHrxQvbxQYMGYeXKlel+wNrs2bMxbdo0SQ6NmvyKxatWq3T1Pn0KRZ3KlVTqKzplttfDKi+cHRMJiMKdixcvlqh0794dLi4uku9fuXIFderUkXxfFBcVRUaTNlFQs3nz5om+raenh5CQEOSVORyhffv22Ldvn2Senj17YuvWrSm6eposMHro0CG0bt1aNk9ReHTv3r0pWgMHUYACFKAABShAAQpQgAIUyGgBFhjN6CvA+BSgAAUygcDNmzdRrVo12ZXMWbQYzX/7PROskkugAAUokLEC0ydOwOED+2WTsDY2xmFHR4iNK2wUoAAFKKCewOPwcHR99EgyyLJgQZy98o96k7E3BShAAQpQIIUCkZGRqOpYVjK6XAUn7Nh/IIWzchgFtE+gikMZREVFJZuYLhbWddm0EUsXzFcKro3vlQ7r3w+XL11UmvvWXbtRsXIVpf3YgQIUoEB6Cjx++BAdWrWQDXGqfHmYZ8uWnuE5NwUoQAEKUIACFNBZgTthYRjs749YBUVYqlavgY3bpTcP6uyCmTgFKEABLRCIi4vDnp07MH/WTNls8uTNiyu372pBpkyBAhRIbwHxuUjTenUlBw2KuBaWljhy9jxy5syZ3mlwfgpQ4AeB2NhYLJ43F7tcXZItzjOxcGG0NTenXQoEwmNj0cvXF0+/fZMdLQ6dPHv5KsRnw8k1UVh05pTJuPq3e6YspFTX1BSLS5RIgXDaDHkXFYUNAQE4/uED4pQUbtXX18fkGbPQrlOntAmuZJYRAwfA/cJ5SS93JyfkMjDQSA5ZIUjde/fwJTZWstTxtrbYERSEt5GRksfOV6gAU0NRCjRlbXdQEBbLFBFtbGaG7Pr6OPrhg2Ti4tmzY6+DQ8oCqjnq5MePmPb8ueyo4jly4JnM7zVR+FQ8N7Pp6ebdHAffv8fcly8la85raobLt3gwtppPIXanAAU0KNCgZnW8Dw5WGLF69eo4fvw48ufPn25ZdezYEXv27JHMv2ztX6jfqJFacYf264sr7peSHZM9e3Z8U/AaW61g7KzzAqJwp1wh0WHDhiUU103aRGFaMzMzfPr0KdFDolioKBoqiof+2IYPH45Vq1Yl+p74mbp27Zqs3ZAhQ7B27VrJY82aNUv4OUxJ02SBUVdXV/To0UM2zf79+2P9+vUpWQLHUIACFKAABShAAQpQgAIUyHABFhjN8EvABChAAQrotoB4s3HMmDGIiYmRLETfwABXb9+FSa5cur1IZk8BClBACwS+hIXhtya/yG40FukNLFQIfTV8grUWsDAFClCAAqkWEJsRZ8mcXFu9Zi2sd3FN9fycgAIUoAAFKKCKwBM/P7Rp9quka7OWrTB3yVJVpmAfCuiEgLN9acTJ3JzyY/LmFpY4/4+HTqzne5JbNqzHikULleY8b+kyNG3RUmk/TXYYPWQwLpw9ozTkBpftqFazptJ+7EABClAgPQVu37yBPl06y4a46uyccNMhGwUoQAEKUIACFKCAvMDFkBBMfPYMcQqAWrVpi1nzF5CPAhSgAAXSWODPaVOxb5ebZFYra2ucdr+cxtE4HQUooK0Cxw8fwpRxY2XT69i1GyZNn6GtqTMvCmQ6gVcvXqBP184ICgxMdm3iQKslJUuiLAsAp/g58DE6OqHI6BuZAoViUlHI5szlq8jxg7EoevMpNBQP7/tgy4YNuH3jusqFRS2yZUOVPHlQIVcuhEZHI+i//4KjohL+t8gnPsWrSfuBJXLkgKu9PURhwoxuLyIisO7tW1wICVGaSuWq1bB+mwsM0/nQt16dOuLu7VuSfG5XqqQ0R3ZQXUAcSHPz82fJgJ9NTfF3aKjk+5ZGRjhRrpzqAWR6Pvz6Fd0fP5b+jWRkhNwGBvCTKZrWLH9+zCxaNFVxVR0sCiTX9fJSWnT3x/kamZlhXvHiqobQun69Hj+Gz9evkrx69x+AEePGa12+TIgCFKDAd4Gn/v4Y0q8PAt68UYhiY2OD06dPwyGdClU3aNAAFy9KD/e+ef8hjI2N1b5YYh+f2M+XXAsODkaBAgXUnpsDMpdA06ZNcerUKcmipk6dilmzZskutmvXrti5c6fkMVE0VBQP/bHZ29vD19c30fdmzpyJadOmyc4tHpsxQ/r+VpUqVXDz5s0U4WuywOiaNWswdOhQ2TwnTJiA+fPnp2gNHEQBClCAAhSgAAUoQAEKUCCjBVhgNKOvAONTgAIU0FGBr1+/onPnzjh69KjCFdSoVRt/bXPR0RUybQpQgALaJ3DDwwP9e3STTUxfTw9HHB1hZWSkfYkzIwpQgAJaLLDk33+xKyhIkuGAocMweMRILc6cqVGAAhSgQGYSuHT+PEYOGsB/jzLTReVaZAVqOlfA1y9fktXJkzcvrty+q1OCu3dsx7yZym/+nTF3Hn5v116r1ja0X19ccb+kNKedBw7CsXwFpf3YgQIUoEB6CrhfOI8RA6WvmfQA3OINpelJz7kpQAEKUIACFMgkAsc+fMBMmUPXvi9v4LDhGDR8RCZZLZdBAQpQQDsEFB1OVMrODvuPn9SOJJkFBSigEYEOrVrg8cOHklh6enrYvm8/ylVw0kgeDEKBrCywbuUKbFizGnFxio5e+P86TfPnx0RbW+Q0MMjKXGmy9ndRUQmFBEVxT0Utp4kJYmJiECv+U3JYpdwcohhsr4IF8Zu5OYz0xCcG8i02Ph7vkxQdFYVHvxcgFV8Do6MRqeT5kRYwZoaG2FGmDESxRm1qj8LDsfbNG1yTKTj5Y57imm3Z6YYyDo7pln7rpk0giob92Az09HCjYsV0i5kVJ1795g22vXsnWbq4LyEuXlqSNy0KacbEx6O2pyfE16RNUdxxtrboYGGhsUs03N8fHkp+Dn5MZm7x4mhsZqax/NIy0MuICLR58EB6LfT1IYrjZUvnYsJpuRbORQEKZE2BsM+fMXroYNy8dk0hQI4cObBjxw60bt06zZHKlSuH+/fvJ5rXxMQEHve8Uxzr44cPqFe9arLjw8PDIdbFlnUFKleujDt37kgAlixZgtGjR8vC7NmzBx07dpQ8JoqGigKh39u///6LwoULS/qJQqGiYKhcU1Sgs2jRonj+/HmKLpQmC4wKg9mzZ8vmKYqLiiKjbBSgAAUoQAEKUIACFKAABXRRgAVGdfGqMWcKUIACGSzw6NEjtGrVCv5JPrD/MS0DAwMsXbMWdRs0zOBsGZ4CFKBA5hKYOmEcjh48KLuoItmzY7+DAxRvj8tcFlwNBShAgbQQGODnhzthYZKp9hw5BvuyZdMiBOegAAUoQAEKKBVw3bwJS+bPk/Sbs2gxmv/2u9Lx7EABXRFoULMG3gdLi7v/mL+RkRFuPXikK0tKyPP44UOYMm6s0pwnTp2OTt27K+2nyQ79undNdoP191wOnTqD4iVLajI1xqIABSggEThx5DAmjx0j+X5OfX1cdnamGAUoQAEKUIACFKCACgKbAwKw7u1bhT2nzJyF9p27qDATu1CAAhSggCoCO7ZtxaI5f0q6OlWqBJfde1WZgn0oQIFMIuB9zxPd2rWVXU3hokVx8ORpFnDKJNeay9A+gcDAd+jTpTP+ffky2eTyGBriz6JFUTNvXu1bhA5n9PTbN/Ty9UV4CoqHJrdsUVi0Z8GC+F1JYVF16cJiY/9XdDRpAVLx/8V/IdHRkJZGVC2SoZ4eNtvZwcHERLUBGdDrYHAwlrx+nWyxVVEgu2vPXhgzaTLE/07r1rBWTQQHBSaaNru+Pq7y86A0pb4YGorxT5+qPOdoGxt0trRUub+ijn18feGl5HDaH8dusbND+Vy5Uh1X1QkOv3+PP5X8m/F9rmx6enB3coKxvr6q02tVvxWvX2N7YOKfNZFgpSpVscVtl1blymQoQAEKKBKIi43FisWLsG3TxmSRJk6ciLlz56bpaxdLS0sEBSXeD2lbuDCOX1B+4LeyK9qodk0EyfyO/j7uypUrqF27trJp+HgmFRAFQEUh0KTNxcUF3RXsUf306RPy588vOdhBFCu9devW/6bauHEj+vfvn2hqc3NzBAYGKvz52b17Nzp16iTJRxTc/aLG674fJ9BkgdFevXph27Ztss8W4dG3b99M+kzisihAAQpQgAIUoAAFKECBzC7AAqOZ/QpzfRSgAAXSWMDNzS3hzbBv374pnDl/gQJYuX4DHMtXSOPonI4CFKAABb6EhaFFowYQJxLKtcGFCqG3lRWhKEABClBARYF69+5BbAr+sYkNr/f8nqg4A7tRgAIUoAAFUi8wZ/o07HXbKZnIde9+VOCrotFWAAAgAElEQVTNEakH5gxaI9CycUO8VOE08juPfGFoaKg1eStL5PKlixjWv5+ybhg8YiQGDB2mtJ8mO3Ru8zseeHsrDXnuqgcs0uBGIaWB2IECFKBAMgK7d2zHvJkzJD3yZ8uGM+XL044CFKAABShAAQpQQEWBea9e4UBwsMLeq9ZvRJ369VWcjd0oQAEKUCA5AfHev/gMIGmrVacO1m7eSjwKUCCLCYwZOgTnz5yWXXWfgYMwfIzyw8yyGBmXS4FUC7i5bMPieXMlBVSSTiyKis4sWhRmOvQZZapxNDjBvS9fMMjPD9HxKS3L+X/JFvivsGjrNC4sqg5HXHw8QmJi8FH8Fx2d8FUUHf3x/3//3vvo6ETrnlG0KJrnz69OuAzp+zwiAmOePMGryMhk41vb2GCL224UTOO961XLOSAyIiJRbFEE+GIF3qOUlk+Id1FRaO7jo/KUW+3tUS4NiuMuf/0aO5IpmPZjQqJs5xVnZ40W8PwcE4MGXl4qFRL+KW9eLNPRw1rjADT28kJoTIzkObBz/0E48udN5Z8NdqQABbRD4MLZM5g0ZrTkNcT37MQ9Ip8/f0auNCpaHR8fDwMDA4ivPzax51fs/U1tu3T+PEYOGpDsNEOHDsWqVatSG4rjdVDAyMgI0dHRksyPHz+OZs2aKVxR/fr1cemStACuKJQrioiK1rZtWxw4cCDRHF27dsX27dsVznvu3Dk0btxY9vHIyEiIfNVtmiwwqshF5Hz58mX89NNP6qbP/hSgAAUoQAEKUIACFKAABbRCgAVGteIyMAkKUIAC2i8QERGBYcOGYdOmTckmW7lqNSxetRpm+fJp/6KYIQUoQAEdFbjifglD+8mffKavp4cjjo6wSsEHLzrKwbQpQAEKpFggMCoKzWQ2R+bOkwdX73imeF4OpAAFKEABCqgrMLBnD1z756pk2KXrN5FPB24sUXe97J91Bfp264Jb168rBTjtfhlW1tZK+2lLB9/Hj9C+RXOl6XTo0hWTZ8xU2k+THZr8/BMC3r5NNqS+gQHuPvJVePq8JvNlLApQIGsLbFq3FquWLpEg2Bob45CjY9bG4eopQAEKUIACFKCAGgLiVtcJz57hYkiI7Ch9fX1sddsNp0qV1JiVXSlAAQpQQE7g8P59mD5pouShxk2bYdGKlUSjAAWymEDAmzdo3rA+YmSKOIn34vcfO4ESpUplMRUulwLpI/DU3x8jBw/Eqxcvkg1gYmCAMba2aMnP5dPnQvww6+XQUIx9+hSioF1KmjhsrGfBgmiTgYVFU5K3GBMeG5tQfPRzbCzK5syZ0mk0Pu5bXBymPH8Oce2Sa6Kw1rjJU9Cpe480yTEqKgpVHMpI5jLPlg2neOBcmhj/OEnde/fwJTZW6byGenq46uwM8TW1TbwnNf7ZM5WmKZkjB3aXLatS37TsNMDPD3fCwpROOa1oUZ39N+Tw+/f48+VLyRrFXjWxZ42NAhSggC4KiL8D2rVoJnvAQLVq1XBdhb2Lqq77/fv3/yvI+OOYeg0bYvm69apOo7DfEz8/tGn2q0rzpLSAo0qTs5PWCYSFhSFPnjyyeYnnuHiuK2pLly7FmDFjJA+7uLige/fuCQVz8+XLh9AkfwPs3LkTnTt3VjjvnTt3ULlyZdnHX758icKFC6vtqMkCo5aWlhBFVuXahw8fEkzYKEABClCAAhSgAAUoQAEK6KIAC4zq4lVjzhSgAAU0LPD8+XO0atUKPsmcTClO8OrVrz+GjRkLcaMBGwUoQAEKpK/AlHFjcfzwIdkgRbJnxwEHh/RNgLNTgAIUyAQCVz59wqgnTyQrsStTFnuPHssEK+QSKEABClBAVwSa1quLN6//TZSukbExbt1/qCtLYJ4UUElA3EgvbqhX1lz27INTxYrKumnN42GfP6N2JWel+TRo/AuWrlmrtJ8mO1R1LAuxwTi5Zm1ji5OX3DWZFmNRgAIUkBVYsWghtmyQ3oRRJmdObC8jvdGUjBSgAAUoQAEKUIACigVi4+Mx4skTXP/8WbZTtmzZsPPgIdjZ83UWn0cUoAAFUiNw4ugRTB4zWjJF6/YdMH3O3NRMzbEUoICOCixdMB8umzbKZi/2q+w+dBii2CgbBSiQMgGPq1ewfOEC+D56pHSCCrlyYX7x4hBFC9k0I3Dk/XvMlilml1x0UVi0R8GCaKuDhUU1o5r+UXYEBmLlmzeIixdHlihujhUqYPnadTC3sExVUu+Dg9CgZg3JHNwfnypWhYPF+0P/fPqkdPJyJibYam+vtJ8qHUJjYtDQy0uVrgnFO0URT023vUFBWPhv4r1cSXPQ19PD+fLlkcfQUNPppUm8Tg8fwv/bN8lcg0eMxIChw9IkBiehAAUokBEC27dsxuJ50vfdJkyYgPnz56dZSg8fPoSDzL17bTp0xLQ/56Q6jtjTJ/b2qdo8PT3h5OSkanf202GBp0+fomTJkrIr8Pf3V/iYGCBqBRQvXlwytkOHDti9e3dCEd4aNRK/Fhe1A0JCQpA3b16Fai9evECxYsVkH799+zYqpeBQQ00VGP306RNMTU1lczc3N1dYeFSHn0JMnQIUoAAFKEABClCAAhTIQgIsMJqFLjaXSgEKUCA5geHDh2PVqlUpQjIxMcHCFatQ++efUzSegyhAAQpQQH2BL2FhaNGoAT5++CA7eGihQuhpZaX+xBxBAQpQIAsJbAkIwNq3byUr/q1tO8ycl3abR7IQKZdKAQpQgAIpEIiLjUUlhzIQX39sLHidAkwO0XqBTevWYtXSJUrznLNoMZr/9rvSftrUoUaFcggPD082JW37uQ4KDESj2jWVMlauVg2bd7gp7ccOFKAABdJb4M9pU7Fvl/T3UbXcubGmdOn0Ds/5KUABClCAAhSgQKYTiIqLQ18/Pzz8+lV2bTly5MCeI8dQRMENgZkOhAuiAAUokA4C506fwthhQyUzd+vdB2MnTU6HiJySAhTQdoGvX76gSd06+KygkNeIcePRu/8AbV8G86OAVgnExsZi/epV2LNzB0JDQpTmZqyvj6HW1uhoYQE9pb3ZIa0FNgQEYIPMnj0DPT3kNzREASOjhKKvBbJlQ4kcOdAqf36Ia8aWsQLeX75gzNOnCImJSTaR7NmzY9L0GRB7MNVt0dHRcL9wHkvnz8fbN68lw8uamMA1jQpcqptbZu6//u1bbAwIULrEzpaWGG1jo7Sfqh2a+fggMCpKaff/x95dQFWZfW0AfygBUUEUDMRuxe7ETuyusRO7MLG727HH7s4xULEDRUXsLiwUFR0FvnX4j/Mp73sLbt/nrOVixnvOPnv/7kXl3vfdZ3D69Gjs5qZynrYnvP3+HdWCg5WGLZo0KRaa6GeU4v3ANqGhkvqsra1x8uJlJEmaVNukjEcBClBAbwIjBg/Erm3bJPvt27cPNWrU0Foex48fh7e3tyRex27d0bNff63sU7l0KbwOe6V2rNGjR2PkyJFqz+dE0xQ4c+YMSpWSv+7z3bt3SJ48udLCcuTIgdu3b/82RzQPFU1Ex4wZg1GjRv32WPHixWMbjyobERERSJYsmeyU/fv3o3r16hpj66vB6I4dO1C/vvz1yuJ7/NixYxrnzgUUoAAFKEABClCAAhSgAAWMRYANRo3lmWAeFKAABQwsUKJECZw7d07jLLLlyIHZixbDI52nxmu5gAIUoAAFEiZwMuAYfDt1lA0iTsTdmTcv0iRKlLBNuJoCFKCAGQv43b+PwzIXlU+YPgO16tQ148pZGgUoQAEKGJPA44cPYw8PiDuqVK+BaXPnGVOqzIUCCRZQ9nPsr8FbtW2HgcOGJ3g/fQbo2LolLqi4iDJRokS4cOOmPtNSuteZU4Ho2vYPlfm07dgJfQf7qZzHCRSgAAV0LTCkX1/s271Lsk3V5MkxIXNmXW/P+BSgAAUoQAEKUMAsBSKiotA+NBQPvn6Vrc/B0RGb2GTULJ97FkUBCuhH4PjRI+jVpbNks649e6Fbr976SYK7UIACRicgmiBOGOUvm5ednR227TuA9BkzGl3eTIgCxibw4tkzTBo7BuIzSNFkVJ2RK3Hi2PeTPe3t1ZnOOToS2PHmTWzkn41ExdfkdnZs+Kojb22FFQ0X+967p/Cgkl/3KV6yFCbOmIkUKVOq3D40JAQ7tm7Gvp278OFDuML5xZMlw/xs2VTG4wTNBC5/+oRFMk1/40Zpnzo1SihoGqXZjv+bveD5c1z59Enl0oGensjm6Khyni4mjHn0CE+/fVMYulHKlKjq6qqLrXUec9C9ezgaLv1+K12uPBYsW67z/bkBBShAAV0KVCxZHG///ffmz32srKzw8eNHJEmSRGtbb968GU2aNJHEGzR8BFr+0VYr+7Rr3gyXL17QONaPHz9gY2Oj8TouMA2BXbt2oW5d6f1O4nUeHR2tsogBAwZg+vTpknmBgYEYNGgQTp8+/dtj6jauFY3KY2JiJHH/+usvtG7dWmVecSfoq8Fot27dsGjRItn8Jk6cCD8/Xjur8ZPHBRSgAAUoQAEKUIACFKCA0QiwwajRPBVMhAIUoIDhBMRJn05OThBfNRk1fepg9KTJEDfGc1CAAhSggGEEhvbvh727dspunsHBAVvz5DFMYtyVAhSggAkINLhxA49lbpg9cyUYiZ2cTKACpkgBClCAAuYgcOrECXTv0E5SSvvOXdB74CBzKJE1UOA/gXdv36JCiWIqRQoULoxVGzapnGdME2ZNmYwVS/5UmdLuv48YzU3Bfy1biumTJqrMeeaCRahYpYrKeZxAAQpQQNcC4rAlcaN43NHE3R2DPHkQnq79GZ8CFKAABShAAfMVEA1C2oWG4vk//8gWKZpcieuDeDib+b4GWBkFKKA7gTOBJ9G1nbShwIAhQ9G6fQfdbczIFKCAUQtER0WhbrUqePzokWyeXvkLYM2WrUZdA5OjgCEFjv59CHNnTMf9u3fVTsPWygod06RB+zRpYK32Kk6kAAXiCkTFxGD2s2dY9+qV2jg5c+eOvVfpv1//fMeP7//g+48f+PH9O74paeD46yZVkifHRB44p7Y7J1JAkcDzb99Q7/p1yLUf23nob2TMxIMd+eqhAAVMV+DpkyeoVdFbUkCxYsVw7tw5rRY2f/58+Pr6SmJOmjkLNWr7aGUvf7/B2LF1iyTW1atXUaZMGURERCjc58aNG8idO7dW8mAQ4xJYunQpOnXqJEnKzc0NYWFhKpMNCAhAhQoVJPN69+6NOXPmSJqEnj9/HkWLFlUZN3Xq1Hgl83OCaGbar18/levjTtBHg1HRjDdFihSxDYjlxs2bN5EzZ06Nc+cCClCAAhSgAAUoQAEKUIACxiLABqPG8kwwDwpQgAIGFLh06RKKFCmidgaioejgEf5o1KyZ2ms4kQIUoAAFdCPwKSICPlUqQTRpkRu+Hh5omzq1bjZnVApQgAImLPA1OhplgoIkFYh/6164cdOEK2PqFKAABShgagLrV/+FSWNGS9L2Hz8BDZo0NbVymC8FVArU8C6P58+eKp1nY2ODM1evwd7eXmU8Y5lw9NAh9O3RTWU6oydOQr1GjVXO08eEXl064/jRI0q3EqfaB5y7AJfkyfWREvegAAUooFSgbfOmCLp4UTKnc9q06JwmDfUoQAEKUIACFKAABRIg8OzbN7QJDcWHHz8URilRugzmL10GW1vbBOzEpRSgAAUsS+Di+XPo0LKFpGh+BmBZrwNWSwE5gcDjx9GjY3uFOMNGj0GTFi2JRwEK/Cvw/Z9/MG/WTGzduAERChp/KMLK7uiIUZkyQXzloAAFtCNwIjwcwx48QGS0XItC7ewRNwoPnNONK6NansCUx4+x6fVrSeFZs2fH1r37LQ+EFVOAAmYlsH3zJowaOkRS08CBAzFlyhSt1jpq1CiMHi299vfPVatRvFQprey1ZMF8zJs5QxJrx44dqFu3LqZOnYpBgwYp3EvULGrnMC+BCRMmYNiwYZKiRCNM0RBT1YiKioptqvnhw4ffporP/0TDzV+Hs7Mz3r9/D3EdqaqRJ08ehISESKb5+flh4sSJqpZLHtdHg9E1a9agdevWsrnlyJEDoaGhGufNBRSgAAUoQAEKUIACFKAABYxJgA1GjenZYC4UoAAFDCSwcOFCdO/eXa3d06RNi1kLF0OcIspBAQpQgALGIXAy4Bh8O3WUTcbaygo78+ZFmkSJjCNZZkEBClDASASuf/6MtjIf9qb18MD+gBNGkiXToAAFKEABSxCYOn4c1qxcISl12Zp1KFK8uCUQsEYLExjvPxKb1q1VWfW8JUtR1lt6SrrKhQaa8O3rV5QuVADfv39XmkGtuvUwYdp0A2X5/9tGR0WhbNHCEAeXKBsFixTByvUbDZ4vE6AABSggBBr71MJtmZ/l+3l6ooW7O5EoQAEKUIACFKAABRIocDsyEh1v3cKXqCiFkZycnLB45V/wKlAggbtxOQUoQAHLEAi+EoTWjRtJip0yaw6q1aplGQiskgIUUCggGhCLRsRyI3HixNh9+ChSurlRkAIWLfDowQNMHjsGZ04FIlqDRoai9UkZZ2c0T5UKxZImtWhDFk8BXQk8/vYNfe7cgfiqy2FjZYUiSZNiZIYMSMXr4XVJzdgWIPAxKgo1goPxTebv1IXLVqBUuXIWoMASKUABcxYY2r8f9u7aKSlx7969qFmzplZLF/dji/uy444te/YhW44cWtnrwJ49GNy3tyTW9OnT0a9fv9jfFw0dRWNHRcPV1RVv3rxRq0GkVpJmEJ0L9OnTB7Nnz5bsU6ZMGZw8eVKt/Zs3b44NGzaonNuqVSusXr1a5TwxoVy5crL7d+jQAUuXLlUrxq+TdN1gVFzrmy1bNjx69Eg2t/Hjx2Po0KEa580FFKAABShAAQpQgAIUoAAFjEmADUaN6dlgLhSgAAUMJNC+fXusWCFtZOHg6Ii8Xvn+yypV6tQYOmo0kvAiGwM9U9yWAhSggGIBv759sH/PbtkJGR0csEXJh4V0pQAFKGCJAtvevMEEmQ+Cy5Qvj/lLl1siCWumAAUoQAEDCfTs3Aknjh2V7H7wRCBSp0ljoKy4LQV0J3Am8CS6tmurcoOaPnUwccZMlfOMaUL3Du1w6oTyZvWiEcuJi5chTns35Dh+9Ah6demsMoX+fkPQpoP8oSYqF3MCBShAAS0LVPcuhxfPnkmi+mfMCJ8UKbS8G8NRgAIUoAAFKEAByxQI/vQJXW7fxveYGIUAVlZWaNK8Bfz8R8Ha2toyoVg1BShAATUFQkNC0LSuj2S2+ExafDbNQQEKWLbA/bt30aBmdcQo+LfXvCXLUNbb27KRWL3FCuzbtQsL587G44cPNTJIbG2N2ilTonWqVEjDRoQa2XEyBeIjEBkdjbJBQfFZqnJNcltbNHF3R5tUqWDP9x9UenECBdQRWP7iBRY8fy6ZmtzVFQHnLqgTgnMoQAEKGLVAxZLF8fbNG0mOERERSJIkiVZzb9SoEbZu3SqJefTMOaRImVIre90IDkaLhvUlsURz0/nz5//3+6JRYiIVP/88fPgQGTJk0EpeDGJYgZYtW2LdunWSJOrWrYsdO3aolZxYL+KoGmvXrkWLFi1UTYt9vF69eti5U9rgVzQKlft9VUF13WB00qRJGDJkiGwazs7OePr0qdb/3FBVMx+nAAUoQAEKUIACFKAABSigbQE2GNW2KONRgAIUMEGBvHnz4saNG79lLm5wP3fthsFvdDdBTqZMAQpQwCACHz6Eo161qnj39q3s/n3SpUOrVKkMkhs3pQAFKGCMApMfP8bm168lqfXs1x8du3U3xpSZEwUoQAEKmKlA/erVcP/e3d+qS2RvjwvXQ8y0YpZl6QLRUVGoUKIYwsPDlVLY29vj71On4ezsYjJkO7Zshv8QP5X5Tp0zF1Vr1FQ5T5cT+vXojiOHDirdwsbGBgdPnISbO99P0OVzwdgUoID6AmWLFMLHDx8kC6ZnyYLyLqbz94X6FXMmBShAAQpQgAIUMIzAxYgIDH3wAO++f1eaQJq0abFszVp4eKY3TKLclQIUoIAJCIjmgfVrVJNkumrDJhQoXNgEKmCKFKCArgXGjhiOLRvWy24zdvJU1GnQQNcpMD4FDC4gPj98/PgRbt8MxbbNmyAOLNR0pE2UKLYRYYOUKZHYxkbT5ZxPAQokQKBNaChCPn9OQIT/X2oFwMvJCf08PZHXyUkrMRmEAhT4n4A4UKhWcDDe/fghIRniPwrNWrUmFQUoQAGTFnj04AHqVK0sW0NwcDC8vLy0Wl/58uVxIs5h5OKAtqBbdyC+amOIa2TEtTJxR7Vq1XDgwAHJ7/v5+WHy5MkKt166dCk6dOigjdQYw4ACVapUweHDhyUZiOdWPMfqjA8fPiB58uQKD70RMcTr+P379xDNNtUZYv/ly5dLppYoUQJnzpxRJ8Rvc3TZYPTKlSsoXrw4/vnnH9m8xo0bh2HDhmmcMxdQgAIUoAAFKEABClCAAhQwNgE2GDW2Z4T5UIACFNCzQGRkZOwpOtHR0b/tnCdfPqzbul3P2XA7ClCAAhRIiMDJgGPw7dRRNoSNlRV25M3LE9kTAsy1FKCAWQl0uHULVz99ktS0Zc8+ZMuRw6xqZTEUoAAFKGDcAgVzZoe4YerXkTlLVmw/oLzxn3FXxewooFxgzvRpWLZooUqmDl27oVf/ASrnGcsEcbFh5VIlIQ4BUTZy5cmDDTt2GSxtRU0N4iZUo7YPJs2cZbA8uTEFKECBuAIFc2STfJ4l5izKnh1FkiYlGAUoQAEKUIACFKCAFgUioqIw9uFDHFVxQIi1tTX6+Q1B63bttbg7Q1GAAhQwH4Enjx+jdqUKkoL4ubT5PMeshAIJFXj/7h1qVfTGZ5nGbP0G++GPjp0SugXXU8BoBKKiovDo4QNcOHsW165cwZ07t/Hy2TOIxiYxMTHxyrNgkiRonioVvF1cYB2vCFxEAQokVKD9rVsIlrkWU5O4zra2qOHqih4eHnC05nezJnacSwF1BXa+eYOxjx5JposDgM8GX4d4n4+DAhSggCkLiMM7xCEecsPW1hYDBw6Ev78/xJ972hi5cuVCaGjob6FckifH8fMXtRH+vxilCubH5zj/1sqaNSvu3Lkju8/58+djGycqGlmyZMHdu3e1miOD6Vcgf/78EE1z445BgwYpbTAbd75ck9xf54jX0dmzZ9UuTuw/depUyfz4vuZ01WD0yJEjqF+/PiIiImRry549Oy5duhTbd4GDAhSgAAUoQAEKUIACFKCAqQuwwaipP4PMnwIUoEACBY4fPw5vb29JFHHyoDiBkIMCFKAABUxLYHDf3jiwZ49s0hkdHLAlTx7TKojZUoACFNCRQJmgIHyN02RfnLB55TYvltAROcNSgAIUoICMwIvnz1G9fFnJI+UrVsKcxX/SjAJmK/D2zRtUKVMK4iZCZcPRMTF2HDyE1GnSmIzF3BnTsXThApX5Tp45G9Vr11Y5TxcT+vXojiOHVDcxXrdtB/J4eekiBcakAAUooLHAly9fUDK//J9Ja3LlQs7EiTWOyQUUoAAFKEABClCAAqoFDrx7h8mPH0M0HFU2vPLnx5zFS+CaIoXqoJxBAQpQwIIEXr18iaplS0sq3h9wHGk90lmQBEulAAWUCbRs2ADXg69KprTt2Al9B/sRjwImJyA+Awy+EhTbSDTk+nU8uH8fr8Ne4cvnz/FuJPorgp2VFaq4uqJNqlTI6uhocj5MmALmJtD59m1cVtCcR1mtia2tUTNFCjR3d0cGBwdzY2E9FDAqAdHGu9GNG3j09askr6YtW2HoqNFGlS+ToQAFKBAfgUF9euHg3r1Kl2bOnBlr165FiRIl4rPFb2tSpEiBd+/e/fZ7mbNmxfb9qq/L02Tz/NmySKbb2Njgx48fCsN8/foVjip+Vnr69Ck8PDw0SYVzjUQgbdq0ePHihSSbyZMnQzT5VHeIZqDK5o8aNSq2Ka+6Q+zv5yd9HytZsmSxB4toOrTdYDQ6Ohpjx47FmDFjZA+4Fvk5Ozvj8uXLEH9WcFCAAhSgAAUoQAEKUIACFDAHATYYNYdnkTVQgAIUSICAojcBx02ZBp/69RMQmUspYFgBcTJb8NUruHn9Oq4HB+NDeHhsQmnTecDOLhHevH6N6OgouLmnQpq0aZErT17kK1gAzs4uhk2cu1MggQIfPoTDp1IliK9yo2+6dGiZKlUCd+FyClCAAqYt8PTbN9S7fl1ShLOLC05cuGTaxTF7ClCAAhQwKQFxQ1XH1i0lObdq2w4Dh8mfpG5SBTJZCigRmDx2DNb9tUqlUf6CBbFywyZYW1urnGsME8TP49XKlkVk5Bel6SRzdsb2/QeQ0s1dr2lfuXQJfzRronJP70qVMXvRYpXzOIECFKCAvgTEzeeVS5eS3W5n3rzwsLfXVyrchwIUoAAFKEABClicQNj37xh+/z4uf/qktPZE9vaYNGMmKlWtZnFGLJgCFKCAIoH3797Bu3hRycMnLl7idWp82VCAAv8JnD55At3at5OI1G3QEGMmT6EUBUxGIDoqCuWKFUHEx486yTm5rS0aurmhibs7XG1tdbIHg1KAApoL9LhzB+dkvu/HZsoEJ2trONjYwNHa+v9//fv/DtbWsNJ8O66gAAXiIXDqwwf0vntXslJcixN4+QqcnJziEZVLKEABChiXwK2bIRgxeDDEV2XDysoKXbt2hWiGmDRp0ngVERMTA9HkU3z9dRQpXhzL1qyLV0xFi+QajIq5jx8/hqenp9K9evbsiXnz5imcI5qttmjRQqv5MpjuBcTf33Ffe2LXZcuWoX379monEBoaily5cimcf+7cORQrVkzteEuWLEHnzp1l53/79g2JEiVSO5aYqM0GowEBARgyZAjOnj2rMAfxPb1//35UqVJFozw5mQIUoAAFKEABClCAAhSggDELsMGoMT87zI0CFKCAHgQaN26MLVu2SHbafuAgMmfJqocMuMEO8BUAACAASURBVAUFtCcQ9uoVNq5dg6OHDuH+PemH36p2Eh8QFS1RAvUaNUa1mrVgq+eLz16+eIFhA/qrSjP28WIlS6KLb0+15nKS5QkcOXQQ/Xp0ly3cxsoKu7284G5nZ3kwrJgCFKDAvwJHw8Mx6N49iUceLy+s27aDThSgAAUoQAG9CWzduAFjhg+T7DfEfxSatWqttzy4EQUMIfD582fUqugNcYO9qmFqTXcXz5uLBbNnqSoL+QoUxIr1G/T2HpR476llwwZ48zpMaW7iAtQdBw4hQ6ZMKmvgBApQgAL6EhDv+devLt+o6mj+/Eim5/fz9VU396EABShAAQpQgALGJLDm1SvMevpUZUpde/ZCt169Vc7jBApQgAKWICAOyS5VML+k1KBbd0zmUCVLeJ5YIwUMLXA7NBSNfWpJ0ijrXQHzliw1dHrcnwJqCzx+9Ag+lSuqPV/didkcHdHc3R01UqSAnRXbEarrxnkU0JeAaFoomhfGHYfz54cLP7/R19PAfSigVKDr7du4GBEhmVOqbFksXL6SehSgAAXMRkAcerB21UrMnTkD375+VVpXzZo1sXfv3njV/vLlS6RJk0aytmrNWpg6e068Ysotuh58NfZ6v7gjbdq0ePr0KcS9sKpGYGAgypYtq3Ba4cKFcfHiRVVh+LiRCLx79w4pUqSQzWbHjh2oW7euRplmzpwZDx48kKxxdnbG+/fv1XqN/Vy8bds2NGzYUHZ/8Xr18PDQKLeENhh9+/Ytdu3aheXLl0N8H6gaq1evRqtWrVRN4+MUoAAFKEABClCAAhSgAAVMSoANRk3q6WKyFKAABbQvkDFjRjx69Oi3wPYODjh/7Yb2N2NECuhI4M6tW1i2aCEO7d+HqKgoreySJm1adOvdBz5168HaxkYrMVUFER9gTRk3VtW02MddXFwQcP6iRm/SqxWYk8xGYGDvXji0T/6DTnGx5frcuc2mVhZCAQpQQFOBxc+fY8mLF5JljZs3x/Ax4zQNx/kUoAAFKECBeAvMnjoFy/9cLFm/cPkKlCpbLt5xuZACpiKwf89u+PXto1a64qCV7r3Vm6tWQCWTRNPT5K6u8Q4TGfkF9WtUx4tnz1TGqFi1KibNmAV7e3uVcxMyQdzQ2blNK7x4/lxlmD86dkK/wX4q53ECBShAAX0KXLt6Ba0ayV+Efr5wYVjrMxnuRQEKUIACFKAABSxY4MHXrxhy/z7uRkYqVMieMyc2747fTbkWTMvSKUABMxX4559/UDRPLkl1V+9ID8Q0UwKWRQEKqCHw6uVLVC1bWjIzT758WLd1uxoROIUCxiEgruMe2KunVpIR7/mWcXFBC3d3FEmaVCsxGYQCFNCNQP9793A8PFwSfEfevEin48/BdVMRo1LAvATuREaieUiIbFH7jgbAw9PTvApmNRSgAAWA2Ov2Rg8fhjOBJxV6dOnSBYsWLYqXV3BwMPLnlx4q1Lx1G/iN9I9XTLlFE0b5Y+PaNZKHhg8fjrFj1bsHVSz+9OkTkqr4uUo0Y3RNwDWTWiuagZQKhIaGIlcu6fvNYpFoolm6tPT9JX2RHj9+HN7e3rLbBQUFoUCBAhqloqzBaLly5ZTeVx0REQGxZ0xMjMo9ra2tMW3aNPTt21flXE6gAAUoQAEKUIACFKAABShgagJsMGpqzxjzpQAFKKBFgdevX8Pd3V0SsWiJEli6eq0Wd2IoCuhGIPz9e4wa6odjhw/rZgMAnunTo8+gwahcrbrO9vgZuF3zZrh88YLa+yxftx6FixZTez4nWpbAhw/h8KlUCeKr3Ojn6Rl74SUHBShAAUsUUHRB6/S581G5uu7/zrdEc9ZMAQpQgALyAv19e+DwwQOSB3cfPor0GTKQjQIWIaDsgIy4AJWqVsPE6TMgDkjSxXjzOgzTJ07EkUMHsXDFygS97yIOxGnRoB5EAwFVI2fu3Ji3ZCnc3FOpmhqvx8+ePoV+Pbrj86dPKteL95qWrl6jtwN3VCbECRSgAAX+FRA3fXRt11biYWdlhTOFCtGJAhSgAAUoQAEKUEDPAvOfPcOKly9ld3V2dsGJi5f0nBG3owAFKGC8AvmzZZEkd+X2XR4sbbxPGTOjgN4FvkZGoni+vJJ903qkw/6A43rPhxtSIL4Cig7YVBXPCkCaRImQ2dHxf78cHFAoSRKkZWNCVXR8nAJGITD4/n0cef9eksuqXLmQJ3Fio8iRSVDAkgWGP3iAA+/eSQiyZMuObfv2WzJNgmv/9vUrShcqgO/fvyuMJa4FOnzqdIL3ik+AEYMHYte2bQqX1qpbDxOmTY9PaIVrOrZuiQtnz6qMaWVlFeuS0o33NKnE4oQECRzYsweD+/aWjTF79mz06tUrXvGPHDmCypUrS9b26NMXnXv4xitm3EU/fvyAd/GiiPj4URLv/v37yJQpk8b7NGvWDBs3blS4buvWrWjQoIHGcblAfwInT56EaK4pN27evImcOXPqL5k4O12/fh1eXl6y+x86dAhVqlTRKDdlDUY1CqRkctasWbFmzRoUL15cWyEZhwIUoAAFKEABClCAAhSggFEJsMGoUT0dTIYCFKCAfgX27NkDHx8fyabtO3dB74GD9JsMd6OAhgLiA8dBfXrh3du3Gq6M3/Qy5ctj3JRpSK6jk9hEE8jyRYuodSrWzwpatW2HgcOGx68grrIIAWWnwdtYWWG3lxfc7ewswoJFUoACFPhVoM61a3gu0+jpYkgo7PjnIl8sFKAABSigR4EmdXxw62bIbzuKk5AvhYSyuZ8enwduZVgB0fSyZcMGeHD/nlqJZM+ZEyPGjkO+AgXVmq/OpM+fP2PD6r+wdOECfPnyJXaJg6Mjlvy1OkH77N6+HcMHDVAnBbimSIFho8dANFEVF9FrY4gbGVYtX4aFs2chOjpaZch0np5Yu3U7XJInVzmXEyhAAQroW+DvA/sxoKf0JoykNjY4VqCAvtPhfhSgAAUoQAEKUIACAK5++oQRDx7IfuZy9Y56P+cTkgIUoIAlCBTJnVPSbMRvpD+at25jCeWzRgpQQE2BAtmzSq4fFZ9VnAu+rmYETqOA4QV6demM40ePKEwktpGovX1sA9GfjUR/fnWwtjZ8AcyAAhSIl8CwBw9wUKZ54fxs2VA8WbJ4xeQiClBAOwJh37/D59o1RMXESAIuXb0WRUuU0M5GFhylT7cuOHb4sFKBrXv3I2v27HpViomJiW1MGC7TAPpnIjPnL0TFqlW1lpe4L867eDFER0WpFVNcJ9WkRUu15nISBRIiIK7fE9fxxR2HDx9GpUqV4hV6/fr1aNGihWStuK6xUbPm8Yopye/gAfT37SGJVbp0aQQGBsZ7D0XNUX8GrFWrFsR95xzGKSCawDZq1Eg2ubCwMLi5uRks8efPn8PDw0N2/7Vr18p+zyhLVpcNRp2dneHn54c+ffrAwcHBYGbcmAIUoAAFKEABClCAAhSggK4F2GBU18KMTwEKUMCIBfz9/TFmzBhJhjPmL4i9kZ2DAsYoIJohiGYPC+fMVqsxgjZrSJEyJRatWAXRyELbY8uGDRg7YphGYcVJjUdOn9FoDSdbnkC/Ht1x5NBB2cKzOzpiXe7clofCiilAAYsW+BodjTJBQRIDe3sHnL9+w6JtWDwFKEABCuhfoFje3Pj27dtvG4sGf3uPBug/Ge5IAQMKiIvZ27dsjnt37qidRZFixdGxWzeULFNW7TVxJ75/9w7rVq3E2r9WQTQ6jTsSJ06MZWvXI3fevPHeY/niRZg9bara6zNlzoL2XbqiVt26sLGxUXvdrxMjPn7E+jWrsWb5coiL99UZ4n0v0Vw0Tdq06kznHApQgAJ6F9i+eRNGDR0i2dc9USLs8/LSez7ckAIUoAAFKEABClDgfwIjHzzAPpkmIrsPH0X6DBnIRAEKUIACAFo1aohrV6/8ZiHee9wfcIKH/fAVQgEK/CdQqVQJvHn9WiJy6eYt2NraUooCJiHQsFYN3L19W5Jr5eTJ0SZ1amRxcIA9G4maxHPJJCmgiYD/w4fY+/atZMnkLFlQycVFk1CcSwEKaFlg5tOnWPvqlSRqihQpcfTsOS3vZpnh1Dl8uPfAQWjfuYtega4GBaFNE/kGdCIRewcHnLxwKfartsaOLZvhP8RP7XAlSpXG4lV/qT2fEykQX4Euf7TB2dOnJMtfvHiB1KlTxyvs7NmzYxsTxh3avC+7Z+dOOHHsqGSPP//8E506dYpX3j8XvX//Hq6urkpjhIeHQzRh5DAugYULF6J79+6ySYn7rrV1uH18qv7nn39gb28vu3TWrFno3bu3RmF10WA0Q4YM6Ny5M3x9fZGMhyFo9HxwMgUoQAEKUIACFKAABShgmgJsMGqazxuzpgAFKKAVgRo1auDAgQOSWAdPBCJ1mjRa2YNBKKBNAXGK4YBePRU2S9TmXopiOSVJgkMnApEkaVKtbte1XVucCTypccyNO3cjJxtEauxmSQtEIxGfSpUUNhQZ4OmJZu7ulkTCWilAAQsXCPr0CZ1u3ZIopEufHnuPHLNwHZZPAQpQgAL6FHj39i0qlCgm2VI0S1y0YqU+U+FeFDAKAfHza89OHSEucNdkpPHwQNny3ihTvjyKlywFB0dHhcvFe0s3b9zAuTOncTrwJIIuXsSPHz+UbifeA1qxbkOCDpyZPXUKlv+5WJOy4OzsguKlS6N0uXIo510BrilSKF0vmrOePnkCp06exKXz5yAu1lR3uKdKFXuoTpZs2dRdwnkUoAAF9C6wevkyTJs4QbJvRgcHbMmTR+/5cEMKUIACFKAABShAgf8JzH/2DCtevpRwLPlrDYqVLEkmClCAAhQAcCM4GC0bNUBMTMxvHrXr1cf4qdNoRAEKUCBWoH6Narh/965E40DACYjPQjgoYAoC5YsVgThYMO7YlicP0muxeZUpWDBHCliSwNhHj7DzzRtJySMzZECdlCktiYK1UsCoBL5ERaH6tWsQX+OOAUOGonX7DkaVr6km8/nzZ5QpXBDimiRFo2CRIli5fqNeS5wzfRqWLVqocM9KVatBNELU5vDt1AEnA9Q/WN3axgaBFy9D3KfHQQF1BKp7l4M4eFsc3JM4sRMcEzvGfk3slBiOjuL3EsPx318//1t8HT1sqCS8k5MTPskcSK5OHmLO8OHDMX78eMl08b0uvucTOsTB6RVLlZD82eLg4IA3b95A5K+NUbt2bezdu1dhqMOHD6NSpUra2IoxtCQwevRojBo1ShItefLkeCdzIKCWtlU7TJIkSSD+bow7hg0bhnHjxqkdR0zURoPRpEmTIn/+/ChcuDB8fHxQsWJFgzZh1QiAkylAAQpQgAIUoAAFKEABCmhBgA1GtYDIEBSgAAVMVUCcIPXx48ff0k/u6oqAcxdMtSTmbeYCfn37YP+e3WpXKU68qly9Bmr61IH4AOXn+Pz5E8RJa+/evMG9u3dx4ewZvJK54UVuo7GTp6JOgwZq56DORHU+UFYUp3MPX/To01edbTjHggUO7t2LQX16yQrYWllhl5cX3O3sLFiIpVOAApYksCksDFOePJGU7F2pMmYv0qzpkyW5sVYKUIACFNC+wJXLl/FH08aSwE1atMSw0WO0vyEjUsAEBERTzGED+uPQ/n3xylacvi4uOk+WzBlJkyWDuFhR/J44mf3N6zA8f/ZMZUNRuY0zZ82KrXv3w9raOl55iUWb1q3FhFH+kiYC6gYUjVOTJk2GpMmSxp6c/v3Hj9gLpj9FRCA8PFzpjQrK9hBNRf9ctRop3dzUTYXzKEABChhEYOGc2Vg0d45k77xOTliZM6dBcuKmFKAABShAAQpQgALA1tevMfHxYwnFmMlTULdBQxJRgAIUoMC/AmOGD8PWjRskHqs2bkaBQoXoRAEKUABtmzeNPRgt7li3dTvy5MtHIQqYhEDhXDkkn8VZW1nhbMGCEF85KEAB8xQQ7wuI9wfijn6enmjh7m6eRbMqCpiAwOpXrzD76VNJpokSJcKFGzdNoALTSbFru7Y4E3hSYcLi2qXAS0EQhxzrazSsVQN3b99WuN2E6TNQq05draUj7osrX7Qwvn//rlFMXdyjp1ECnGxSAvWrV8P9e9KDOeJTRJkyZXDypOLvW1UxO3fujCVLlkim7Tp0GBkyZVK1XOXjq1csx7QJ0gamzZs3x7p161Su12TCtm3b0LCh4s9z2rdvj2XLlmkSknN1KHDw4EGcOXNGsoOLiwv69Omjw53VCz19+nRERERIJhcrVgw1a9ZUL8i/s9avX49bt25ptEZMtrOzQ86cOVGgQAFkzpyZDUU1FuQCClCAAhSgAAUoQAEKUMCcBNhg1JyeTdZCAQpQQAOB+/fvI0uWLJIV5StWwpzFf2oQiVMpoB+BuTOmY+lC9U5HFI1y23bqjIZNmsY2k1BnPH74ENs2bcT6NavxNTJSdkmHrt3Qq/8AdcJpNGfPju0YNlA+rvgAWZwg9kTmhhyxSdbs2WMbXHBQQJWAstNAszs6Yl3u3KpC8HEKUIACZiEw7tEj7HjzRlJLv8FD8EfHjmZRI4ugAAUoQAHTENi9fTuGD5L+LDhgyFC0bt/BNIpglhTQgUBMTAw2rF6NmVMm4du3bzrYQbOQ2XLkwIJlK+CeKpVmC2VmXzh7FuP9R+LB/XsJjqWNAI2aNcPAocMhmpdyUIACFDB2ganjx2HNyhWSNEs6O2Nu1qzGnj7zowAFKEABClCAAmYrEPjhA/rcld7Q2713H3Tx7Wm2dbMwClCAApoKiMOCalQoH3to0K8jY6bM2L7/AKxtbDQNyfkUoICZCfTu2gUBRw5Lqpq3ZBnKenubWbUsxxwFoqOiUDBndklpHvb22Jk3rzmWzJooQIF/BaY+eYKNYWESj65p06JjmjR0ogAFDCAQFRMDn2vXECbT7LFBk6bwHz/BAFmZ75ZbNqzH2BHDlRY4ccZM1PSpoxeE12GvULl0KYV7ifcgAi9ejj3EWVtj/57d8OureWO7CpUrY9bCxdpKg3HMXKB140YIvhKklSq7dOmCRYsWxTtWvXr1sHPnTsl60UxY3XtZlW1er1pV2WsMRXPJqlWrxjtvRQvDwsKQSsX1kaJppDjwnYMCFKAABShAAQpQgAIUoAAFKEAB0xFgg1HTea6YKQUoQAGtCmzYsAHixKq4o0fffujcvYdW92IwCiRUYN/uXRjSr6/KME5OTmjToWNsczBHx8Qq58tNCH//HovmzsGmdWsRFRX135RqtWphyqw58YqpalHf7l1x9O+/ZaeJD5BFw9S1q1YqDHMg4ATSeHio2oaPW7jAu7dvIT5g/PAhXFZicPr0aOzmZuFKLJ8CFLAEgTahoQj5/FlS6p7DR+GZIYMlELBGClCAAhQwEoEFs2dh8by5kmxmL1oM70qVjSRLpkEBwwmIw2BEM86zp08ZJAmX5MnR1bcXmrZsqdWb+8XNletW/4Ul8+chPFz+Z3RdF5zWIx2GjhqFst4VdL0V41OAAhTQmoD/ED/s2LJZEq+6qyvGZcqktX0YiAIUoAAFKEABClBAM4G7kZFoFhIiWVS/cROMmjBRs2CcTQEKUMDMBTavX4dxI0dIquw72A9tO3Yy8+pZHgUooEpg5OBB2Lltq2Ta2MlTUadBA1XL+TgFDC4QfOUKWjduKMmjZLJkmJstm8HzYwIUoIDuBGY+fYq1r15JNmidKhV6p0unu40ZmQIUUCiw/907jHjwQPK4lZUVzl8PQaJEiainRQFxj075okUgDlVWNGrU9sGkmbO0uKviUOtX/4VJY0YrnFCqbDksXC493DMhyQ3o6Yu/D+zXOISdnR1OXb4CewcHjddygeUJdG3XFmcCT2ql8NmzZ6NXr17xjlW6dGmcPn36t/W2tra4dPNWvGP+XHgr9Caa+NSWxEmbNi2ePn0K8We5rkaRIkVw6dIlheFPnjyJMmXK6Gp7xqUABShAAQpQgAIUoAAFKEABClBAywJsMKplUIajAAUoYCoC/fv3x4wZMyTpLlqxEiXLlDWVMpinBQg8ffIE9apVwXeZkzN/LT+lmxtWrN+I9FpqDBYaEoIBPXvgyePHKFy0GP78azXEBz3aHt++fkXpQgUU1ic+QHZxcYH4EEzR6DfYD3/wInNtPzVmGU/ZqaC2VlbY5eUFdzs7s6ydRVGAAhQQAtEASl++jO9xLuCytrZG0K07RKIABShAAQroVUAcpCEO1Ig7tu07gCy8wUqvzwU3M26BM6cCsWDWLARfCdJLoilSpkSrdu3RonUbODg66mzPz58/Y+mC+di4dg3Ef+tjuLmnQvsuXdCkRUudvM+ljxq4BwUoYLkC/X174PDBAxKAZu7uGODpabkwrJwCFKAABShAAQoYWOBTVBS8r1yRZFG8VCn8uWq1gbPj9hSgAAWMS0A0GmlSpzZuh4ZKEhs2egzyFSiItB4eSObsbFyJMxsKUEAvAtMmTsDq5cske7EJsV74uYkWBNauWokp48ZKIjVxd8cgvoerBWGGoIDxCsx79gwrX76UJNgoZUr4aeneDuOtnplRwDgFmoeE4E5kpCS5YiVKYsnqNcaZtIln1a55M1y+eEFhFUmSJkXgpSCdNgb8ubmqJowjxo5Ho2bNtCYu7vcT98WJ++PkRrkKFXHi2FGF+02bOw9VqtfQWj4MZL4C8W1kKydy+PBhVKpUKd5Y2bJlw927dyXrr965F++YPxdOHT8Oa1ZKmwD7+flh4kTdH+y2bt06tGzZUmEdvr6+mDt3boLrZAAKUIACFKAABShAAQpQgAIUoAAFdC/ABqO6N+YOFKAABYxSoGzZsggMDJTkdjroKpySJDHKnJmUZQp0/qM1zsU50S2uRHJXV/y1aYvWmov+jP81MhIL58xG5x6+Ovu+ECc0ig+45Ia1jQ1OXrgUexJjyfxeCpuQFihUCKs2brbMFwir1ljAt1MHnAwIkF2X3dER63Ln1jgmF1CAAhQwFYGHX7+i0Y0bknTFvyUCzim+qMtU6mOeFKAABShgWgKtGjXEtavS5gvnr4fA3t7etIphthTQg8CdW7ewZsVyHDt8GB8+hGt1RysrK3jlL4BGzZujpk8d2Onx8A1xcf2BfXuxffMmXL18GdHRoi2+9oaoRTR1adCkKbwrVYaNjY32gjMSBShAAT0KdPmjDc6ePiXZsYeHB9qlTq3HTLgVBShAAQpQgAIUoEBcgdJBQfgW5+dZD09P7Dsq/7k0BSlAAQpYssCN4GC0aFhfKYH4jMA1RUqkSp0aaTw8kCFDRmTKmgXpPD2R1iMdXFOksGRC1k4BsxX4c8F8zJ85Q1Jf246dIJqMclDA2AVG+g3Gzq1bJGmKA6LEQVEcFKCA+Qosev4cS1+8kBRY09UVYzJlMt/CWRkFjFTgfEQEut++LZvdniPH4Jk+vZFmbtppiWaAoimgsrFi/QYUKlJUp4WK++DKFC6o8P4zcY1UwPmLcHFx0VoeR//+G327d1UYb/ffR9C4Tm2I3ORGjdo+mDRzltbyYSDzFRg1dEjsNXbaGC9evEDqBFxr4uzsjI8fP0pSuXL7boIaCUdHRaFiqRJ4/+6dJPb9+/eRSU//tnr27BnSpUunlPrbt29IlCiRNp4OxqAABShAAQpQgAIUoAAFKEABClBARwJsMKojWIalAAUoYMwC4ib1JEmSIFLmgxltnJJlzLUzN9MSOH70CHp16aw0aScnJ6zZug2Zs2Q1reL+zdavbx/s37NbNvcixYpj2dp1sY/17NxJ4YmNuviA1yQxmbRaAu/evoVPlUr4FBEhO98vfXo0cnNTKxYnUYACFDA1gUPv32Po/fuStPMXLBjbrJyDAhSgAAUooE+B8kULIzz89yaJ7qlS4e/A0/pMg3tRwOQExHub14Ov4uypU7gZcgO3b97E0ydPNKpDXNiaNXt2ZM+ZK7axaKWqVSGazht6fPzwAWcCA3HmVCBOBhzDm9evNU5J1JE9Z07kyp0HhYoWRfGSpeDg6KhxHC6gAAUoYGwCLRs2iP3zP+7g+5nG9kwxHwpQgAIUoAAFLFGgSUgI7se5BsnOLhEuhty0RA7WTAEKUEClQEKbIYhrxcSB1eK6OWdnFyRP4Qo391RI6+ER24TUM30GOCd3iX3M2cUZjo6JVebECRSggOEFNq5dgwmj/CWJ1GnQAGMnTzV8gsyAAioE2jZriqBLFyWzZmfNitLOzvSjAAXMWEA0FxVNRuMObxcXTMuSxYwrZ2kUME6BXnfu4LRM07uMmTJj56G/jTNpM8hKXONTqVQJpZW069QZfQYN1mm1hw8eQH/fHgr3EA1ORaNTbY5hAwdgz47tsiHFvX7bDxzEwF49cWj/Ptk5TkmS4Pj5i3o9EFqb9TOW/gSmTRiP1SuWSzbcvXs3cuXKFXuv9NevX1X++v79O4YMGZKgxAsUKICrV6XXsKzasAkFCheOd2xF99IWL14cZ8+ejXfc+CyMiYlBlixZ8ODBA4XLg4KCICw4KEABClCAAhSgAAUoQAEKUIACFDBOATYYNc7nhVlRgAIU0KlAVFQUxCn34mvcwQajOqVncA0ExIcQDWpWx/27d5Wumjl/ISpWrapBZOOZKj6QKl2oAL59/SqbVL/BfvijY6fYxxRdPPpz4Yix49CoWXPjKY6ZGLXA3l07MbR/P9kcba2ssC9fPrja2hp1DUyOAhSgQHwE5j97hhUvX0qWNm/zB/xGjIxPSK6hAAUoQAEKxEvg86dPKFUwv2TtrwdNxCswF1HAQgW+fPmCe3du486tWwh79QrifaW4QzQVzZg5M7Jky4b06TPA2sbG6LXu3bmDJ48fQRwW8vbNG/z48UM2ZxeX5LENU0VtrilSGH1dTJACFKBAfATqVq2Chw+kh4aMz5QJ1YygSXR8auIaClCAAhSgAAUoYC4Cve7exekPHyTlHL9wCS4uLuZSJuugAAUooDWBiI8fUaNCeYiv+hjW1tZI7OSEZEmTbKn60gAAIABJREFUwSWFK1KkSAmXfxuQZs6aFXUaNGQTD308EdyDAioEDuzZg8F9e0tmlfX2xrwly+hHAaMXqF6+HF48fybJc1vevEhvb2/0+TNBClAg/gIrX77EvGfS7//iyZJhfrZs8Q/MlRSggMYCj75+RcMbN2TXLVqxEiXLlNU4JheoL9CiQT3cuHZN4QJxXc+2fQfUDxiPmSMHD8LObVsVrhw4bDhatW0Xj8jyS6KjolCmcEF8/vxZdsLPpqq7t2/H8EEDFO47f+lylClfXmt5MZB5CiyaOwcL58yWFBcQEIDyen79jBkzBv7+0kNC2nToiP5+8W9eKhoEi0bBccfChQvRtWtXgzyx8+bNQ8+ePRXuPXjwYEyaNMkguXFTClCAAhSgAAUoQAEKUIACFKAABZQLsMEoXyEUoAAFLFQgb968uBHnQ0NxIen56yG8WNRCXxPGVvbRQ4fQt0c3pWlVrFIFMxcsMrbU1c7nZMAx+HbqqHC+OB1UnBIqhmiOUaVMKYVzS5Uth4XLV6i9NydSwLdTB5wMCJCFyO3khL9y5iQSBShAAbMT6H33Lk7J3OA698+lKFehgtnVy4IoQAEKUMB4BUKuX0fz+nUlCdZr1BijJ/JCO+N95pgZBShAAQpQgAKGEqhUqiTevA6TbD87a1aUdnY2VFrclwIUoAAFKEABClAAwITHj7Ht9WuJxaZdu5EjV24aUYACFKCAjMCmdWsx3t84DsFMkjQpvCtVRoPGTVC4WDE+XxSggIEEzgSeRNd2bSW758mXD+u2bjdQVtyWAuoLlMjvhcgvX35bYG1lhbMFC0J85aAABcxXYM2rV5j19KmkwPxJkmBZjhzmWzgro4ARCox5+BC73r6VZObs4oITFy4ZYcbmldKyRQsxZ/o0pUX9HXga7qlS6aRwcSCzd/GiCH//XmH8I6fPIKWbu9b2P33yBLq1V9ywdOX6jShYpEhsTiI3uUOjRTINmjSF//gJWsuLgcxTYPWK5Zg2YbykuF27dsHHx0evRV+/fh1eXl6SPdN4eOBAwIl45SIOIxLfJ3EPIbezs0NYWJhBD3S7e/cusqloHP/9+3fY2trGq3YuogAFKEABClCAAhSgAAUoQAEKUEA3AmwwqhtXRqUABShg9AJNmzbFpk2bJHlu2bMP2fghvtE/f5aQ4B/NmuDKJcUfYFvb2GDbvv3IlDmLyXL4D/HDji2bZfP3SOeJfcd+b/5Yr1pVPLh/T3a+8Ai8eBlOSZKYrAcT16/Au7dv4VOlEj5FRMhuPDR9ejRwc9NvUtyNAhSggI4FagYHI+z7d8kuF0NC2WRfx/YMTwEKUIACvwsc2rcXA3v3krD06j8AHboqP2yDlhSgAAUoQAEKUMASBYrny4uvkZGS0pfnyIF8fF/cEl8SrJkCFKAABShAASMSWP7yJRY8eybJaPaixbEN6zgoQAEKUEAqIBpqLJg1E8+ePsXLFy/+/fUcUVFRBuVKkzYt/EaOgnelSgbNg5tTwBIFbly7hhYN6klKT0hzEkt0ZM2GEyiQPaukYZSnvT22581ruKS4MwUooBeBDWFhmPbkiWSv7IkTY12uXHrJgZtQgALAux8/UCM4GFExMRIO37790Kl7DzLpWODRgweoU1X5+6FD/EehWavWOsnkalAQ2jRppDB2rjx5sGHHLq3uPXbEMGzZsEE2pri/7dTlK7D6t9m8yE3kKDdcXFwQcP7if3O1miSDmY2AuAdT3IsZd1SrVg0HDhzQe50ZM2bEo0ePJPvG9/C1DWtWY+LoUZJ4TZo0wcaNG/VeX9wNo6OjkSJFCoSHhyvM5caNG8idmwfPGfzJYgIUoAAFKEABClCAAhSgAAUoQIF/BdhglC8FClCAAhYqMHr0aIwaJX3DecqsOahWq5aFqrBsYxEQF01XK1dGaTriJhRxM4qpjuioKHgXL4YPH+Q/VGndrj0GDB32W3nTJk7A6uXLFJY8ccZM1PSpY6okzNsAAnt2bMewgQNkd7azssLefPngytMDDfDMcEsKUEAXAhFRUahw5YoktIOjI84FX9fFloxJAQpQgAIUUCiwdOECzJ0xXfL41NlzULUm35fhS4cCFKAABShAAQr8KiBuUiiYI5ssyqbcuZHZ0ZFgFKAABShAAQpQgAIGFNj37h1GPnggycBvpD+at25jwMy4NQUoQAHTEhBNR9++eR3bbPTVy5e/NB59gVcvnsf+/+uwMIifk3U90nmmx9BRo1C6XHldb8X4FKDAvwJPHj9G7UoVJB62tra4dPMWnShg1AKvw16hculSkhxLJUuGOdnk39s16oKYHAUooJHAltevMenxY8maDA4O2Jonj0axOJkCFIi/gDgASBwEFHfY2dnh3LUbsLGxiX9wrlRboEHN6rh3547C+aXLlcOCZSvUjqfJxDnTp2HZooUKl2i70ax4H6N80SIK74vzqV8f46ZM+y8fRddM/pywfN16FC5aTJOSOdfCBP4+sB8DevrKVl2nTh2sWLECrq6uelMZPHgwpkyZItmvi29PdO/dR+M8WjSsjxvBwZJ1e/fuRc2aNTWOp6sFU6dOxaBBgxSGFyYDBw7U1faMSwEKUIACFKAABShAAQpQgAIUoIAGAmwwqgEWp1KAAhQwJ4HNmzdDnF4Vd3Tu4YseffqaU6msxQQFVi5dgpmTJynNfN6SZSjr7W2C1f0v5fNnzqBTm1YK81/y1xoUK1nyt8fPnj6FLn8ovvmmao2amDpnrsmaMHHDCPh26oCTAQGym+d1csLKnDkNkxh3pQAFKKBlgQsREeh2+7YkaoZMmbDr0GEt78ZwFKAABShAAeUC/n6DsWPrFsmkDTt2IRdvruDLhwIUoAAFKEABCvwmIA7qKleksKzKvnz54G5nRzEKUIACFKAABShAAQMKXI6IQGeZz2DaduyEvoP9DJgZt6YABShgfgLiUOuwsLD/NSF98QIv/208+vLlz/9/gbdv3mitcM8MGTB6wiQULsYGH1pDZSAKKBD4+OEDyhYpJPuoODhXHKDLQQFjFTi4by8G9e4lSa+puzsGenoaa9rMiwIU0JLAjjdvMO7RI0m01IkSYY+Xl5Z2YRgKUECZwLfoaNQIDsbHqCjJtJo+dTBxxkwC6klg/qyZ+HP+PIW7iYavgZeCdPLv+0a1a+LOLcWHE2w/cBCZs2TVmsSlC+fRvkVzhfGmzZ2HKtVr/Pf47dBQNPZRfPh6yz/aYtDwEVrLj4HMT+BM4El0bddWYWEpU6bEsmXLIJqN6mOcO3cOJUqUkGyVNXt2bN27X6MUHty/h3rVqkrWuLm54eXLl7C2ttYonq4nh4SEII+Sa52dnZ3x/v17WFlZ6ToVxqcABShAAQpQgAIUoAAFKEABClBAiQAbjPLlQQEKUMBCBRS9iVu5WnVMnzffQlVYtrEItGnSCFeDghSm45QkCQIvXoa1CZ+gOXH0KGxYs1q2xiRJk+LkhUuS+sQF4iUL5sfXyEjZdfYODjh1+QrEB84cFFBX4N3bt/CpUgmfIiJklwzLkAH1U6ZUNxznUYACFDBagXWvXmHG06eS/MSFS+ICJg4KUIACFKCAPgXEhbXiAtu443TQVYifeTkoQAEKUIACFKAABf5f4NnTJ6hZQf7AsRMFCyKxkd1IweeOAhSgAAUoQAEKWJrA82/fUOf6dUnZ1WvVxuRZsy2Ng/VSgAIUMLjA9+/fEfbqZWwT0v9vRPq///7f/z9HeHi4RnlmzpoVo8ZPRP5C8s0PNQrGyRSggKxATEwMCubIBvE17tgfcBxpPdJRjgJGKzBj8iSsWrpEkp9oLiqajHJQgALmLbDn7VuMevhQUqSLrS0O589v3sWzOgoYicDGsDBMffJEko1o7BZw/gJcXJIbSabmn8atmyFoUsdHaaGzFy2Gd6XKWsV4HfYKlUuXUhgzY6bM2Hnob63uOWXcWKxdtVI2prjf70zQVUkjVZGjyFVupHRzw5HTZ7WaI4OZl4BooNukTm1ER0crLaxly5aYN28eXFxcdA6QJk2a2AagcceBgBNI4+Gh9v6zp07B8j8XS+YPGDAAU6dOVTuOPieK9yATJUqkdMuHDx8iQ4YM+kyLe1GAAhSgAAUoQAEKUIACFKAABSjwiwAbjPLlQAEKUMBCBaKiomBvbw/x9deRKXMW7Dh4yEJVWLYxCERGfkHJ/PlkL5L8mV+1WrUwZdYcY0g3XjmIC0Arly6JN69fy66vWrMWps6Wr6931y4IOHJY4b5z/1yCchUqxisvLrJcgd3bt2P4oAGyAHZWVtibLx9cbW0tF4iVU4ACZiHg//Ah9r59K6nFb6Q/mrduYxY1sggKUIACFDAdAbkLZV2SJ8fx8xdNpwhmSgEKUIACFKAABfQkcCv0Jpr41JbsZgXgQuHCesqC21CAAhSgAAUoQAEKKBKIiolBicuXEbcVVu68ebF++07CUYACFKCAEQp8+/r1v4ajt0NvYv6sWfj6NVLpNXuijOw5c2LUhInI45XPCKtiShQwfYFyRQrjwwdpA+B1W7cjTz5+35n+M2y+Ffh26oiTAcckBc7Jlg2lkiUz38JZGQUoECtw4N07DH/wQKIhDogTB8VxUIACuhUQbfbqXb8OcQhQ3JGvYEGs3rRFtwkwukSgunc5vHj2TKFMw6bNMHLceK3KrV/9FyaNGa0wZsdu3dGzX3+t7lmpVAmF98WVLF0Gi1aukuw33n8kNq1bqzCPddt2II+Xl1bzZDDzErh29QoG9e6N58+eKi0sVapUWLNmDSpX1m4z37ib+vr6Yv78+ZJceg8chPadu6iFL+4zrVCiGN6/eyeZf/PmTeTMmVOtOIaa5Ofnh8mTJyvcfu7cuRBOHBSgAAUoQAEKUIACFKAABShAAQroX4ANRvVvzh0pQAEKGI1Anjx5EBIS8ls+1tbWuBQSCnFSHAcFDCFw9NAh9O3RTenWw0aPQZMWLQ2Rnlb2vBoUhDZNGimMNX7qNNSuV1/28S0b1mPsiOEK19Zr1BijJ07SSp4MYlkCvp064GRAgGzReZ2csNLIP5C0rGeL1VKAAvERaBESgtuRkZKlh04EIlWaNPEJyTUUoAAFKECBeAl8+/YNxfLmlqzNV6AgVm/mBd3xQuUiClCAAhSgAAXMWuDShfNo36K5pEZ7a2uc4o2pZv3cszgKUIACFKAABUxHoEZwMF5///5bwsldXRFw7oLpFMFMKUABCli4wK2bIZgybhwunj+nUiJXnryYNnce0nl6qpzLCRSggPoCPpUr4vGjR5IF85YsRVnvCuoH4kwK6Fmgfo1quH/3rmTX7XnzwtPeXs/ZcDsKUEDfAkfev8fg+/cl29paWeFsoUL6Tof7UcDiBBR9DwqIddu284AIA7wiZkyehFVLlyjcWRcHkXdt1xZnAk8q3FMcBCUOhNLWuBEcjBYN5e97E3v4jfBH8zZtJNuJe5bEvUuKRoeu3dCr/wBtpck4ZirwNTISM6dMxoY1q1VW2KlTJ8ycORNOTk4q58ZnwtGjR1GpUiXJUq/8BbBmy1a1Qp4+eQLd2reTzC1cuDAuXryoVgxDT7py5QoKKrl+J2PGjHgg05De0HlzfwpQgAIUoAAFKEABClCAAhSggLkLsMGouT/DrI8CFKCAEoHGjRtjyxZp44qte/cja/bstKOAQQSmTRiP1SuWK91bfMAiPmgx1aHsw2IrKysEXgpCkqRJZcsLe/UKVcqUUli6i4sLAs5fhIjDQQFNBN69fQufKpXwKSJCdpl/hgzwSZlSk5CcSwEKUMBoBMTp3KUvX8b3mJjfchLN9YNu3TGaPJkIBShAAQpYhsDd27fRsFYNSbG16tTFhOkzLAOBVVKAAhSgAAUoQAENBI4fPYJeXTpLVjjb2uJI/vwaROJUClCAAhSgAAUoQAFdCbQNDcX1z59/Cy+uW7h08xZseMixrtgZlwIUoIBOBERDkplTpkA0HFU2PNKlw+Y9+3TWoEEnxTEoBYxcoGXDBrgefFWS5ZjJU1C3QUMjz57pWbJA2SKF8PHDh98IrEVjwYIFIb5yUIAC5i1wPDwc/e/dky3yfOHCsDbv8lkdBQwu0CY0FCFx3pcTSaVOmxYHjytuOGnwxM04gatBQWjTpJHSCjfu3I2cuaWHlMeHRTRbLFO4IL7HOQDqZ6yUbm44cvpsfEIrXDN72lQsX7xI4eOHT52Gm3sqyeMix5L5vRTmmjFTZuw89LdWc2Uw8xW4eO4chg3sj5cvXigt0tPTE+vXr0fp0qW1jhEVFYVUqVLh7du3kthHTp9BSjd3lXv69e2D/Xt2S+bNnTsXvr6+Ktcby4SvX7/C0dFRaTpPnz6Fh4eHsaTMPChAAQpQgAIUoAAFKEABClCAAmYvwAajZv8Us0AKUIACigX8/f0xZswYyYSps+egas1apKOAQQQ6tm6JC2cVf3ApGoFduHETtra2BslPG5tW9y6HF8+eyYYqULgwVm3YpHSbBjWr494dxc3Qlq1dhyLFimsjVcawMIGd27Zi5OBBslXbWVtjr5cXXE34e8/Cnk6WSwEK/CJwJzISzUOkNz+lSOmGo2e0e8EU4SlAAQpQgAKqBI4dPow+3bpIpnXt2QvdevVWtZyPU4ACFKAABShAAYsT2LtrJ4b27yepO3WiRNjj5WVxHiyYAhSgAAUoQAEKGKOA3/37OPz+vSS1A8dPIk3atMaYMnOiAAUoQAElAjExMTiwdw/mTJuG58+eys60d3DA+Ws36EgBCmhRoFv7djh98oQkYt/BfmjbsZMWd2IoCmhXoED2rBB/d/w60tvbY1vevNrdiNEoQAGjFDj14QN6370rm9vf+fMjOa89N8rnjUmZh8CVT5/Q8dYt2WLGTp6COmxSb5AnWvy7qHLpknjz+rXC/Xv06YvOPbTTOPDIoYPo16O7wr1a/tEWg4aP0KqFsvvismbPjq179yvcTxwuKg4ZVTS2HziIzFmyajVfBjNfgc+fP2Pq+HHYvln5vZjiQLRevXph0qRJcHBw0CpI+/btsWLFCklMv5H+aN66jdK9vnz5Au9iRfDt27ff5tnZ2SEsLAwuLi5azVUfwXr27Il58+Yp3Grt2rVo0aKFPlLhHhSgAAUoQAEKUIACFKAABShAAYsXYINRi38JEIACFLBkgU2bNqFp06YSgi6+PdG9dx9LpmHtBhQQpyZGfPyoMIN0np7YezTAgBkmbOtbN0PQpI6PwiC9BwxE+y5dlW4yY/IkrFq6ROEcXXz4m7CqudqUBDr/0RrnTp+WTTmvkxNW5sxpSuUwVwpQgAKxAvvevsXIhw8lGoWKFsWKdRuoRAEKUIACFNCrwF/LlmL6pImSPcdPnYba9errNRduRgEKUIACFKAABUxBYOPaNZgwyl+SamZHR2zKndsUSmCOFKAABShAAQpQwOwFZj19ijWvXknqXLl+IwoWKWL29bNAClCAAuYq8OPHDyyYPQvLFi2UlFioSFGsWM/P2831uWddhhHw7dQRJwOOSTb/o2Mn9BvsZ5ikuCsFVAi8ffMGFUsWl8wq7eyM2VnZGIovIApYgsC5jx/R484d2VK7p02L9mnSWAIDa6SAQQQG3LuHgPBwyd6OiRPjdNBVWFtbGyQvbgpMHD0KG9asVkjhlb8A1mzZqhWqkYMHYec2xbGWr1uPwkWLaWUvEeTu7dtoWKuGwngdunZDr/4DFD6+ZcMGjB0xTOHjvn37oVP3HlrLl4EsQ+Ds6VOxB9eKn0+Ujfr162Pbtm1aRdm9ezfq1KkjiVm0RAksXb1WeT7Vq+H+PWmj9gYNGmDrVu38GaHVYtUMFhgYiLJlyyqcXahQIVy6dEnNaJxGAQpQgAIUoAAFKEABClCAAhSgQHwF2GA0vnJcRwEKUMAMBK5fvw4vLy9JJVWq18C0uYpPiTKD0lmCkQq8eR2GSqVKKs2uZJmyWLRipZFWoDqt+bNm4s/5ir+/tu07gCzZsikNdOHsWXRs3VLhnJRu7jhy+ozqZDiDAjICYa9eoX6NavgUESHrMypDBtROmZJ2FKAABUxKQNFNrX906Ih+fkNMqhYmSwEKUIACpi8wbuQIbF6/TlLIX5u2IH/BgqZfICugAAUoQAEKUIACWhZYvngRZk+bKomaL0kSLM+RQ8u7MRwFKEABClCAAhSgQHwENoSFYdqTJ5KlE2fMRE0f6Y218dmDayhAAQpQwDAC58+cQac2rSSbN2/TBn4jpAeCGCZL7koB8xDIny2LbCF1GjTA2MnS98fMo2pWYeoCly9cQLsWzSRlNHN3xwBPT1Mvj/lTgAJqCHyKikLta9cgvsYdTjY2OJo/P2ysrNSIxCkUoIAmAs+/fUPd69cRI7OoXecu6DNwkCbhOFfLAop+lv65jZWVFQLOXYBL8uQJ2jkmJgbexYsi/P172TguLi4IOH8RYj9tjcXz5sYeRqJoqLoO8nXYK1QuXUrh+lx58mDDjl3aSpdxLEjg44cPsc199+1W/PopUKAAgoKCtKryzz//QHyvRUZG/hbX2sYGx86ej30s7hDfu+Kg3U3r5BuQ7ty5U7ZpqVYT13GwT58+IWnSpEp3efXqFdzd3XWcCcNTgAIUoAAFKEABClCAAhSgAAUsV4ANRi33uWflFKAABRAVFQV7e/vYr78ONifki8NQAsFXgtC6cSOl2zdu3gLDx4w1VIoJ3rdBzeq4p+CEXjf3VDh86rTKPaKjolCyYH58jfPB068LN+7cjZy5c6uMxQkUkBPYsWUz/If4yeIksrbGAS8vJLO1JR4FKEABkxHofucOzn/8KMn3z1WrUbyU4guUTKZAJkoBClCAAiYl0LXtHzhzKlCSs7hgOLmrq0nVwmQpQAEKUIACFKCAPgREc1HRZDTuKOPsjFlZs+ojBe5BAQpQgAIUoAAFKKBCICA8HAPu3ZPM6j1gINp36Uo/ClCAAhQwYYENa1bHNmeIO0ZPmox6DZVf62fCZTN1CuhdQFxXKq4vlRtlvb0xb8kyvefEDSmgSkAcZF+6UAHZaYM8PdGEjWJUEfJxCpiNwNIXL7Do+XPZevzSp0cjNzezqZWFUMBYBCY+foytr19L0rG2tkbA+QtwdpY2tDOW3C0hD3Hfl3fxYvjwIVxhueIQAXGYQEKGqvvwGjZthpHjxidkC8naJj61cSv0pmxM0TBVXAepqqFp07o+CA0JUZjXkdNnIO5v5aBAfAQCjhzGyMGDZb//PDw88PTp0/iEVbqmadOm2LRpk2SO3PtnoiHpoN49cezwYdmYbm5uePnyJcSf5+YwOnTogOXLlyssZevWrWiQwD8LzcGJNVCAAhSgAAUoQAEKUIACFKAABXQhwAajulBlTApQgAImJJArVy6EhoZKMt5x8BAyZZY/CduEymOqJiZwaP8+DOzVU2nW3Xv3QRdf5XOMtexHDx6gTtXKCtNr3roN/Eb6q5V+3x7dcPTQIYVzO/fwRY8+fdWKxUkUkBPo/EdrnDst3/C2YJIkWJIjB+EoQAEKmIxAhStXEBGnqb5IPujWHbO58MJkngwmSgEKUIACqFnBG8+ePvlNIpG9PS5cV3zBLNkoQAEKUIACFKCAJQtMGOWPjWvXSAhqurpiTKZMlkzD2ilAASMU+BYdjVuRkQj//h2foqJi35e0s7ZGBnv72GzFDZUutrZIYWsLZx7mZoTPIFOiAAXiK3Dzyxe0vim9qbxJi5YYNnpMfMNyHQUoQAEKGIHApDGjsX71X5JMeAC2ETw5TMGsBDq0aoGL587J1qSLpkBmhcdiDCIQdOkienTsgM+fPsnuPzdbNpRMlswguXFTClBA/wJfoqNRMzg49j3RuCOJjQ2OFigA82iRpX9b7kgBOYGPUVGodvUqvsfESB4uV6Ei5v65hHBGIOA/xA87tmxWmEmV6jUwbe68BGU6d8Z0LF24QGGMBctWoHS5cgna49fFL549Q3VvxfHqNmiIMZOnqNxvwexZWDxvrsJ5A4cNR6u27VTG4QQKKBJ4/+4dvIsXlTxsZ2cH0eBT22Pjxo1o1qyZyj+TxSEN3Tu0w9WgIMWv/4EDMWWK6u8jbdegy3hHjhxB5cqK76mtVasW9uzZo8sUGJsCFKAABShAAQpQgAIUoAAFKGCRAmwwapFPO4umAAUo8P8CDRs2xLZt2yQkmbNmxYYdu2D/741ONKOAPgRWr1iOaROUn4wobjwRN6CY4li2aCHmTJ+mMPVFK1aiZJmyapW2deMGjBk+TOHcrNmzY+ve/WrF4iQKyAmEvXqFOlUqIzLyiyzQ6IwZUev/2LsLqKqytg/gfzpEwc5xFBTs7nbssbsdW8ccu8dO7O4aE7u7UcdCRbELO1ARBVQEvrX5Xt9XOedc7uWeCzf+e61v+a7v7vPs5/ndiyP3nP3slCmJRwEKUMDoBYIiIlDd31+Sp3OSJDh7Rfr/N/qCmCAFKEABCpi0QFRkJArnzgnx548jR65cEBtxOShAAQpQgAIUoAAFpAJD+/XFnp07JC+0TJMGfX75hWQUoICRCjz4/BmH371TzM7e2hpt06UzWPanPnzAzdBQjfEdra3RKl06vTe2nwwOxokPH3AjNBT3w8MRpWVVSW1sYhptlHVzQ2lXVySzsdHySk6jAAUoYHwC7799Q5WrVyWJlSpbFguWrzS+hJkRBShAAQpoLSB3SLFonH/xxi3Ysmm+1o6cSAFNAieOHkGvLp1lpyRNlgy7Dx+FW/LkRKSAUQiIe93eEydg3epVgExTs+9J7siTBxm5D8Eo3jMmQYGEElj+8iXmP3smu9zQzJnRIHXqhEqF61DA7AWWvHiBRc+fy9a5bf8BuHtkM3sDUyjw1PFj6NGpo2Kqjk5OOHv5Kqz1uD/UqNbvuHv7tuwaSVxc4HvRT6/4sQOvXLoEMyZPUqxp+rz5qFS1WpxvT4C/P1o0rK84r1CRolixfkOccTiBApoEenbuhJPHjkqmBAcHw9XoRXKjAAAgAElEQVTVVVW88PBwuLm5SZqXioamp/2uwMHREaJBb9d2bfHo4QPFtVu2bIlVq1bBRo+/F1QtTMVgwj15HN9tGOK9UbEEhqIABShAAQpQgAIUoAAFKEABCpicABuMmtxbxoQpQAEKqCswbtw4jBgxQjZo4+YtMHzMWHUXZDQKaBCYN2M6Fs+fp9FInM4oTmk0xdGiQT0EXLsmm7q4Mex76TLEjSNthmj+WKVMKY1T9x8/ifQZM2oTjnMoICuw1WcjRg8bKvua2Pi7P29eJONGAX56KEABIxc4ExKCXnfvSrL0yJYNW/cdMPLsmR4FKEABCpibwONHj1C7SiVJWeL3XPH7LgcFKEABClCAAhSggFRAadNHj4wZDdqckO8FBSign8Dh9+8x+IHy5qgkNjY4UaCAfosoXB0QGooOt2/jm4YmF1YApnl4oJybW7xyiIqOxqH377HsxQuIZqr6DhsrKxR2cUH1FCnwe8qUsLUSGXJQgAIUMC2B4n5+iIz1d++vWbJg56EjplUIs6UABShAgZ8ExDNq4lm1H0dWdw9sP3CQUhSggAoCollj3epVIe4jyo2R4yegQZOmKqzEEBTQX+Dlixfo2KolnjwO1BjMw8kJ63PmhDW/39AfnREoYEICYVFRqH3tGj58+ybJWnwffKxAAb0PezIhDqZKAYMJRERHo9rVqwiJdcC1WNAje3Zs3bvfYGszsG4CERERKF2oAL5ouI+0ZPUaFCtZUrfA/5n95vUrVC6tvK/s99p1MHH6jHjFVrqodeNG8L9yWfZlsR9O7IsT++O0GeWLFUHw+/eyU8XBJsfPX4xp2MhBgfgKjBw8CNu3bJZcfvfuXWTLpn4j5lq1amHPnj2S9bxnzcavWbOiS9s/8F7DAZ3Dhw/H2LHmv5dbyek73OHDh1GpkvQ56/h+DngdBShAAQpQgAIUoAAFKEABClDAkgXYYNSS333WTgEKUABAWFgYcufOjUcKD6bNmLcAv1WtSisKJIiA9/hxWLNyhca1Fq5YiZJlyiZIPmouEvTmDSqVKqEYUvyciZ83XYamkyZFnD6DBqNtx066hORcCkgEOv/RGufOnJGVKZI0KRZ6elKNAhSggFELrHr5EnOePZPkWKN2bUyaPtOoc2dyFKAABShgfgKnT55Etw7tJIW179IVvfsPML+CWREFKEABClCAAhRQQaB9i+a4dOG8JNLfWbKgTsqUKqzAEBSggCEEEqvB6KuvX9Hq5k28l9nE/mOd3TJmRPt06eJV+q2wMPz98KEqjUXlEkhpZ4c2adOiWZo0EI1HOShAAQqYikCDgAA8jrVZ3snZGf9elT+I1VTqYp4UoAAFLFlAPF9aMn9eCUGd+g0wdoq3JdOwdgqoJrD+n9WYNGa0bLxcefJg/bYdqq3FQBTQR2D/7t0YNqAfvsXxnUvTNGnwV6ZMsON3Gvpw81oKmKzA6pcvMVvmeU1RUC5nZ6wUzYdNtjomTgHjENgWFITxgfLNvmfMX4jfqlQxjkSZRYzAoD69If4dpTRat2uP/kOHxUtrw5p/MHH0KMVrp82dh8rVqscrttxFce2LK12uHOYv07wn8Me4I4cMxvbNmxTzGzF2PBo1a6Za/gxkeQIzp0zGiiWLJYWfPn0apUopN+eNr9Ty5cvRoUMHyeWiUe7nL1/wOTxcNrS1tTWWLFmC9u3bx3dpk7tu69ataNiwoWLeTZs2xYYNG0yuLiZMAQpQgAIUoAAFKEABClCAAhQwNgE2GDW2d4T5UIACFEgEgStXrqB48eL4+vWrZPUkSZJg2/6DSBvPzVWJUA6XNGGBMcOHYctGzV/+r1y/EQWLFDG5KkXjVNFAVWmMnjQZ9Ro20qmuWd5TsHzxIsVr8hcsiNU+0pP2dFqEky1e4PWrV6hTpTLCw8NkLcZlzYrqKVJYvBMBKEAB4xUY9vAhDsic9Pr3uPFo2JQPHRnvO8fMKEABCpingNIGwZHjJ6BBk6bmWTSrogAFKEABClCAAnoKNKldC7dv3ZREmeLhgd/c3PSMzsspQAFDCSRGg9EvUVFoc+sW7itszvpea+XkyTHJ3V3n0kX8WU+fYtObN4jW+WrdL8js4IARWbKgoIuL7hfzCgpQgAKJINDtzh2c//hRsvL5awFwcHRMhIy4JAUoQAEK6CsQ4O+PFg3rS8IMGvE3WrT5Q9/wvJ4CFi8Q+ukTalQojw8fgiUW1jY28NmxC9m9vCzeiQCJKyCa4Az8qzdOHD2iMRFXW1tMdHdHsaRJEzdhrk4BCiSqwNeoKNS4dg0fFJoRO1lbQxwgVyV58kTNk4tTwFQFxL2JRgEBCIx1yI+oJ2myZDh54RJEozoO4xE4tH8f+vfsoZjQr1mzYufBw/FK+M/27XDm1EnZa+3s7HDa74qq38tqOhxBJDF01Gg0bdlK61qOHjyIPt3/VJyva8NSrRfmRIsRWLV0CaZPniSpVzTyXLZsmeoOb9++RerUqREdrf2dZEdHR4hmmzVq1FA9H2MP+O7dO6SM41Dhjx8/woX3yo39rWR+FKAABShAAQpQgAIUoAAFKGDEAmwwasRvDlOjAAUokJACc+fORc+ePWWXzJMvP1b7bIKNjU1CpsS1LFBgSN8+2Ltrp8bK123djtx585qcTrvmzeB38YJs3lZWVjh+7gLcdHxQ5uL5c+jQsoWiRUzc8xchTrrjoIA+Aps3bMDYEfKnotpbW2N/3rxIZmurzxK8lgIUoIDBBJoEBOCBzIN0x/49jxRxPJBgsKQYmAIUoAAFLFZAHDwhDqCIPZatWYcixYtbrAsLpwAFKEABClCAApoEfq9YAc+ePpFMWeDpiaLcrM4PDwWMViAxGoz2v38fx4OlTVl+RMqVJAmWennB3spKJzvRXLTXvXu4JNM4T6dAOk4W24DbpU+PLhkygFuCdcTjdApQIMEFxjx6hJ1v30rW3bbvANyzZUvwfLggBShAAQroL7Br2zYMH9hfEmj5uvUoXLSY/gswAgUsXEA0OhENT+RGmw4d0W/wEAsXYvmJLXDrxg10/qM1PsTxfYtoKjrO3R0p+BxpYr9lXJ8CRiGw5tUrzHz6VGMuvzg4YLqHB7I6ORlFzkyCAqYicPLDB/S9d0823b8GDES7zl1MpRSLyfPL588oXagAIiIiFGvec/Q4Mv3yi04mogl8mcIFFeP+VqUKZsxfqFPMuCZ3bN0SF/79V3Ha4dNnkDpN2rjC/Pf1uGoQhy74XvRDEjYX1NqUE38W2Ll1K0YMGiDLsmPHDtSpU0d1sooVK+L48eNaxU2RIgUOHDiAIkWKaDXfXCcVLVoUFy9eVCzv1KlTKFOmjLmWz7ooQAEKUIACFKAABShAAQpQgAIGFWCDUYPyMjgFKEAB0xJo0KABtm3bJpt0+85d0HvAQNMqiNmanIB4GFk8lKxprN2yFaLprSkNcbp8+aJFFE+gy5u/ANZs3qJzSVGRkShZMD/ETVWlMWLsODRq1lzn2LyAArEFxEOi586ckYURD4fO9/QkGgUoQAGjE4iIjkZpPz9ExcrM1tYWl27eNrp8mRAFKEABCpi/QM/OnXDy2FFJoQdPnUbadOnMH4AVUoACFKAABShAgXgIlCtSGOJ79tjjn5w5kdPZOR4ReQkFKJAQAgndYHTpixdY+Py5xtJS2dlhfa5cSK5js4uwqCj0uHsX/p8+JQSd7BqFkiaFt7s7XHXMPdES5sIUoIBFCix+/hyLX7yQ1D5/2QqULlfOIk1YNAUoQAFTF5g9bSqWLVwgKeOc/3U4shmUqb+9zD+RBZ4/e4ralSvh27dvkkxSpU6NvUePw8HRMZGz5PKWKhAdHY1Fc+dg4ZzZis8+CxtxgEuPTJnQIk0aS6Vi3RSggIzA16go1Lh2DR9k/hv343RxBFRJV1dMzpoVTjY2tKQABbQQ6HznDvxkDkITz0WfvHCJjRi1MEyMKX/92QXHDh9WXLr/0GFo3a69TqkdOXgAfbt3U7xmvPdU1KpXX6eYmiaL+/UViheD2McmN7xy5ITPrt06r9e1XVuc9T2leN2EadNRs05dnePyAgoIgVPHj6NHpw6yGOLvzS1btqjeZHTOnDno1atXnG/Ar7/+iiNHjsDDwyPOuZYwYd26dWjZsqViqT169ICw5aAABShAAQpQgAIUoAAFKEABClBANwE2GNXNi7MpQAEKmLXAx48fkStXLjyVOS3UysoKi1auRvFSpczagMUlrsD4kX/DZ91ajUksW7MORYoXT9xEdVx984b1GDtiuOJV3fv0Redu3XWM+v/T+/XojsMH9iteW6psOSxYviJesXkRBX4UeP3qFepUqYzw8DBZGG8PD1R0cyMaBShAAaMSuBkWhtY3b0pySpM2LQ75yjdNNqoCmAwFKEABCpidQL1qVfHwwf2f6rJ3cMCF6zfMrlYWRAEKUIACFKAABdQSKOiVHVFRsY8PAbblyYNfHBzUWoZxKEABlQUSssHomQ8f0PvePURrqMHB2horvLzgGY/GxOMCA7E9KEgnIWsrK+RwdkYme3uks7cHrKwQ8u0bQiIj8T4iAgGhofgarSlj6XJp7O2xzMsL6UU8DgpQgAJGKLAzKAhjAgMlmY0YOx6NmjUzwoyZEgUoQAEKxCXQp1tXHD106KdpKVKmxLF/z8d1KV+nAAXiEBjQqycO7tsrO2vGvAX4rWpVGlIgUQTeBgXhz/btcPum5nvYmR0cMC1bNmRlI9xEeZ+4KAWMXeDKp08Y8+gRHn/5EmeqNlZWaJM2LbplzAjRdJSDAhSQF7gbHo7mN+T/+1y3QUOMmTyFdEYqsHv7Ngwb0F8xO7FXc/Gqf3TKfuTgQdi+ZbPsNdY2NvC96Kdqw9ltm3wwaugQxRzFnjixN07XsX71akwaO1rxskpVq2H6vPm6huV8CsQIREREoFuHdjh/9qysiCGajL548QIZMmTQ+A4UKFAABw8eROrUqflO/SDw7NkzZMqUSaPJly9fYM975fzcUIACFKAABShAAQpQgAIUoAAFtBZgg1GtqTiRAhSggGUInD9/HqVLl5Y9EdsteXLsOHAI4k8OChhCYPrkSVi1dInG0HOXLEPZChUMsbzBYsZ1oqLPzl3wypkrXutv37wJI4cMVrzWEDeG45UoLzILgU3r12Hc3yNka3G0tsbevHmRzNbWLGplERSggHkIKG1kLVqiJJb+s8Y8imQVFKAABShgUgIFc3giKjLyp5zds2XDtn0HTKoOJksBClCAAhSgAAUSSuBzeDiK58sju9zh/Pnhxu8jE+qt4DoU0FkgoRqM3g8PR7tbtxAm04j4e9JiU/o0Dw+Ui8dBaTfCwtBG5hAjOZA0dnaonCIFSiZLhoIuLhD3TpTGl6goXPr4EadDQnD0/Xu8iYiI07isq2tM4w7lqHGG4AQKUIACBhU4FxKC7nfvStbo1K07esRjc7lBk2VwClCAAhTQSkDu4LRiJUpiCe+3a+XHSRRQErh6+TLaNGkk+3KZ8uUxb+ly4lEgUQROHj2K/r16QDRt0TQapU6NvpkywV7Ddx+JUgAXpQAFjErgW3Q01r9+jcXPnyNcw/e335N2sbHBqF9/RQXuVzKq95HJGI/A0AcPcPD9e9mE9hw9jky//GI8yTKTnwRCQ0NRpnBByXOD3yeJfV9nL1+Fo5OTVnLR0dGoULwoghU+DyVLl8HClau0iqXtpB6dOuDU8eOK09du2Yo8+fJrG+6/8968foXKpUspXufg6IjTfldgZ2enc2xeQAEhIH63EZ/fhGwyWqxYMVy4cEH2DahcuTJ27NgB53gcimkp72j27Nlx7949xXLPnTsHYcxBAQpQgAIUoAAFKEABClCAAhSgQNwCbDAatxFnUIACFLA4AW9vbwwcOFC2bnEq3qKVq2FlxbNBLe6DkQAFL543F/NmztC40qQZM1GjVu0EyEadJeK6EZw6TVocPn0m3ou9f/cu5sawpjFx+gz8XrtOvNfghRT4UaBt86a4fPGiLEqxZMkwP3t2glGAAhQwGoGpT55gw+vXknw6du2Gnv36GU2eTIQCFKAABSxD4MXz56hevqyk2PK/VcLsRYstA4FVUoACFKAABShAAR0Fgt68RqVSJWWvOl+4MJvs6ejJ6RRISIGEaDAa8u0bmt+8iVdfv2os7c8MGdAhffp4ld/i5k3cCQvTeK24c94qbVp0yZBBY1NRpSBio/3+d++w4PlzxVoKJ02Kudmzw4736eP1PvIiClAgYQQCP39Gw4AAyWK16tXDeO9pCZMEV6EABShAAdUEIiIiUCRXDkm8Lj16olvvv1Rbh4EoYIkCzerVwU2ZfzfZ29tj1+GjSBfP32Et0ZI1qyMg/s4fPWwodm3bqjGgq60txmbNilLJkqmzMKNQgAIWIfA2IgKznz3D3rdvEa1FxVkdHeHt7o4sWjba0yIkp1DA5AVeR0Sglr8/omQqKVC4CFZt2GjyNZp7AV3btcVZ31OKZU6bOw+Vq1XXisH/ymW0bix/YIEIMHzMWDRu3kKrWNpMEvviyhctDPFvRrnhljw5jp+7EO+9pvVrVMMDDc0EZ8xfiN+qVNEmVc6hgKyAaDLapW0bxb1wtra22LVrF6pX1+5nMC7mSZMmYciQIZJpLVu2xKpVq2BjYxNXCIt/fe7cuejZs6eiw6BBgyCcOShAAQpQgAIUoAAFKEABClCAAhTQLMAGo/yEUIACFKCArIA4DevIkSOyr/Xs2w8d/+xGOQqoLrBtkw9GDZXeQPlxof5Dh6F1u/aqr22ogLu2bcPwgf0Vw4ubtuLmrT6jSZ3auH3zhmKIKtVrYOqcufoswWsp8F+BF8+eoX6N6ggPl99M6+3hgYpubhSjAAUoYBQCne/cgd/Hj5Jc1mzegrz5CxhFjkyCAhSgAAUsR+DCv/+iY+uWkoLF77jid10OClCAAhSgAAUoQAGpwKOHD1C3qnSzkI2VFc4VKkQyClDAiAUM3WA0Kjoa4vu/K58+aVSonDw5Jrm7x0vq6qdP6HD7tsZrba2sMMHdHb+pcG/ka1QUlr98iVUvXyIi+n9b7T2dnLA8R454NS+NV+G8iAIUoEA8Bb5ERaH05cuSq8U9GXFvhoMCFKAABUxL4OSxo+jZuZMk6blLlqJshYqmVQyzpYARCezfvRuD+vSWzahXv/7o0PVPI8qWqViCgPgOtlPrVnj96pXGcgu5uGCShwdS2NpaAgtrpAAFDCBwMywMYx89wp3wcK2il3dzw9+//grR3JiDApYuMP3JE6x7/VqWYe6SZShboYKlExl9/Zs3bMDYEcrPCNZt0BBjJk/Rqo4506dh6YL5snOtrKxw/PxFuKlw3+r7Ant37cSQvn0Uc6vfuAlGTZioVe5yk2ZOmYwVS5QPaK9Vrz7Ge0+Nd3xeSAEh8Dk8HB1bt8K1q1dkQcSBHzt27FClyWhgYCCyZMny0zqDBw/GxInx/zmxxHdRzjG2g2h8LBrEclCAAhSgAAUoQAEKUIACFKAABSggL8AGo/xkUIACFKCArEBQUBDy5s2Lly9fSl63trbGP5s2I0++/NSjgKoCvidOoHtHzc1D/+jYCX0HDVZ1XUMG++vPLjh2+LDiEmo8cD172lQsW7hAcQ0HR0ec9rsCOzs7Q5bK2BYksHHtGkwYNVK2Ykdra+zPlw8uPFHRgj4RLJUCxitQ5vJlfI6Sntd9+fZdiH/TclCAAhSgAAUSUmDLxg0YM1z6kPCQkaPQrFXrhEyFa1GAAhSgAAUoQAGTEbjufxUtGzaQ5OtkbY1TBQuaTB1MlAKWKGDoBqOTHj/G5jdvNNJ6OjtjZY4csLeyitdbMOXxY/jEscagzJnROHXqeMVXuujply/4+9Ej+H/6hAwODvgnRw5uoldVmMEoQAFDClS+ehXB3779tETqNGlw+PRZQy7L2BSgAAUoYACBkUMGY/vmTZLIh0+fQeo0aQ2wIkNSwPwFvn37hurly+HNa2kjx1+zZMXWffvZGMP8PwZGVeHaVSsxdcJ4RMk8X/U9UTsrK3TPmBEt06ZF/L5hMaqSmQwFKJDIAuJYpZ1BQZjz7Jnk+wO51IolS4b52bMnctZcngKJKxAWGYkq/v4Qh/vEHlmyZsWOg8r7lRI3c67+o8CHD8EoX7QIon84YO7H192SJ8fxcxcgGoTGNRrXrok7t27JTitQuDBWbfCJK4ROr/fr0R2HD+xXvGbmgkWoWLmyTjF/nOx38QLaNW+meH0SFxf4XvSDNfcoxduYF/6/QFhYGDq3aZ0gTUbz5MmDgICAmJ/pefPm4c8/eZhIfD6H4nfVNGnS4O3bt4qXC+dcuXLFJzyvoQAFKEABClCAAhSgAAUoQAEKmL0AG4ya/VvMAilAAQrEX8DX1xfly5eXfWgobbp02LJnH5ImSxb/BXglBWIJ3L51E01q19LoUqV6DUydM9ck7L58/ozShQpAnIYmN0TDz7NXr+nd+PPyxYto27ypRpM5i5egXMXfTMKNSZqGgPjMic+e3CiRLBnm8mEu03gjmSUFzFjg5devqHXtmqRCl6RJYxpvc1CAAhSgAAUSWmCW9xQsX7xIsuyC5StQqmy5hE6H61GAAhSgAAUoQAGTEDh72hdd2/4hyTW5rS0O5edBeCbxJjJJixUwZIPRrUFBmBAYqNE2lZ0d1uTMCfFnfIbY6F7pyhWEREYqXp7L2Rmrc+aMT/g4r4mKjsbC58/RMHVqpLW3j3M+J1CAAhQwFoFWN2/iVljYT+mIQ9/8bt3RanO8sdTBPChAAQpYuoBogliuSCGEhob+ROHk5IR//a9bOg/rp0C8BcS9QnHPUG6s2rgJBQoVindsXkgBXQQ+ffyIHp064vIl+WdAv8fK7OCAKR4eyObkpEt4zqUABSgQp8CnyEgsfv4cG968gfguVGnYWFnFHDgX30Ok4kyEEyhgAgKrXr6MacorN1au34iCRYqYQBVMUQiIJpqimabSWLtlK/Lk03wPXBxWULl0KcUY/YcMRev2HVQDF/vhxL44sT9Oboh9cb6XLsNRj38viqarZQoXhPg3qtJYuGIlSpYpq1pdDGS5AqLJaLvmTXHrxg1ZBHt7e+zYsQPVq1fXC2nEiBGYMmUKfHx8ULduXb1i8WLA29sbAwcOVKQQ1gMGDCAVBShAAQpQgAIUoAAFKEABClCAArEE2GCUHwkKUIACFNAoMHr0aIwaNUp2TtkKFTB3yTIKUkA1AXHjsUiuHBrjeebIgU279qi2piEDHdy3FwN69VRcovxvlTB70WK9U9DmZmq9Ro0xeuIkvddiAAp8F3jx7BnqVq+q+KCAt4cHKrq5EYwCFKBAogmcDA5G3/v3Jeub0r8lEg2PC1OAAhSggEEE+vXojsMH9kti7z5yDL9kzmyQNRmUAhSgAAUoQAEKmLqA+PeT+HdU7JHB3h478+Y19fKYPwXMWsBQDUavfPqEznfuaNx07mBtjRVeXvB0do638ZuICNTw99d4/fBff0W9VKnivQYvpAAFKGCOAv3u38eJ4GBJaUfO/ItUqVObY8msiQIUoIBZCpw4egS9unSW1Fa8VGksXrXaLGtmURQwtMCHD8GoUaE8Qj99kixVu359jJsy1dApMD4FYgREU9HuHdpLmkjH5mmQKhX6//IL7K2tKUcBClDAYAKPPn/GhMeP4aehqdy87NlRPFkyg+XAwBQwZoHI6OiYexXvvn2TpJndywubd+815vSZWyyBNStXwHv8OEWXzt17oPtffTS6bVjzDyaOlt/nKS7cf/wk0mfMqJr90UOH0KdbV8V4au0tHdK3D/bu2qm4TuPmLTB8zFjV6mIgyxYQzWw7tGqhscno8+fPkTJlynhDBQQEICQkBCVLlox3DF74s8CNGzeQO3duRRYXFxcEBwfDxsaGdBSgAAUoQAEKUIACFKAABShAAQr8R4ANRvlRoAAFKEABjQJRUVEoX748fH19ZecNGTkKzVq1piIFVBOoXaUSHj96pBjPwdER/169BmsTeGBtUJ/e2L97t2It4qZtxoyZVLG7eSNA9sHT78Hd3Nxw/PxFWFlZqbIeg1BACGh6OMHR2hr78+WDC2/M8cNCAQokksDSFy+w8Plzyep16jfE2ClTEikrLksBClCAApYs0KRObdy++fOp59bWNrh04yas+e9mS/5osHYKUIACFKAABTQIbN+8CSOHDJbMyO7khPW5ctGOAhQwYgFDNBh99fUrmt+8iRCZjbQ/Ukz38EA5PQ9B8w8NRftbtzQK782bF2ns7Y34XWBqFKAABRJewPvJE2x8/Vqy8NotW5EnX/6ET4grUoACFKBAvASUGnu079wFvQcMjFdMXkQBSxeYMGokNq5dI2FwTpIE+46dgFvy5JZOxPoNLBAVGQnvCeOxbvUqjSsltbHB6KxZUc7V1cAZMTwFKECB/wkcff8eAx88kCVpkDo1hvLgXn5cLFRgz9u3GKmwv2rjjl3IwfulJvXJCHrzBpVKlVDMOWfu3NiwXbnJprjwz/btcObUSdkYXjlzwWfnLlVNhvbvhz07tivGFE0/RfNPfce+3bswuM9fimG4J05fYV4fW0A0GW3bvCnu3r4ti3Pw4EFUqVKFcEYm8O3bN9jb2yM6Oloxs7t37yJbtmxGljnToQAFKEABClCAAhSgAAUoQAEKJI4AG4wmjjtXpQAFKGBSAi9fvkTevHkRFBQkydvOzg7ipqRH9uwmVROTNV6Bfj264/CB/RoTFDc8xY1PYx4REREoXagAvnz+bDRpLlu7DkWKFTeafJiIeQiIG6qXL16ULaaUqytm86acebzRrIICJiggHjYVD53GHuO8vVG7XgMTrIgpU4ACFKCAqQsUy5MLX758+amMXzJnxu4jx0y9NOZPAQpQgAIUoAAFDCawZuUKeI8fJ4lfwMUFS728DLYuA1OAAvoLqN1g9EtUFNrcuoX74eEak+uSIQM6pU+vdwEH373D0GRmeH4AACAASURBVIcPFeOII/3OFy4MHu2nNzUDUIACZibwz6tXmPX0qaSqqXPmokr1GmZWLcuhAAUoYJ4C4nm3skULyz73NmXmbFSrWdM8C2dVFDCgwONHj1C3elWIBo+xx4ix49GoWTMDrs7QFABevniBrm3/wMMH9zVyFHJxwUR3d6S0syMbBShAgQQXGPPoEXa+fStZN4WtLQ7m56ElCf6GcEGjEGgYEIBAmT1JXjlzwmfnbqPIkUnoJtCiQT0EXLumeNGJ8xcVDx/4HB6OMoULQuxXkxvd/+qDzt176JaQhtni9xexXmhoqOIs0Vw0ZapUeq/5MSQEa1et1Bhn1QYfFChcWO+1GIAC3wU+fAhGuSLyn6mJEydi8GDpYbjUMw6BMWPGYOTIkYrJzJkzBz16qPf3oXFUzSwoQAEKUIACFKAABShAAQpQgAK6C7DBqO5mvIICFKCARQocOXIk5tQtudOdMmfJgk07d8PRyckibVi0ugLLFy3ErKneGoMOHTUaTVu2UndhlaOdOn4MPTp1VDmqfuFa/tEWA4eP0C8Ir6ZALIEXz57FPPys1EzX28MDFd3c6EYBClAgwQXqX7+OJ7GauIkkzl7xh3OSJAmeDxekAAUoQAHLFngbFITfSkoPfChZpiwWrtD8YKxly7F6ClCAAhSgAAUsXWDhnNlYMHuWhKGsmxtmeHhYOg/rp4BRC6jZYDQawID793E8OFhjzZWTJ8ckd3dVXLYFBWF8YKBirKQ2NjhWoIAqazEIBShAAXMSOPT+PYY8eCApqf+QoWjdvoM5lcpaKEABCpitwKH9+9C/p3QDvoODA05cuAgnJ2ezrZ2FUcBQAuJZUvFMaeyR3csLm3fvNdSyjEuBGAHxbGedqpVjmowqDVsrK/yZIQPapEvHw1T4uaEABRJNwO/jR3S+c0d2/b158yKNvX2i5caFKZAYAudCQtD97l3Zpbfs2YtsnjyMMTHeF33XXLZwAWZPm6oYZuT4CWjQpKns60cPHkSf7n8qXrt17354ZM+ub4r/vf7MqZP4s3071eLpG0h8vyy+Z+aggJoC58+eRac20j2qjRs3ho+Pj5pLMZbKAleuXEHBggUVo/7yyy94/PixyqsyHAUoQAEKUIACFKAABShAAQpQwLQE2GDUtN4vZksBClAgUQXEqVuTJ0+WzaF2/foYN0X5BleiJs7FTUrguv9VtGzYQGPOVarXwNQ5c426rpGDB2H7ls1GlWOq1Glw5MxZo8qJyZiHwPrVqzFp7GjZYhytrbE/Xz642NiYR7GsggIUMAmBz1FRKHP5siRXOzs7XLxxyyRqYJIUoAAFKGBeAlf8/PBH08aSosThGeIQDQ4KUIACFKAABShAAXmBqRMn4J/lyyQv1kqZEqOyZCEbBShgxAJqNhhd9Pw5lmhogiEYPJ2dsTJHDthbWamiciw4OKapqdKwBnC+cGFV1mIQClCAAuYk4B8aiva3pPdiWrVthwHDhptTqayFAhSggNkK9OvRHYcP7JfUV6dBA4ydrPngcLNFYWEU0EPg8sWLaNtc2iDIysoKm3btgWgyykEBQwpMnzwJq5YuUVwio4MDpri7w8uZDaQN+T4wNgUoELeAOGiqmr8/3kVESCb3yJgRbdOlizsIZ1DAjAR63L2Lf0NCJBV55sgR8+9IDtMUePHsGapXKKeYfMXKlTFzwSLZ1zXtU0ufMSP2Hz+pKsqY4cOwZeMGVWPqE8wQNeqTD681D4GoqCgUzZ0T3759+6kgDw8P3Lt3zzyKNOMqvnz5AkdHR40VPn36FBkzZjRjBZZGAQpQgAIUoAAFKEABClCAAhRQFmCDUX46KEABClBAawHxRXnp0qVx/vx52Wsmz5iF6rVqaR2PEykgJyBuzJQumB9hYWGKQA6OjjjtdwWiSZgxjqjISFQoXgwfPgQbXXobtu9Ezty5jS4vJmTaAtHR0WjXohnEw9Byo4yrK2Zmy2baRTJ7ClDApASUNq+mz5AB+0+cMqlamCwFKEABCpiHwK5t2zB8YH9JMf2HDEXr9h3Mo0hWQQEKUIACFKAABQwgMGroEGzb5COJ3CptWvyVKZMBVmRIClBALQG1GoweDw5Gfw2NPkW+qezssCZnzpg/1RpXPn1Cx9u3NYbbmScPMjg4qLUk41CAAhQwC4HXERH43d9fUkvZChUxd8lSs6iRRVCAAhQwZ4HQ0FCUK1JI0lRB1Lx83XoULlrMnMtnbRQwiECnNq1w/qz0YPhmrVpjyMhRBlmTQSnwXeDWjRtoVq8uoqOjZFHqpEqFgb/8AnGQPAcFKEABYxCY8vgxfN68kaTi4eSEjblyGUOKzIECCSIQ+PkzGgYEyK61dvMW5MlfIEHy4CKGEWjwe3Xcv3tXNrijkxN8L12W7JcTe3YqFC+K4PfvZa9r36UrevcfoFrCYr3yRYsY3b44n5274JWT/z1Q7Y1moBiBFg3qIeDaNYlGcHAwXF1dqWQCAj179sTcuXMVM127di1atGhhApUwRQpQgAIUoAAFKEABClCAAhSggLoCbDCqriejUYACFDB7AXFiU968eSG+II89xE2sTTt3I3OWLGbvwAINKzDwr144sEfziZoz5i3Ab1WrGjaReEYXD4OKh0KNcXTu3gPd/+pjjKkxJxMXECep1q1eFV8+f5atZHb27CiVLJmJV8n0KUABUxHY8uYNJj5+LEm3VJmyWLBipamUwTwpQAEKUMCMBObPmolFc+dIKpq1cBEqVKpsRpWyFApQgAIUoAAFKKCuQP+ePXBo/z5J0F6ZMqFN2rTqLsZoFKCAqgJqNBi9Hx6ONrdu4UuUfBMMkbCDtTVWeHnB09lZ1fxffP2K2jIbyX5cpFuGDGifPr2q6zIYBShAAVMXiAZQws8PkdHif/1vuHtkw7b9B0y9POZPAQpQwOwF9uzYjqH9+0nqzJAxE/YdP2H29bNACqgtcPf2bTSq9bskbBIXFxw7ew4Ojo5qL8l4FPivQGRkJOpXr4rAR49kVaZny4ZybJbDTwwFKGBkAn6fPqGzzMFPog3yv4UKwdrKysgyZjoUMIzAyEePsOftW9ngVWv8Du/Z0ufQDJMJoxpCYN7MGVg8T7kR3oLlK1CqbLmflr529QpaNWqomM66LduQO18+1dK9dOE82rdorlo8tQJxT5xakozzo8DYEcOwecMGCcrRo0dRsWJFYpmIgK+vL8qWLauYbf78+XHlyhUTqYZpUoACFKAABShAAQpQgAIUoAAF1BFgg1F1HBmFAhSggEUJ7N27FzVr1pSt2T1bNvjs3C05Kc+igFis3gInjh5Bry6dNcYpUao0Fq1arfdahggwYdRIbFy7RjF0lqzuSJU6tSGWxuPAR3j96pVi7GyentiyR7oZ2yDJMKjFCaxdtRJTxo2VrdvZ2hp78+WDi42NxbmwYApQIOEFRHNR0WQ09vizd2907dEr4RPiihSgAAUoYPECQ/r2wd5dOyUOW/fuh0f27BbvQwAKUIACFKAABSigJNC1XVuc9T0leXls1qyokSIF4ShAASMW0LfBaMi3b2h+8yZeff2qscrpHh4o5+ZmEIma165pXD+JjQ325s0L8ScHBShAAQr8T6DOtWt4Huvvb5ekSXHajxs3+Tkxf4FbN27g6ZPHCHrzBm/fvMG7d2/xNigIX79+RYqUKZEmbTqIRo05cuWEZ46csLe3N38UVmhSAj07d8LJY0clOffq1x8duv5pUrUwWQoYg8DAv3rhwJ49klQmz5yF6jVrGUOKzMGMBRbOmY0Fs2fJVjgmSxb8njKlGVfP0ihAAVMVEMeVVPP3x7uICEkJk9zdUTl5clMtjXlTQCeBf169wqynTxWvGTNpMuo2bKRTTE42HoHbt26iSW3l3weat26DwX+P/CnhuTOmY8n8ebJFiP1pR878q2qBk8eOwbrVq1SNqUYw8ayleOaSgwJqCojmoqLJaOwxdepU9OsnPYhHzbUZS12B0NBQuLi4aAz66tUrpEmTRt2FGY0CFKAABShAAQpQgAIUoAAFKGCkAmwwaqRvDNOiAAUoYOwCvXv3xuzZs2XTbN6mDQaP+PlGlrHXw/yMSyAqMhLlixdFyIcPGhPz2bkLXjlzGVXy0dHRqFy6ZMxGAaVhyLy3b9mMkYMHaTTZf/wk0mfMaFRuTMY8BMTnX5yKet3/qmxBZV1dMSNbNvMollVQgAJGLdD+1i34h4ZKctywbQdy5slj1LkzOQpQgAIUME8B8e/ka1elDRTOX78BBwcH8yyaVVGAAhSgAAUoQAEVBJT+HTUzWzaUcXVVYQWGoAAFDCWgT4PRb9HR6HrnDq58+qQxvc7p06NzhgyGKgGTHj/GZg33/MTCRZMmxaxs2WBvbW2wPBiYAhSggKkJdL59G34yf4f73boDGzZlNrq3s2/3bvgQHKxVXq3atUfFypW1mhvfST06dUR4WJhWlzds1gy/166j1VxDTfry+TPOnvbFiaNHIQ5UFs1EtR3WNjbI6u6OnLnzQBy0XL1WLR7qrS0e5xlEQGzAL1ekEL59+/ZTfGtraxw85YvUadIaZF0GpYC5Cjx/9hQ1f6uIqKion0p0dXPDyQuXzLVs1mUkAo8fPULdalUknz+RnmjOJ5r0cVCAAhQwVgHvJ0+w8fVrSXpFkibFQk9PY02beVFAdYGB9+/jqMJ3NuL3tI07dsEzRw7V12XAhBGoXqEcXjx7JruY+P378OkzP73WuHZN3Ll1S3a+IfZxVipVQuO+uIRRkl+Fe+ISU9881w64dg0tGtSTFNe8eXOsW7fOPIs286o6dOiA5cuXK1a5ZcsWNGjQwMwVWB4FKEABClCAAhSgAAUoQAEKUABgg1F+CihAAQpQIF4CX79+RfHixXHlirQ5hggobmTxgdJ40fKi/wjMmzkDi+fN1ehRpFhxLFtrXDdqrl6+jDZNlE8ClbvRq+abHvz+PSoULwrR6FFp9Bk0GG07dlJzWcaiwH8FHgcGolGt3yE20ciN2dmzo1SyZBSjAAUoYFCBMpcv43OsDRpWVla4cueeQddlcApQgAIUoICSQPmihREc64HvtOnS4eCp00SjAAUoQAEKUIACFNAgUL96NTy4L/19fpmXF/K7uNCOAhQwYgF9GoyOevQIu9++1VhdOTc3TPfwMKjAuZAQdL97N841Crm4xDTmSGFnF+dcTqAABShgCQIjHj7EvnfvJKXuOnwUmX/91RIITKrGAp7ZND5j8mMxVX+vCe9Z8gdSq1H0g3v3UL9GNa1D/dGxE/oOGqz1fDUnvnzxAnOmT8OhfXvx5csXVUK7JU+OJs1boGmr1kiVOrUqMRmEAroIbNvkg1FDh0guKVuhAuYuWaZLKM6lAAUATBo7GutXr5ZYLP1nLYqWKEEjChhMQDw/LJ7hvHfnjmQNFxsbbM2dm99hGEyfgSlAATUExMFTHW/flg21O29epLO3V2MZxqCA0QuI56Bb3ryJQIV9GaJx/f4Tp+Ds7Gz0tTBBqcD0yZOwaukSRZpt+w7APVu2mNffvH6FyqVLKc5dtmYdihQvrhpzgL8/WjSsrxgvmasrWrT5Q7X1fgwUFRmJxfPnaYzde8BAtO/cxSDrM6hlCojDdormzik5oMHLywu3FBr7WqaUaVV95MgRVNZwYFrNmjWxe/du0yqK2VKAAhSgAAUoQAEKUIACFKAABXQUYINRHcE4nQIUoAAF/ifw6NEj5MiRQ/Yh6RFjx6FRs+bkokC8BUI+fEDlMqUUmxR+Dzx64iTUa9Q43uuofeG0SROxetlSxbBNWrTEsNFj1F72p3iiwalodKo08hcsiNU+mw2aA4NbtsA/K5Zj6oTxsgjO1tbYnz8/xJ8cFKAABQwh8OTLF9S/fl0SOlkyV5y65GeIJRmTAhSgAAUooFEg9NMnlCqYXzLHGA/N4FtJAQpQgAIUoAAFjE1AbJQSG6Zij425csHDycnY0mU+FKDADwLxbTDq8/o1pjx5otHS09kZK7y84JAA9xq63rmDix8/xvneutna4q9MmVA1RQrYW1nFOZ8TKEABCpizwLxnz7Di5UtJiUtWr0GxkiXNuXSTq008m1O2SCGt83ZJmhS+ly5DHOxniKHpWQO59WrXr49xU6YaIhXFmGKz+fxZM2OeDYqIiDDI2ra2tqhVtx7EAcKi6SgHBRJKoMsfbfDvGenBaNPmzkPlatUTKg2uQwGzEFB6/pUHEJrF22v0RYhGVaJhldwYmSULaqdMafQ1MEEKUMCyBaIBVPP3xzuZ37lsrKwww8MDpVxdLRuJ1VuMwNMvX9Dq5k18ioyUrZnPn5nuR0Hs+RJ7v5TGXwMHoV2nzjEvb1y7BhNGjZSd6ubmhuPnL6r6fd2sqd5YvmihYm4169bDhKnTDIYvmpuKJqdKI0++/Fi7ZavB1mdgyxRoWrc2bt24ISk+NDSUjZxN+CMRHByM5HF8xy7muPLflib8LjN1ClCAAhSgAAUoQAEKUIACFNAkwAaj/HxQgAIUoIBeAr169cKcOXMkMcpWqIi5S5SbLOq1KC+2GIFZ3lOwfPEijfU6ODhg1cZNyJk7t1G4VK9QDi+ePVPMZf6yFShdrpxBc122cAFmT1PeQCE2eogbyOJGMgcFDCEQHR2NVo0a4rr/VdnwZd3cYh7u4qAABShgCIGj799j4IMHktDi3wobtu80xJKMSQEKUIACFNAocOP6dTSvX1cyp37jJhg1YSL1KEABClCAAhSgAAU0CJTIlxfh4WGSGXvz5kUae3vaUYACRiwQnwajVz59Quc7dxAVLbaQy49UdnZYkzMnxJ8JMe6Hh6OpzGYypbWT2dqibsqUaJImDdLz76mEeIu4BgUoYIQCW968wcTHjyWZjZk8BXUbNDTCjC03pUcPH6Bu1So6Aaza4IMChQvrdI22k/9s3w5nTp3UdjrKlC+PeUuXaz1f34kP7t/DwN69cPf2bX1DaXV9ipQpY5o1lCxTVqv5nEQBfQREM8TyxYsiKlbTGidn55jGwqLxLQcFKKC9wOJ5czFv5gzJBZOmzUCNOnW0D8SZFNBR4PWrV6heviwiZZqQFXJxwWIvLx0jcjoFKECBxBGY9uQJ1r9+rbh45wwZ0Dl9+sRJjqtSIIEFzoeEoPvdu1C6czJ5xixUr1UrgbPicmoIVCpVAkFv3siGKly0GJavWx/zWrcO7XD6pPx3ZoZ4BjGufXGTZsxEjVq11SCQjaH0+9SPk4+cOYtUqdMYLAcGtjyBUUOHYNsmH0nhJ0+eRNmy/H7W1D8RtWrVwp49exTL2L17N2rWrGnqZTJ/ClCAAhSgAAUoQAEKUIACFKCARIANRvmhoAAFKEABvQTEA0gpUqRASEjIT3Hs7OxiHix1dHLSKz4vtmyB0E+fIG5MigeYNY1krq5YvnY9shvgwbe3QUEYPnAA2nfugqIlSmjM4/bNG2hSR/kmqfh5ED8X4ufDkOPenTtoWLOGxiVGjB2HRs2aGzINxrZwgceBgWhQoxoiZE6PFjSzs2dHqWTJLFyJ5VOAAoYQWPj8OZa+eCEJ3aBpU4wcN8EQSzImBShAAQpQQKPAgT17MPCvXpI5vfr1R4euf1KPAhSgAAUoQAEKUEBBICoqCgW9ssu+erJAATjb2NCOAhQwYgFdG4w++/IFrW/dQsi3b4pV2VtZYWWOHPB0dk7Qyle9fIk5Gg4YlEvGCkDRZMnQKFUqiIPX7KzE/4eDAhSggGUInP7wAb3v3ZMU2633X+jSo6dlIJhIlX4XL6Bd82Y6ZdupW3f06NNXp2u0mfz161eULpgf4k9tR648ebB+2w5tp+s1T2wunzBqpE756bXgfy4Whwi379I1xtza2lqNkIxBAVmBjWvXxHzGY49WbdthwLDhVKMABXQQEM/L/VayuOS5VxeXpPD1uwzxdzsHBQwl0KxeHdwMCJCEd7C2xqbcuZGBh6EYip5xKUABlQWufvqEDnEc7lA0aVLM9/QE/8uqMj7DGaXAkhcvsOj5c9nc5i5ZhrIVKhhl3kxKs8DE0aOwYc0/spOsbWxw6sKlmAM/yhQuqLgvR+33P679aOL3GbEvziVpUoO9vXHtzRMLDx4xEs3btDFYDgxsWQLiwJ1m9eri9q2bksJnzpyJ3r17WxaImVYrGoyKRqNKo2nTptiwYYOZVs+yKEABClCAAhSgAAUoQAEKUMBSBdhg1FLfedZNAQpQQEWB5s2by355OnPBIlSsXFnFlRjKEgU2b1iPsSPifkjZEE1Gz/qewuC+fRD8/j3c3NywafdepEmbVvFtECfOi5MSlcZvVatixrwFCfI2Vi5dCm9ev1Jcq1TZcliwfEWC5MJFLFdg9bKlmDZpoiyAs7U19ufPD/EnBwUoQAE1Bfrev4+TwcGSkFNmzkY1niqqJjVjUYACFKCAlgJLF8zHnOnTJLO9Z89B1Rq/axmF0yhAAQpQgAIUoIDlCYjDx8oWKSQpXGwUvVC4sOWBsGIKmJiALg1Gw6Ki0OrmTTz+/FljlZPc3VE5efJEkRjz6BF2vn0br7VFQ+Tyrq6okjw5Srq6stlovBR5EQUoYEoC98LD0ezGDUnKdRs2wphJk02pFLPP9cjBA+jbvZtOdebMnRsbtu/U6RptJotndLq2a6vN1P/OSZc+PQ6c9NXpGl0ni4MPRg0ZjB1bt+h6qarzxaHI85Yuh4ODg6pxGYwC3wVEs2HRdDj22HHwELJkdScUBSigg8Cm9esw7u8Rkiv+GjgI7Tp11iESp1JAN4H1q1dj0tjRshf1yZQJLTU8/6zbSpxNAQpQIGEEVr96hblPnyJKw3Kp7OywIVcuuNnaJkxSXIUCiSTwMTISFa9ckV19//GTSJ8xYyJlxmX1ETh/9iw6tWmlGGLyjFmwt7dHn+7yh5g7ODritN8V2NnZ6ZPGT9cumjsH82fNVIxXoHBhrNrgo9p6SoHi2hMnvitb+s9ag+fBBcxf4NTx4/CeMA6BDx/KFtumTRusWrXK/CEspMJ3794hZcqUGqv9+PEjXFxcLESEZVKAAhSgAAUoQAEKUIACFKCAuQuwwai5v8OsjwIUoEACCKxbtw4tW7aUrFSvUWOMnjgpATLgEuYsEB0djR6dOsD3xIk4y3R2dkb3Pn3Ros0fsNajaaE47XDhnNk4eujQT2vmzpcP//hsho2NjWwu9WtUw4N79xTzHDN5Cuo2aBhnHWpMEA8JiocFlYY4zdL3oh+S8IaHGtyMoSAgfn5bNWqI6/5XZWeUd3PDNA8P+lGAAhRQVaD2tWt48fWrJOY5/+twdHJSdS0GowAFKEABCmgjMHLwIGzfslkyVWzCF5vxOShAAQpQgAIUoAAF5AVePHuG6hXKSV60s7LC2ULSxqN0pAAFjEtA2waj0QB637uHMx8+aCygU/r06JIhQ6IVGRUdjclPnmDLmzd65eBiY4PfkidH9RQpUCRpUvAYNr04eTEFKGCkAp8iI1FBpuFBwcKFsTIBNp8bKYtRpqXUAC2uZI+fu4DkKVLENU2n18XhpeIQU12Gra0tLt28rcslOs/9e9BAnZuLZvfyQtnyFZAqTRq4urpCHJpsZWWFp4+f4OmTx3gcGIirfn748EF6aKKmBEuXK4e5i5dCPPPDQQE1Bd4GBaFSqRIQz/n8ODw8PbF1zz41l2IsCpi9gGhMXfO3inj+7OlPtdo7OODM5auqNv4xe0wWqJOA+Lu8StnSiPz2TXKdp7Mz1uTIAWsrcXQTBwUoQAHTEjgfEoIBDx4gNDJSMXF7Kyss9PREPu6LMK03l9nqJPDg82c0CQiQXJMQ343olCgn6yQQJb5HLV5M8TuimnXqws7eHts3b5KNW71WLYgmpGqOxrVr4s6tW4ohe/Xrjw5d5RueqpnH+JF/w2edcgNR8f3YsX/Pw83NTc1lGcuCBO7duYOJo0fh4vlzGqvOnTs3rl+/bkEyllFqiRIlcO6c8nt/6tQplClTxjIwWCUFKEABClCAAhSgAAUoQAEKmLUAG4ya9dvL4ihAAQokjEBISAhSpEiByFg37d2SJ4d4oFw8IM1BAX0EwsLC0KxeHcXT4GLH9sqZC0NHjUYBHTcY37pxA0vmz8PhA/sV023dvgP6DxkqeV2cVFenamXF68TPgfh5ED8XCTHOnvZF17Z/aFxq4vQZ+L12nYRIh2tYsIDYGNOgRjVERETIKszOnh2lkiWzYCGWTgEKqCnwOSoKZS5floQUGzUuXL+h5lKMRQEKUIACFNBaoH2L5rh04bxkvthEyEMftGbkRApQgAIUoAAFLFBAbFwSG5hijyQ2NjhRoIAFirBkCpiWgLYNRuc/e4blL19qLK6cmxumG8mBZXvfvsXYwEBExGq+FJ93J5WdHX5PmRL1U6XCLw4O8QnBayhAAQoYrUDpy5fxJSrqp/zSpU+PAyd9jTZnS0xs0dw5mD9rps6lj53sjToNGuh8naYLGtasAbGpW9dhyO9Zly9aiFlTvbVKSXzX27l7D1SvWQvisx7XEA3oRJPR40cOY9f2bRBNwbQZPPBbGyXO0VXgn+XLMHXiBMllw8eMRePmLXQNx/kUsGgB8expvx7dJQYt27bDwGHDLdqGxRtWoFm9urgZIG16Y2NlhfU5c8KdhzIb9g1gdApQwKACT758Qa+7dyH+VBpix9KAzJnRJHVqg+bC4BRILIF/Q0LQ4+5dyfJp0qbDId/TiZUW11VBYOSQwYoNRF2SJoWDg4Pi90bes+egao3fVcji/0MoHQD64wI+u3bDK0dO1dZUCuR74gS6d2yvcZ3REydBfFfGQQFdBF69fIm5M6Zh17ZtksN25OIkSZIEYu+0tTWPjdTF2RTmrlu3Di1btlRMtUePHpgzZ44plMIcKUABClCAAhSgAAUoQAEKUIACigJsMMoPBwUoQAEKqCJQvnx5nDx5UhLrn02bka9AQVXWYBDLFnjx/DlaNqyv9QP1Qks0Gm3UPjB2WQAAIABJREFUrBlq1asPZ2dnCWDIhw94EhiIy36XcOzQoThPnfseYOaCRahY+edmossWLsDsaVMV36T8BQtitc/mBHsTxUmWJQvmx+fwcMU1q1Svgalz5iZYTlzIcgVWLl2CGZMnyQI4W1tjf/78EH9yUIACFNBXwO/TJ3S+fVsSJmOmX7D32HF9w/N6ClCAAhSgQLwEKpcuhTevX/10bfIUKWIOoeCgAAUoQAEKUIACFFAW8Lt4Ae2aN5NMSGlnhwP58pGOAhQwcgFtGoxOdHeP2Rge15idLRtKubrGNS3BXr8bHo5Jjx/j6qdPqq1ZwMUFLdOmRUU3N9ViMhAFKECBxBRoeuMG7sd6XsHWzg6XbtxKzLS4diyBiaNHYcOaf2RdxIZp0QRTblSrWRNTZs5WzfPd27eoWKJYvOLtPnIMv2TOHK9rNV103f8qWjdupGjw47XiAGTv2XORJm3aeOXxMSQEwwb0x4mjR7S6vt/gIWjToaNWczmJAtoItGhYHwH+/j9NtbW1ha/fZTg5SZ+50yYm51DAUgVaNKiHgGvXfipf/Df1xPmLSGZEv9da6vtjrnVv9fHB6GFDZMtrnz49umXIYK6lsy4KUMCCBEIjIzHgwQOcDwnRWHXl5MkhvncWDUc5KGBOAjuDgjAmMFBSUsHCRbByw0ZzKtXiajl1/Bh6dNL9ex47Ozuc9rsCB0dH1cw07fsRi4jvvg75nlFtPU2BIiIiUKZwQY174spWqIi5S5YmSD5cxPQFQkNDIQ6UEgftfNHQtPx7peJnrGPHjhg1ahTSpEmjOsCHDx9iYrryuwLVbXUJ+OzZM2TKlEnjJWFhYXDioR26sHIuBShAAQpQgAIUoAAFKEABChiRABuMGtGbwVQoQAEKmLLA1KlTMWDAAEkJHf/shp59+5lyaczdiATu3bmDVo0aIjw8TKesrKyskCyZK1zdXOGWPAU+fw7Hk8DHOsf5vmjmLFmw8+BhiLjfR/P6dXHjuvT07++v9+4/AO27dNUpb30n9+/ZA4f271MMI24kixvK4qYXBwUMKSAa3rZu0hhiA47cqOTmhskeHoZMgbEpQAELEdj4+jW8nzyRVFuuYkXMWcwHiCzkY8AyKUABChiVgHgQsVieXJKcxGEs4lAWDgpQgAIUoAAFKEABZQGlzVQZHRywI08e0lGAAkYuoE2DUfGz3CggAMHfvmmsJoWdHTblygVXW1ujqvrg+/eY+fQpXn/9qlpexZImxbBff4X4u46DAhSggCkL9Lp3D2f+s0H2xzpOXrwEV1c2UzaW93ZAr544uG+vbDqiaeYVPz/Z11ySJoXvpcs/PTejT03bt2zGyMGDZENkyeqORw8fKIYXh/2KQ3/VHGKzef3qVfHq5cs4w/7Zqzc6d+8B0TxO37HVZyMmjR2DL58/awwl1lq6Zi0KF41fU1Z98+T15iXw8sULVCtXRlJUxUqVMXPhIvMqltVQwMACly6cR/sWzSWr8CB4A8NbePiQDx9iGrV/k/luJbODAzbmzg27H551tnAulk8BCpi4QFR0dMz3setev9ZYyS8ODliTMyeS2NiYeMVMnwL/E1j64gUWPn8uIWnYtBn+HjeeVCYsIBppli9aGOL7KF1GhUqVMUvl39vFfr1rV68oppHQn7c+3bri6KFDivkYosmqLu8B55qGQGRkJDZvWI/5M2cgODg4zqTFXtFmzZph/PjxyJo1a5zzdZng7++PvXv3Ys+ePTh79ixatGiB1atX6xKCcw0kkCNHDty+fVsx+rlz51CsGL+PNxA/w1KAAhSgAAUoQAEKUIACFKCAAQXYYNSAuAxNAQpQwJIExBeo4ovU2CObpye27FFucGhJRqxVHYG7t2+jZ+eOeCFzc1ydFTRHcc+WDQtXrELadOn+OzHozRtUKlVC44Vb9+6HR/bsCZHif9fYtW0bhg/sr3HN2YsWo/xvlRI0Ly5mmQKPAwPRoEY1iAcg5Mbs7NlRKlkyy8Rh1RSggGoCYwMDsSMoSBKvV/8B6JDAjb5VK4qBKEABClDApAXEQRkNa9aQ1FCzbj1MmDrNpGtj8hSgAAUoQAEKUMDQAnt37cSQvn0ky3g6O2NdzpyGXp7xKUABPQW0aTB6okABnP/4Ed3v3EF0HOsVSZoUCzw98b/j//RMUKXLI6KjIWr1ef0a13Tc/KmUgq2VFf5Ilw6d0qeH+N8cFKAABUxRYMLjx9j65o0kdZ+du+CVU3ogjynWaA45d2jVAhfPnZMtRRykO2uqt2KZqzZugmhCqsYY+FcvHNizRzZU+85dsHyxcpPDmQsWoWLlymqk8d8Yk8aMxvp/4t7YPWDYcLRq207Vtf0uXkC39u3jPDRZPL+0ZfdeWLNhjqr+lhhs2cIFmD1tqqT0JavXoFjJkpZIwpopEG+BHp06QhyYE3scPn0GqdOkjXdcXkgBTQLN6tXBzYAA2Skrc+RAniRJCEgBClDA7AR2vn2L8YGBiIxW/lbZydoaK3LkQDYnJ7OrnwVZpsCEwEBslXk+WjQXFU0fOUxbYHCfv7Bv9y6dihg72Rt1GjTQ6RpNk7XZF2eI7+E05bR98yaMHDJYY41TZs5GtZo1VXNgIPMSOH7kMKZOGI8njx9rVVjNmjUxZcoU5Mqlzj2MT58+4ciRIzFNRXft2oUXL15I8jh9+jRKlSqlVX6cZFiBZcuWoWPHjoqLDBo0CJMmTTJsEoxOAQpQgAIUoAAFKEABClCAAhRQWYANRlUGZTgKUIAClizg7u6Ohw8fSgj4cJwlfyoMU/unjx8xbEB/iBs9CTXEyYbtu3RFlx49YRPr4fw1K1fAe/w4xVQyZvoFe48dT6hU/7tO6KdPKF2oAKI1PDxTr1FjjJ7ImxsJ/uZY6IIrlizGzCmTZatPYm2Nffnzw9na2kJ1WDYFKKCGQOubN3EzLEwSatv+/XD3SNhG32rUwxgUoAAFKGD6AkcPHUKfbl0lhXTt2Qt/9upt+gWyAgpQgAIUoAAFKGBAgU3r12Hc3yMkKxROmhSLPD0NuDJDU4ACagho22BUrDXv2TOsePkyzmW7ZciA9unTxzkvsSbcCQvD9qAgHA4OxjuFA9d0yS2royNGZ82KXM7OulzGuRSgAAWMQkD8vS7+fo895ixegnIVfzOKHJkEUL9GNTy4d0+WYtehI6hdRfnA2s7duqN7n756M4pnWsoWKYSPISGSWKJ55qoNG9G6cSPFddRupHHj+nW0aFBP47M2Ipluvf+KeYbIEEPk0PmP1rImP643bPQYNGnR0hApMKYFCTSuXRN3bt36qeJkrq44eeESrNjs3oI+CSxVX4HAhw9Rt1oVyX8/ChUtihXrNugbntdTQFZgq48PRg8bIvta49SpMShzZspRgAIUMFsB/0+f0Of+fXz49k2xRvFE+t9ZsqBWypRm68DCLEeg9717OP3hg6TgnQcP49esWS0HwkwrPbR/H/r37KF1deI7M9+Lfkji4qL1NXFNFIftiEN3lIbYU+d76TIcE7Bxc/D796hQvKjG7+mq/l4T3rNmx1UeX7cwgds3b2DC6FG4cumSVpWXKFECM2bMgPhT33Hnzh3s2bMnpqnoiRMnEBHHPWMvLy8EBARI9qrqmwevj59AYGAgsmTJovFi8Z7a2trGbwFeRQEKUIACFKAABShAAQpQgAIUSGABNhhNYHAuRwEKUMCcBfr164fp06dLShw04m+0aPOHOZfO2hJJQNzAnD5pIr5+/WrQDLxy5MSU2bORJau77DptmzfF5YsXFXNo+UdbDBwu3QRt0KT/Ezyu3Nzc3HD8/EU+EJ4QbwbXQFRkJFo3aYzr/ldlNSolT47J7vI/Z+SjAAUoEJdAFIDSfn6IiNVYW2x6unJHfmNkXDH5OgUoQAEKUEBfgdXLlmLapImSMBOmTkPNuvX0Dc/rKUABClCAAhSggFkLLF+8CLO8p0hqrOjmBm8PD7OuncVRwBwEdGkwGhkdjfa3byMgNFRj6WJD+BIvL+RXccOkIayjgZiDkE4EB+PY+/d48PlzvJcRNQ//9VfUSZUq3jF4IQUoQIHEENgWFITxgYGSpcVmb7Hpm8M4BMoXKwKxUV9uXL59F/WrV8Ojhw9kX8+VJw/Wb9uhdyHi+YGWDRvIxilUpCgmTp+BauXKKK7Ts28/dPyzm955fA/QoWULXDx/TmM80SRXNMs15BCb3/9o1kTjEm7Jk+PgSV84ODoaMhXGNmOBx4GBqF1Z2vT5jw4d0XewfMM6M+ZgaRTQS+DvQQOxY+sWSYxNu/bAM0cOvWLzYgrICYSEfEDF4sXwTaaxXho7O2zOk4eHvfOjQwEKmL3Aq69f0evePdwPD9dYq/hudcSvv8LK7EVYoLkKiHsORWWa5PH5aPN5x798/ozShQrE2Yjwe8XFS5XC4lX/qArQsXVLXPj3X8WYJUuXwcKVq1RdU5tg4uAh/yuXFaeK78VO+12BaIDKQQEhsNVnI8YMHxbnAVJibt68eTFhwgTUqlUr3nhfvnzB8ePHY5qK7t69Gw8fPtQ51rRp09C3r/6Heem8MC+QFYiKikLatGkRFBSkKCSawubKlYuCFKAABShAAQpQgAIUoAAFKEABoxdgg1Gjf4uYIAUoQAHTERBfhlesWFGScIlSpbFo1WrTKYSZmpTAq5cvsWblCmxevw5hYWGq5u7ukQ0du3VDjVq1YW0ttu9Jx4cPwShftIjGG0/ixq24gZsYY8WSxZg5ZbLGpZetXYcixYonRnpc0wIFxOaEBjWqKT78sNjTE4WSJrVAGZZMAQroKyA26TcJCJCEERvrTpxXbgSu77q8ngIUoAAFKKBJYNzfI7Bp/TrJlNU+m5G/YEHiUYACFKAABShAAQpoEJg9bSqWLVwgmVEnZUr8nSUL7ShAASMX0KXBqCjl9devaHTjBsIiIzVWlsLODpty5YKrra2RC/wvvXvh4Tjw7h32v3uHF/E8OLFdunTonjGjydTMRClAAQooNRgVzSJ/r12HQEYgEB0djYJe2RWfdxEH+InnTVYuVW6kefzcBSRPkUKvahbPn4d5M6QHWougvfsPQJMWLWMaLCgNNQ/9veLnhz+aNtZYj729PXYdPop06dPrVbc2Fyt9v/zjteLAY2HAQYH4CMyfNROL5s6RXHr49BmkTpM2PiF5DQUsUuD9u3eoVKoEImP9PuueLRu27TtgkSYs2vACjWvXxJ1bt2QXmpc9O4onS2b4JLgCBShAASMQ+BwVhWEPH8Yc9qRpeDo5xRxelcTGxgiyZgoU0E1g+cuXmP/smeQiR0dHnLsmfW5at+icbSwCfbp1xdFDh7RKZ+io0WjaspVWc7WZpM2+uAHDhqNV23bahFN1ztIF8zFn+jSNMWcvWozyv1VSdV0GM10BcQhD/57dcezwYY1FrFy5Em3atIFo1qzrePz4cUxD0b179+Lw4cP4rMdhk2JtFxcX3L17F+nSpdM1Fc43oIC3tzcGDhyouMLo0aPx999/GzADhqYABShAAQpQgAIUoAAFKEABCugvwAaj+hsyAgUoQAEK/EdAPByXIkUKhISE/GRibWODs5evwtHJiVYUMJhAaGgodm7ZgjUrl+Ppkyd6rSNOVmzZti3KlK8Q542izRvWY+yI4YrrJXFxge9FP4ifg8QYD+7fQ/3q1TQureZmi8SokWuansDyRQsxa6q3bOIuNjbYmy8fnBWa+ppetcyYAhRIKAGxQV88KBp75M2fH2s2b02oNLgOBShAAQpQ4CeBrm3/wNnTvhIVNTbek5oCFKAABShAAQqYu8DE0aOwYc0/kjLbpE2LXpkymXv5rI8CJi+ga4NRUfCx4GAMuH8/ztqLJE2KBZ6e0H27V5yhDT4hIDQUh96/j2k4+iYiQqf1RmfJgpopU+p0DSdTgAIUSCyBHUFBGBsYKFl+7BRv1KnfILHS4ro/CLwNCsJvJZUPo7169z78Ll5Au+bNFN3GTZmK2vXr6+XatnlTXL4of1jgpl174JkjBwp4ZlNshCoODZ40Y6ZeOXy/WJtGDm06dES/wUNUWS+uIEFvXqN6+XKKB7iK61OlToNDp3wT7bmkuGrg68YtULvybxAHBf84snp4YPv+g8adOLOjgJEJiIbc4iD42GPe0mUxz6ByUEBtAZ+1azB+1EjZsFVTpMCErFnVXpLxKEABChi9wNIXL7Dw+XONeSa1scGKHDmQxdHR6OthghT4LnA7LAxtbt1CZHS0BCVd+gw4cPIUscxEYPf2bRg2oH+c1YhmiOJgEPGdkFpj2yYfjBqq+fuuXYeOIHMiHAJ69/ZtNKr1u8ZS6zVshNGTJqvFwThmIBAVFYXhA/pjz84ditXUqFED27Ztg4ODQ5wVi6alvr6+MQ1Fxf8FBKjf3Llp06bYsGFDnLlwQsIK3LhxA7lz51Zc1MnJCR8/foRNIu0bTlgNrkYBClCAAhSgAAUoQAEKUIACpijABqOm+K4xZwpQgAJGLNC8eXPZL7O9Z81G1d9rGnHmTM2cBESD0RvX/HHj+nXcunEDNwOuI1jmVFpxY9XVzQ2pUqfGL5kzo3S58qhYubKqN1rNyZW1UEAtgajI/2PvPqCqOrq3gT80ERCCqFgQaxCxgKAxllhj7L3HGnuNxhZb7Mbee+9dY4ux94IlVlAEVOwCKooIokj51vB/zSeccysXuOWZtVy8b+7Mnr1/BxAP9+xJQNumTRAUeFc25E/Zs2NqkSK62o5xKEABExFY+Pw51oeFSapt06EDRo2bYCIKLJMCFKAABfRNoH6N6nj+LOUhGOINiVduB+hbqsyHAhSgAAUoQAEK6J3AqKFD8M++vZK8BubPj465c+tdvkyIAhRIKaBNg1ERYcqTJ9j96pVKzr4uLuiaJ4/Kefo6QTwKfPTNGyx98QLPPn1SK01nKyvsLVUKWXhIm1penEQBCmSuwP7XrzFRpsHoxGnT0aRFy8xNjrsnC9wPDkaLBvVkNcTDsNcDg5Obelb2KYOY6GjZeXUbNsT0ufO1Fo2N/YDK3mUgDrVOPZxz58ax877J//mHst54n+rA6y/zv69UCSvWSw8m0DQpcbBxte/KKm3mmSVLluScHLNn1zS81vMnjx2DnVu3KF2/eNUa/FCtmtZ7cKFpCgTdDUDrxo0kxY+d9CdatFXcWNg0tVg1BRQLiL8/fqpcEeLj10O8J/WE7yXSUUDnAtHR71G1XFnZn5/E4e77SpXCN5aWOt+XASlAAQoYgsCZyMjkQ+o/JiYqTNfCzAx/Fi6MWhn47zpDsGOO+ikQm5iINgEBeKHgdwjdevXBgKGqG1LqZ3XMKrWA+DeFuAcmnrVRNry8vbFhxy6dAvbv0Q3nTp9WGDO/qyv+Oan4dZ0mIxOsVuVKePUyXOE2jo6OOHXpCg/gSe8LYWDxxb3tKePHYceWzQozr1KlCg4dOgQ7OzvJnLCwsOTXREPRo0ePIkrB/Wl1WWxsbFGhciW8fPkSd/z8ZJedPHkSNWrUUDck52WQgGgwKxqJio+KhniNTUYz6IJwGwpQgAIUoAAFKEABClCAAhTQSIANRjXi4mQKUIACFFAlsGXLFrRv314yrUGTppgya7aq5XydAukmIH7ZGvH6Nd68fg1bOzs45ciR/MecD+ClmzkDU0CZQMj9+2jduKHCh3NWFCsGH3t7IlKAAhRQW2DAvXvwlXnjxvxly1H9x1pqx+FEClCAAhSggK4ExJt9vYsXk4QrXqIEtu/7W1fbMA4FKEABClCAAhQwWoGBvXvh9InjkvomFiqE+jlyGG3dLIwCxiKgbYPRuMREdLh7FyEfPyqlMAew0t0dXtmyGTRZQlISVoeFYcWLF2rV0SdfPnTLm1etuZxEAQpQIDMF9kdEYOKjR5IUxv05Bc1bt8nM1Lj3/wSuXLyIHp06yHqIRpr/3vm/A0NHDxuKA3v3yM7LZm+P89duQBzwq804efQoBvXrI7u0Zdu2GDPpz+TXGtSsDnHYsNxwc3fHrgMHtdk+xZp/9u/DqCGDlcZp1KwZJs+Ylea9NAlw2+8W2rdornRJnQYNMGPeAk3Cci4FMH/mDKxZsTyFhHgIXhyQZsnGdPwMoYDaAgvnzMaqpUsk88dO/hMt2rBZr9qQnKi2gGj8JBpAyQ3eN1WbkRMpQAEjFngQG4sB9+8jPC5OaZVtnJ0x1NUV2v1r1ogBWZpeCYx99AgHIyJkc8rl7IzDZ87x3296dcXSnsy0SRNwLzBIaSBxeFPj5srvFWmSiXiPY9/u3fBZyffNqjVqoHP3HpqE1encdatW4typU0pjjp4wEUW+/Van+zKYcQgsnjcXKxYvUlhM2bJlIRp7ZsuWDVeuXEluKCr+XLt2Lc0ALvldIb5+xJ/yFSslf88WjU/Fs3TBgYGS+EWKFEFgYCCsrKzSvDcD6F5g4sSJGDdunGzgGTNmYNiwYbrflBEpQAEKUIACFKAABShAAQpQgAJpFGCD0TQCcjkFKEABCqQUEKdxOTk5SU5GtsuWDeevXudpcPyEoQAFKECB/wTEm6vFm6zlRjYLCxzx9IQ1mwDzM4YCFFBToK6fH15//iyZfTWAb7JQk5DTKEABClBAxwJPHj1Co59+lEStXa8+Zi5YqOPdGI4CFKAABShAAQoYn0C39u1w9cplSWFL3NxQ3sHB+ApmRRQwMgFtG4wKhiefPqFtQABEs1Flw8nKCjtLlMA3RtAA6eCbNxj/6BESk5KU1ixqPe7lxQffjezrheVQwBgFDkREJH9fSz1Ew0jROJIj8wUOHziA4YMGyiZiY2OLS37+ya8dO3wIQ3/trzDhDTt2wcvbW6uCJo35A7u2bZVdO2/pctSo9X+HCP7crAkCbt+WnZczVy6c8L2k1f5fLxrSvx+OHzmsNM7qTVtQ7vvv07yXpgHEfWZxv1nRsM6aFRdv+kE0h+SggLoCdar+gLDQ0BTTRaODlRs2qhuC8yhg8gJPnzxBwx9rSBxsbe1w/voNfl82+c+Q9AFQ9Hkndrtatmz6bMqoFKAABQxM4F18PAY9eAC/6GilmZeys8NiNzfY8d9SBnaFTSPdk2/f4veQENliLSwt8c/xk8jr4mIaGKySAhSgQBoFNq1bi5l/Tk5jFNXLxf3ZMj5lUbVmzeSmokWKyje9vePnh/Ytmyc3G009pk6dihEjRqjejDMyReDmzZvwlvl9SI8ePbBixYpMyYmbUoACFKAABShAAQpQgAIUoAAFlAmwwSg/PyhAAQpQQOcC1atXx5kzZyRx12zZirLfldf5fgxIAQpQgAKGKSBOO23btAmCAu/KFlDbyQlTChc2zOKYNQUokKEC7xMSUOPmTcmeWbNmxWX/OxmaCzejAAUoQAEKfBG4cPYs+nbrIgHp2qs3Bg7lSdX8TKEABShAAQpQgAKqBNo0aYTAgADJtA0eHihha6tqOV+nAAUyWSAtDUZF6ntev8afjx+rrKKcvT2WFitmFA03t758idlPn6qseYW7O3yyZVM5jxMoQAEKZKbAPxERGCfTEHH0hIlo3a59ZqbGvf8nsGXDekyfNFHWw9HREWf+vZb82sfYWFT09oL4/b7c6NmvP/r9Nkgr19pVKiM8LEyy1tzCAhdv3EJWG5vk13p27ojLvr6ye5iZmeFG0D2Ij9oO8SB3RS9PxMZ+UBgim709zl+7kaZ9tM1v2qQJ2Lphg9Ll67ftQBk2FdOW2OTW+d28gY6tWkrq3rhzFzzLaNcw2OQQWbDJC4i/H9s0aYxHD6VNn/oO/A29+v9q8kYESD+BMsW+lTSiEQe6ny5TJv02ZWQKUIACBiaQkJSUfH95f0SE0sxzWllhu5EcYmVgl4jpKhEIj4tDq4AAfFBwL2bWwoX4qW59GlKAAhSggAYCe3ftxPhRI2WbemoQRjJV3EuvXLUaqtaoiR+qVYO4j6zOmPjHaPy1fZtkqo2NDYKCguDq6qpOGM7JBIFPnz5BPKf0ZYhrdvHiRXh5eWVCNtySAhSgAAUoQAEKUIACFKAABSigXIANRvkZQgEKUIACOheYPXs2hg4dKonbqVt3DBkxUuf7MSAFKEABChiuQMj9+2jZsD4SFLwBZkWxYvBR8xeshqvAzClAgbQKXImKQt979yRhChQshL+Pn0hreK6nAAUoQAEKaCWwdeMGTJs4QbJ2/JSpaNaqtVYxuYgCFKAABShAAQqYkkCDmtXxTKbR3u5SpVDA2tqUKFgrBQxSIK0NRkXRwx48wKnISJX193dxwS958qicZwgT1Km5jbMzhvGhMkO4nMyRAiYtcDAiAmNlGoyOGDsOP3fsZNI2+lL8orlzsHLJYtl0cjnnxvEL/7+hZ+8uv+Di+XOyc0uUKoWte/ZpXNbjhw/RuHYt2XUVKlXG8vX/v6Hm0F/749jhQwr3EM1QxYPc2o47/v5o17yp0uW169XHzAULtd0iTevOnDyBAb16Ko3x6+Ah6N6nb5r24WLTEZD7+hfNDy5clx7qaToqrJQCmgkM7tcXJ44ekSyysrJK/lqy/qrRhGaROZsCqgV+8PHG+/dRKSZmMTODr4+P6sWcQQEKUMDEBHa+eoWZT58iMSlJYeU98uVDr7x5TUyG5eqrQCKAroGBuB0TI5ti/caNMXX2XH1Nn3lRgAIU0GuBo4cOYsSg3xQ+v6Zu8m7u7skNRcUfzzJlYG5uru7S/+a9j4pCvRrVID6mHs2aNcPu3bs1jskFGStw+vTp5MaiTZo0QYkSJTJ2c+5GAQpQgAIUoAAFKEABClCAAhRQU4ANRtWE4jQKUIACFFBfIDg4GO7u7pIFLvldcfDUafUDcSYFKEABCpiEwIoli7F47hzZWu0tLHDY0xPWWvzC1STwWCQFKJAssCk8HPOePZNo1PypNuYuWUolClCAAhSgQKYIzJg8CZvXr5PsvXrTFpT7/vtMyYmbUoACFKAABShAAUMSqPZdWUTKNBY85uWF7JaWhlQKc6WASQodrgPrAAAgAElEQVToosHoh4QEtA0IwIu4OKWG4pGtle7u8MqWzeCtQ+Pi0Oz2bcQreeC9cNas2FmypMHXygIoQAHjFjj05g3GPHwoKXL4H2PRrnNn4y7eQKqbNGY0dm3bJptt6vd4bdu0EVMnjFdY2enL/yK7k5NGlW/dsAHTJkkPaBJBho4ajY5duv4Xb9zIEdi7a6fC+HsOH0GRot9qtP/XkzesXoXZ06YqXT98zFi065Q5n7sRr1+jZkXl95R/qFYNi1et0dqAC01LoHObVrh5/XqKoqv/WAvzly03LQhWSwEtBdYsX4b5s2bKru796wD0GTBQy8hcRgH1BJrVrYOQB/clk/8uXRp5s2RRLwhnUYACFDAhgevv32PogweISkiQrTqruTlOeHnxveom9Dmhz6Uue/ECq0JDZVPMnScPDp85p1UjO32umblRgAIUyEiB82fOYFDf3ohT8fvnr3MSh4iUr1AhuaGouIfmnDu3TlLetW0rJo35QzbWyZMnUaNGDZ3swyAUoAAFKEABClCAAhSgAAUoQAEKmK4AG4ya7rVn5RSgAAXSVaBIkSJ4KPOgwL6jx1CocJF03ZvBKUABClDAsAQSxQPCTZsgKPCubOL1nZwwsXBhwyqK2VKAAhkqMPbRIxyMiJDsOWz0aHT45f8/fJihSXEzClCAAhQweYFfe/bA2VMnJQ5Hz12AeMM3BwUoQAEKUIACFKCAcgFvdzckJiZKJl0pWxaimSAHBSig3wK6aDAqKgz+8AEdAwORoKThppjnZGWFv0qWhDi4zNBHz+BgiIfeFQ3xwPt5b29DL5P5U4ACRi5w+M0b/CHzvqFho/5Ahy5djLx6wyhPPER98tgx2WTdPUpgx/6//3vt1ctw1KpcSWFhk2fMQqNmzTQqXNH9UxFk/9HjKPjVewQUHeb0ZcPVm7egXHntD3UaPWwoDuzdozT/9dt2oEzZshrVqMvJP1aqiNevXioMKR5qP3beV5dbMpaRCojmCRU8SyEhVXOl/ceOo2AhvjfHSC87y9KhwCXfC+jT5RfZe1aeZcpg/fadbPikQ2+GkhcY2LsnTp84IXlxkZsbKjg4kI0CFKAABWQExCFWjf39FdoMdnVFO2dn2lEgUwVux8Sga2AgpL8dBSwtLXH47HnkypUrU3Pk5hSgAAWMQeD61X/Rt2tXxMZ+UFhOnrx58UO16qhWsya+r1gJosmorkdSUhJaN26I4MBASWjxbHZAQACsra11vS3jGbDA06dP8eDBA40qMDMzQ4ECBVCoUCGI/63P48WLF/D19U2u8cqVKzhz5gwiUj0n5uTkhKJFi+L7779HvXr18OOPP/LrRJ8vKnOjAAUoQAEKUIACFKAABTJdgA1GM/0SMAEKUIACxikwZMgQzJkzR1Lc4OEj0Ll7D+MsmlVRgAIUoIDWAiH376Nlw/qSBxi+BFxRrBh87O21js+FFKCAcQv8HBCAe7GxkiL/OXEK+QsUMO7iWR0FKEABCuitQNM6tfEwJOUbubJYW+Pf2wF6mzMTowAFKEABClCAAvoi8OnjR5QvXVKSjrmZGa74+OhLmsyDAhRQIqCrBqNiiw1hYVjw/LlK70oODljg5qZynr5PWPHiBVaEhipN86SXFxwsLfW9FOZHAQqYsMCRN28wWqbB6OARI9G5W3cTltGf0ju3aYWb16/LJlShUmUsX78hxWutGzVUeGho3YYNMX3ufLWLE40NK3uXkX2AO7+rK/45eTpFrMXz5mLF4kUK489auAg/1a2n9v6pJyqr7cvcy363kdXGRus90rqwd5dfcPH8OaVhzl69hm++cUzrVlxv5AIXzp5F324pGz3b2tnh4k0/I6+c5VEg7QKhL14kv78tWuZAiBw5c2LP4SP8Ppx2ZkZQQ0DRz0bDXF3Rhs3x1BDkFApQwFQFIj5/Rh0/+Z97xcFVx728YKHnTZdM9dqZQt0fEhLQKiAA4XFxsuXOWbwUP9aubQoUrJECFKBAhggE3L6Nnp074n1UVPJ+5ubmEAeHVKleA1Vr1ESx4sUzJI87fn5o10L+8K4JEyZg7NixGZIHNzEMgblz52Lw4MFaJWtjY4OSJUvCw8MDpUqVgqenJypXrgx7PXhWMzAwMPlzfc+ePYiPj9eovqxZs6Jx48bo3bs3atSoodFaTqYABShAAQpQgAIUoAAFKGAKAmwwagpXmTVSgAIUyASB06dPy96Q8yn3HdZu3ZYJGXFLClCAAhTQd4HlixZiyfx5smmKN24d9vSEtbm5vpfB/ChAgQwW+JyUhMrXr0tO7BZv8rgRdC+Ds+F2FKAABShAgf8v4F28GBITElKQFPn2W+w5dIRMFKAABShAAQpQgAIqBCJev0bNit9LZon7gxe8velHAQoYgIAuG4wmAegXHIwrMk1cUlP86uKCznnyGICQ4hR3vXqFaU+eKK1hi4cHitnaGnSdTJ4CFDBugaNv3mCUTIPRQb8Pxy89ehp38QZSXaNaNfHk8WPZbOUahi6eOwcrliyWnZ/N3h7nr92AmZqNWP69dAndO7aXjfVzp04YMWZcitfWrVqJudOnKZQdNX4C2rTvoJW8uIf7XakSSh9aFU3jTl68rFV8XS2aPHYMdm7dojTc6s1bUK689N9RusqBcYxDYN6M6Vi7ckWKYn6oWg2LV68xjgJZBQXSSeBjbCw6tGqBe0FBkh0sLCywfd/fcHN3T6fdGZYCKQV8z51Fn64pm0WLGa1z5cLvPIiZny4UoAAFlAqsCQ3FkhcvZOeMLVQIjXPkoCAFMkXg95AQnHz7VnbvOg0aYsY89Q92yZQCuCkFKEABAxQIuX8fq5YuQaUqVVClRo1MOzRkwuhR2L1ju0TQ2toa9+7dg6urqwHqMuX0EEhLg1G5fMQ9rbJly6JBgwbo06cPcuXKlR5pK4wZFRWF0aNHY+nSpRAH06V1uLu7Y/z48Wjbtm1aQ3E9BShAAQpQgAIUoAAFKEABoxFgg1GjuZQshAIUoIB+CYgbek5OThA3+b4e4o3kF67fhF22bPqVMLOhAAUoQIFMFxB/d/zctAmCAu/K5tLAyQkTChfO9DyZAAUooF8CwbGxaBcQIEnKKUcOnLp0Rb+SZTYUoAAFKGAyAqEvXqButSqSeqv/WAvzly03GQcWSgEKUIACFKAABbQVePzwIRrXriVZLg4iOlWmjLZhuY4CFMhAAV02GBVpR8bHo+WdO8kflQ0LMzOsdXdHCTu7DKxWt1sdiIjA+EePlAZdUawYfOztdbsxo1GAAhTQocCxt28xMiREEnHg0GHo2qu3DndiKG0FKnl7ISY6WnZ52w4dMXLc+BSv3fHzQ7sWzRRut2HHLnipeRjA/JkzsGaF/H3SJavXonLVqin2EY01RYNNRaP3rwPQZ8BArShehofjpx8qKV3rWcYbG3fu0iq+rhaJhpCiMaSyMWX2HDRo3ERXWzKOkQqIr2Px9fz1mDp7Durzc8dIrzjL0pXA4H59ceKo/CGCU+fMRf1GjXW1FeMYgYBoRDt/1kwMHTkKhYoU0XlFMTExqFTGUxK3vIMDlri56Xw/BqQABShgTAIfEhNR388P0TINjJysrHDE0xNmxlQwazEIgf2vX2OigkNgcubKhRO+lwyiDiZJAQpQgALaCbyPikK9GtUgPqYe9erVw8GDB7ULzFVGJ6DrBqNfA9nY2KB79+4YNWoU8mTAga779+9P3u/Vq1c6v059+/aFsMqSJYvOYzMgBShAAQpQgAIUoAAFKEABQxNgg1FDu2LMlwIUoIABCbRr1w5bt26VZPznzFlo2FTxG84NqESmSgEKUIACOhYQJ0C2bFhf4clza4sXR2kDfihYx1wMRwEKAPgnIgLjZB62L+NTFuu376ARBShAAQpQIFME/r10Cd07tpfs3bFLVwwdNTpTcuKmFKAABShAAQpQwJAEFDUvymllhcOe0ofnDak25koBUxHQdYNR4Xbl/Xv0Cw5GkgpEZysrbC9ZEqIpsSGO1aGhWPrihdLUd5YsicJZsxpiecyZAhQwEQFFfw/0HzwEPfr0NREF/S0zPj4eZT3cFSaoqGFntfLlEPn2rey6nv36o99vg9QqunXjRgi6Kz1A0MrKChdv+UN8/Hr8s38fRg0ZrDB263btMXrCRLX2Tj3J/9ZNdGjZQuna2vUbYOb8BVrF19Wiv/fswR+/D1UabvDwEejcvYeutmQcIxT48OFDckO6pKSUP1GLZjWiaQ0HBSggL7Bh9SrMnjZV9sXWP7fD6ImTSEeBZAHRWHTK+HG4fvXf5P8vGlnsPXIMLvnz61zIx8MdCakOYcmdJQv+KV1a53sxIAUoQAFjE1gTFoYlz5/LljWjSBHUzJ7d2EpmPXos8OLTJ7QOCMDHxERJlhYWFjhy5hxy5c6txxUwNQpQgAIU0IXAji2b8ee4sbKh9u7diyZNeLCULpwNPUZ6Nhj9YuPo6IiZM2cmN/9MrzFx4kSMGzcuvcInx/X29sa5c+dgx2dQ09WZwSlAAQpQgAIUoAAFKEAB/Rdgg1H9v0bMkAIUoIDBCojmoqLJaOpRu159zFyw0GDrYuIUoAAFKJC+AksXzMeyhfIP53xjaYmDpUvD2tw8fZNgdApQwGAE5j57hs3h4ZJ8O3TpimFs4GYw15GJUoACFDA2gb+2b8PEP6SNREeNn4A27TsYW7mshwIUoAAFKEABCuhc4LKvL3p27iiJ62ptjT2lSul8PwakAAV0L5AeDUZFloueP8e6sDCVCVdycMACNzeV8/RxgjhQSRyspGyc9PKCg6WlPqbPnChAAQokC5x4+xbDQ0IkGqIBpWhEyZG5AuFhYahdpbLCJEaMHYefO3aSvC7ueYp7n3KjZOnS2LJ7r8rC3kREoEaF8rLzqlSvgUUrV0leO3vqJH7tqbhxZq06dTF70WKVe8tNOHH0CAb3U970VtzTFfd2M3OcO30K/Xsof6C3Y9duGDpyVGamyb31XEDuayl7diecvvJ/jfA4KEABqcC1f6+ge4f2SJRp+ORRoiS27N4DcwM93ILXW3cCD+7dw+SxY/5rLPp1ZOusWXHw5GmdN3JW1Pjd18cHWczMdFccI1GAAhQwQoEPiYmo7+eH6IQESXV5s2TB32zWbIRXXT9LSkhKQqfAQAR9+CCb4OSZs9CoaTP9TJ5ZUYACFKCATgXEgUCtGzdEcGCgJK6rqyvu3bsHa2trne7JYIYnkBENRr+o/PTTT9i3bx9sbGx0CtW3b18sXbpUaUwzMzN89913qFOnDlxcXJAnT57kQ1xCQ0Px9OlT3LhxA+fPn0eEkvdUDB48GLNnz9Zp7gxGAQpQgAIUoAAFKEABClDAEAXYYNQQrxpzpgAFKGAgAlFRUXByckJCql+8Z7WxwcUbt/imOgO5jkyTAhSgQEYLiL83Wjasj5D792W3bpgjB8YXKpTRaXE/ClBATwX6Bgfjyvv3kuyWrlmHSlWq6GnWTIsCFKAABYxdYP7MGVizYrnM309rUalKVWMvn/VRgAIUoAAFKECBNAsoavJT3NYWmzw80hyfAShAgfQXSK8Go+KB265BQbgTE6OyiAH586NT7twq5+nbhPr+/ngZF6cwLUszM1zy8dG3tJkPBShAgRQCJyMj8fuDBxKV3gMGos+vA6iVyQJ379xB26aNFWYxY94C1GnQQPL6mZMnMKBXT9l14oHPU5euILuTk9LqDuzdg9HDhsrOGT1hIlq3ay957ea1a+jctrXCuGW/K481W7Zqpbpr21ZMGvOH0rW9+v+KvgN/0yq+rhb53byBjq1aKg3XsGkz/Dlzlq62ZBwjFJg15U9sXLsmRWXVatbEguUrjbBalkSBtAuEvniBNo0b4d27SEkwewcH7D96HE45cqR9I0YwWAHx/sZJY0bj+tWrSmuwtbPDoVNn4Jg9u85q9fFwR0J8vCTeFg8PFLO11dk+DEQBClDAWAXWhoVh8fPnsuUtcXNDeQcHYy2ddaWzwOOPH7EqNBTl7O1RzdERjkoOClvw7Bk2hIfLZlSrTh3MXrQknbNleApQgAIU0CeBO35+aNdCvrH06NGjMXnyZH1Kl7lkgoCyBqPbtm1DmzZtUmQVFxeHyMjI5D9v377F3bt3cezYMRw5ckRpc84vQSpUqJA810FHPxtPmjQJY8eOVSgnmugOGzYMffr0Qb58+VQKiyajCxcuxO7duxH/1T2SVq1aYfv27RC/t+KgAAUoQAEKUIACFKAABShg6gJsMGrqnwGsnwIUoEA6C1SvXh1nzpyR7LJo5WpUqV49nXdneApQgAIUMFSBoLsB+LlZU0mT6i/1rC1eHKXt7Ay1POZNAQroUKDGzZt4L3OS/NWAQFhZWelwJ4aiAAUoQAEKqC8wpH8/HD9yWLLgwIlTcC1QQP1AnEkBClCAAhSgAAVMVGDf7r8wdvjvkurFw3jLihUzURWWTQHDEkivBqNCQTTfbBkQgA8y9wW/VrIwM8Nad3eUMKDfJ/hFRyc3UFU2itjYYEeJEob1CcFsKUABkxM4FRmJYTINRvWhUaPJXQyZgi+cPYu+3boopBDNOkXTztTj8+fPqOhVGuKj3BDNLUWTS2Vj1JDB+Gf/Ptkpx877wlmmObho3tWsXh2FYQsXKYq9R45qdWk3rF6F2dOmKl07cNjv6Nqzl1bxdbXoXlBQ8kGtysZPdeth1sJFutqScYxQoHXjRhDvx/l6TJ4xE42aNTfCalkSBdImIBowtGveFOL7b+phbm6O9dt3wLOMd9o24WqDFXhw/15yg/IbKhqLfl1gNnt7HDt3AaLZqC6Gl1tR2TAL3NxQSUeNP3SRJ2NQgAIU0FeBD4mJqO/nh2iZe8yFbWywk/df9fXS6XVef716hdnPniEuMTE5T3MAntmyobqjI2pmz458WbL8l//16Gj0CgpCkkxFOXLmxPELFyF+7uSgAAUoQAHTEhg3cgT27topKVo8FxMYGIgiRYqYFgirTSGgaYNRRXxJSUm4fv06Vq9ejXXr1iE2NlahdPny5XH27FmI5p9pGcePH0ft2rUh9pYblStXxubNm1GwYEGNt/H390eLFi1w7949/PDDDzh16hQslTR513gDLqAABShAAQpQgAIUoAAFKGDAAmwwasAXj6lTgAIUMAQBRTctW7Rpi7GT/zSEEpgjBShAAQpkksDieXOxYrH8wy/fWFrisKcnrHiaXCZdHW5LAf0QePX5M+r5+UmSsbG1xaVb/vqRJLOgAAUoQAGTFGjdqCGCAu+mqN3c3ALXAu7C3MLCJE1YNAUoQAEKUIACFNBEYPP6dZgxeZJkSQ1HR8wsKv/wvCbxOZcCFEh/gfRsMCqyV9S4LnVlzlZW2F6yJOy1/LfYlpcvIb735P3qwd/01Bv18CGOvnmjdItOefJggItLeqbB2BSgAAXSLHA6MhJDZRqM9ujbF/0HDUlzfAZIm8CBvXswethQhUH2HT2GQoXlH1Qe0Ksnzpw8Ibu2XsNGmDZ3ntLkalQojzcREZI5Rb79FnsOHZFd+/rVK/xYqYLCuN9844izV69phbJs4QIsXTBf6dqhI0ehY9duWsXX1aJHD0PQpPZPSsNVrVETC1es1NWWjGNkAlHv3qHqd2UlD3Cf8L2EnLlyGVm1LIcCaRcYMeg3HDrwt2yg0RMmonW79mnfhBEMTuBhyANMGDUKN65d1Sr37E5OOHTqDMT7mtIy/G/dQIeWLSUhbM3NcdzLC1nYjCwtvFxLAQqYkMC6sDAsev5ctuLNHh5wT+P3axOiNPlSoxISMPbhQ5x/906pxbc2NsnNRn3s7THm4UNEyBzgIpqKHjhxEi75XU3elQAUoAAFTFEg8u1bNKxVE++joiTl16hRAydPnjRFFtb8PwFdNRj9GvTx48do0KAB7ty5o9C5TZs22LZtm9bX4dWrV3B3d8fbt29lY4imoEeOHIFtGn7+jomJwcSJE/HHH3/A3t5e61y5kAIUoAAFKEABClCAAhSggLEJsMGosV1R1kMBClBAzwQePXqEwoULS7JydHTE6StXYcbGcHp2xZgOBShAAf0RSEhIQMuG9RFy/75sUo1z5MDYQoX0J2FmQgEKZLiA77t3GCDzPaJwkSLYe+RYhufDDSlAAQpQgAJfBMqXKoFPnz6lAHEtUAAHTpwiEgUoQAEKUIACFKCAGgLLFy3EkvnSxkRNcuTAGN4TVEOQUyiQ+QLp3WBUVDjlyRPsfvVKZbGVHBywwM1N5bzUE/a9fo1Jjx8ju6Vl8nqPNDzQos7m196/R6/gYJVTV7i7wydbNpXzOIECFKBAZgqcjYzEYJkGo91698aAIcMyMzXuDWDD6lWYPW2qQosL128im4IHMHfv2I4Jo0fJrhVrzl+7ofD9YIEBAWjTpJHs2s7de2Dw8BGyryUmJsLbXfnf5TeD72v1PrS506dh3SrlTTlHjBmHnzt1ytTPnefPnqJ+jepKc/i+UiWsWL8xU/Pk5vorcPLoUQzq1ydFgvYODslfsxwUoEBKgS0b1mP6pImyLLXr1sPMhfIHZtPReAUehYQk//xz/eq/aS5SNHU+eOoMrK2ttY7Vs1NHXL7oK1nfLGdOjC5YUOu4XEgBClDA1AQ+JCaikb8/3sXHS0ovbmuLTR4epkbCerUQuBkdjREhIXgt0yxUi3AYO3kKWrRpo81SrqEABShAASMR2L55E6aMHydbzY4dO9CqVSsjqZRlaCqQHg1GRQ4fPnxAy5YtcejQIYUpzZ8/HwMGDNA05eT5TZo0wf79+2XXVqhQASdOnEhTc1GtkuIiClCAAhSgAAUoQAEKUIACJiLABqMmcqFZJgUoQIHMFPDy8oKfn58khfXbd6KMj09mpsa9KUABClBAzwWC7gagbdMmEA8MyY21xYujtJ2dnlfB9ChAgfQSWBsWhsUyJ8jXrt8AM+cvSK9tGZcCFKAABSigVCDi9WvUrPi9ZE6lKlWxdM1a6lGAAhSgAAUoQAEKqCEgmh2JpkepR6c8eTDAxUWNCJxCAQpktkBGNBiNS0xEh7t3EfLxo8pyB+bPj465c6uc92WCaIw39MEDfPnthJWZGfq4uCTHMFM7ivoTQ+Pi0DMoCOKjsvGNpSWOeXrCnAd5qo/LmRSgQKYInH33DoNlDonr2rMXBg77PVNy4qb/X2DejOlYu3KFLImlpSWu3Q1SyBX59i2qlS+n8PWNO3fBs4y37Otrli/D/FkzZV9btXEzvqtQQWHcCp6lERv7QeHrJ3wvImcuZ40vszKLL8FGjhuPth06ahxblwtCX7xA3WpVlIbkPWhdihtfrGmTJmDrhg0pCiv3/fdYvWmL8RXLiiiQBoE7fn7o0LolEhMSJFGKurlh2979yJIlSxp24FJDEggPC8OkMaNx7swZIClJrdRtzM1ROls2XImKUjg/n4tL8sHJ2jYZ9SleDOLw9tRjtbs7vHggiVrXiZMoQAEKfBFYHxaGhTLvQRWv7ypVCoXS0BCaysYtkJiUhJWhoVgdGvrf7xHSWnHFH6pg2dp1aQ3D9RSgAAUoYOACSUlJaN24IYIDAyWV5MmTByEhIbCxsTHwKpm+NgLp1WBU5CKe2+zYsSO2bJG/X5wzZ048fPgQ2TS873D27FlUq1ZNttwCBQrg1q1bcHR01IaDayhAAQpQgAIUoAAFKEABClBADQE2GFUDiVMoQAEKUCBtAuPGjcPEidLTvH/p3gODho9IW3CupgAFKEABoxdYPHcOVixZLFuneJD2sKcnxIO9HBSggOkJjAoJwdG3byWFjxo/EW3atzc9EFZMAQpQgAJ6IXDz+nV0biM9IbxN+w4YNX6CXuTIJChAAQpQgAIUoIC+C0wYPQq7d2yXpPlb/vzooEGDQH2vk/lRwJgFMqLBqPB78ukT2gYEQDQbVTYszMyw1t0dJdQ4tOxmdDT6BAfjs0zzkGK2thju6qrThh3BHz6g3717eBsfr/JTYrCrK9o5a948TWVgTqAABSigY4Fz795hkEyD0c7de2Aw3yukY23Nw40d/jv27f5LdmE+l/w4dPqM0qDtWzTHbb9bsnN69f8VfQf+Jvtatw7tcPXyZclrWW1scPHGLZhbWCjct3aVyhBNvhSNnX//g2LFi2uMsWzhAixdMF/puqGjRqNjl64ax9blgiePH6NRrZpKQ9asXRtzFy/V5baMZUQCzevXxYN791JUNGTESHTq1t2IqmQpFEi7wOJ5c7Fi8SJJIDs7O+w7egy5nNU/uCLt2TBCZgmIpubzZ87E9s2bFB6Mnjo3WwsLtM6VC51y54aDaNj+/j363ruHBAWNSQsUKoTdBw/DyspKozK3blyPaTLvyc9nbY39pUppFMtYJzf298cLJQe4NMiRAxMKFUqX8jeEh2PBs2dKY4tDY5a4uaGcvT1efPqEpnfuQDSpUzYWurmhooNDuuSsKOisp0+x7eVLhXuaA9hRsiQKZc2aoXlxMwroWkDcV67n7493MvdmPbNlwxp3d11vyXhGIBAeF4cRISHwj4nRWTUODt/g6PnzsLGx1VlMBqIABShAAcMVEAegtGvRTLaAoUOHYuZM+YO8DLdiZq6OQHo2GBX7R0dHw83NDWEKfhczZcoUjBw5Up1U/5tTo0YNnD59WnbNmjVr0KVLF43icTIFKEABClCAAhSgAAUoQAEKaCbABqOaeXE2BShAAQpoIXDjxg34+PhIVqrzhnQttuMSClCAAhQwMoGEhAS0bFgfITIPoIlSm+XMidEFCxpZ1SyHAhRQR6DlnTt49PGjZOrx8xeQK3cedUJwDgUoQAEKUEDnAn/v2YM/fh8qiasPD6HrvFgGpAAFKEABClCAAukkMGzgABw9+I8k+qTChVHPySmddmVYClBAlwIZ1WBU5Lzn9Wv8+fixyvSdraywvWRJ2CtpXvYgNhZdgoLwISFBabzK33yDAS4uKGpjo3JfRRPEw+srQ0OxPjxcZSMJEcPV2hYzbt0AACAASURBVBp/lSwJ0YiCgwIUoIC+C1x49w4DZX6/27FrNwwdOUrf0zf6/Pr36IZzCh7oLO1VBpt2yTcf/QIjDggVB4XKjZKentjy1x7JS6JRV2XvMhC//089atWpi9mL5A8d/TK3daOGCAq8q/DaLF+/ARUqVdb42q1ftRJzpk9Tum7g0GHo2qu3xrF1uUC8X6JZvTpKQzZo3ARTZstfF13mwliGJxD17h2qlJO+f/PMv1fh6Jjd8ApixhRIR4HRw4biwF7p32NrtmxF2e/Kp+PODK0PAomJidi5bSvmTJuKj7GxaqWUzcICbZ2d0T53bsn9hpNv3yY3H1N+JIpa26ic1CdfPnTLm1flPFOYkFkNRi9GRWHgvXsqr/cfBQuiac6c/12KqU+e4K9Xr5ReGk87O6zRopm+ttf79efPaOTvL3v4zpeYjXLkwLh0atSqbd5cRwFtBTaEhWHB8+eyy//x9ERuDZtBa5sH1xmGwOnISIx/9AjRKn6HoEk1ZmZm2LpnHzxKltRkGedSgAIUoICRC4wbMRx7/9olqdLCwgJ37tyBOxuhG/lngLS89G4wKnbctGkTOnbsKGvr5OSE0NBQZMmSRS37wMBAeHh4yM7NmTMnwsPDYW4ujq/goAAFKEABClCAAhSgAAUoQIH0EmCD0fSSZVwKUIACFEghkC9fvuSbh6mHOH25qJsbtShAAQpQgAJKBYLuBqBt0yYQb+KVG2uLF0dpOzsqUoACJiTwOSkJla9fl7wp29zCAjcCg01IgqVSgAIUoIC+CSyZPw/LFy2UpDV/2XJU/7GWvqXLfChAAQpQgAIUoIBeCvTp2gW+585KcltarBi+s7fXy5yZFAUokFIgIxuMip2HPXiAU5GRKi9DJQcHLFDy++nOgYG4ExOjMs6XCUWyZkU5e3t429ujrL09nCwtla6NTUyEX3Q0TkZG4tibN4jS4CFkkbfIn4MCFKCAIQj4vnuHATINRjv80hXDRo82hBKMOsd2LZrhjp+fbI01atXCvKXLldYfHBiIVo0ayM4RTTFOXbqC7KkOBjhz8gQG9Oopu2bC1Glo2rKV0j17de6ES74XFM6ZOmcu6jdqrPF127l1CyaPHaN0Xc++/dBv0GCNY+tywd07d9C2qfL6Wv3cDn9MnKTLbRnLSATEAR7iII/U49a9B0ZSIcuggO4EuvzcFtev/suvF92RGkykK5cu4o9hwxAeJn2vu1wRDhYW+Dl3brR3doatkoNM/o6IwIRHj9LVQRxDIhrgiYNVOIDMaDD65ONHdLh7Fx8UvL/1y3Vp4+yMYa6uKS7Tm8+f0fD2bYiDaJSNjLw3PvvpU2x9+VJhOpZmZthfqhSc1Wwqw89LCui7gPj6q+fvj3fx8ZJUxe+kxNcfBwU+JiZCfH8UB54pG5aWlpg+bx5q1amHmJgYbN+0EUcPHcS94GDEf/4su7T3rwPQZ8BAIlOAAhSgAAVSCES+fYv6Naol/32SelSqVAkXLii+X05K4xTIiAaj4rnNggUL4tmzZ7KIhw4dQt26ddUCHjFiBKZPny479/fff1f4mlrBOYkCFKAABShAAQpQgAIUoAAF1BJgg1G1mDiJAhSgAAXSKjBw4EAsWLBAEqb/oMHo0bdfWsNzPQUoQAEKmIDAwjmzsWrpEtlKHS0tccjTE1Zm4u2yHBSggCkIBMTEoFNgoKTUXLmccdz3oikQsEYKUIACFNBTgZGDB+Hg3/sl2e05dARFvv1WT7NmWhSgAAUoQAEKUEC/BDq2agm/mzckSW0rUQLf2tjoV7LMhgIUkBXI6AajHxIS0DIgAC/j4lRekUH586N97tyy897Gx2PgvXsI+PBBZRy5CS7W1vCys0N+a+vklxMAvP38Ga/j4/H80yeExMYiSYvI/Vxc0CVPHi1WcgkFKECBzBHwjYrCgHv3JJu369QZw8eMzZykuOt/AnWrV0Xo8+eyIk1btMSEafIPfH69oFblSnj1Mlw2xpRZs9GgSdMUr02dMB7bNm2UnX/68r+ShqSpJw4fNBCHDxxQeBWHjf4DHX7povFVPnn0KAb166N0Xet27TF6wkSNY+tywcXz59C7yy9KQ4omqKIZKgcFUgtMnzQRWzasl8CwwSg/VyggFahT9QeEhaZsMNmtdx8MGDKUXEYq8PTJE4wZPgw3rl5Vu0Lxb/S2zs6wMTdXa83q0FAsffFCrbnaTBIHnyxj87v/6DK6wWhMQgJ+vnsXLz59Unr5xHVaUqwY5D5rFjx7hg3h8j9bfwnqY2+PFRlwnSPj41HPzw/i8G9Fo7WzM35P1ShVm89drqGAPglsCAvDApl/J4t3pR/z9IQjmzjr0+XSKJejb95g2YsXKJMt239/CmTNqlEMcV9/WEgIHn/8qHRdPhcXbNixE7mc5X//cO3KFWzbvBFXL13GmzcRybFKlCqFLbv3QhzYwkEBClCAAhRILSDuqYt763Jj06ZNaN++PdFMSCAjGowKTtEUVDQHlRu9e/fG0qVL1VL38PBAoMwzX2Lx1atXUbZsWbXicBIFKEABClCAAhSgAAUoQAEKaC/ABqPa23ElBShAAQpoIHDq1CnUrFlTsqJk6dLJvwzloAAFKEABCqgS+Pz5M1o3boiQ+/dlpzbPlQujChRQFYavU4ACRiKw9/VrTH78WFJNue+/x+pNW4ykSpZBAQpQgAKGKNChZQv437opSf3K7QBY/6/BjCHWxZwpQAEKUIACFKBARgo0q1dH9j7ggdKlkSdLloxMhXtRgAJaCmR0g1GR5p2YGHQNCkKCkgYIYp6FmRnWurujhJ2dbHUfExMx6+lTiHuQ+jCa5MyJMQUL6kMqzIECFKCA2gIXo6Lwq0yD0bYdOmLkOPmHYdUOzolpFijr4Y74+HjZOB27dMXQUaNV7jFt4gRs3bhBdl79Ro0xdc7cFK81+ulHPHn0SDK/eIkS2L7v7zTtJxZ379MXvw4eojJO6gniXq64p6ts1K7fADPnSw/W1nizNCwQh1qJw62UjQlTp6Fpy1Zp2IVLjVXg+JHDGNJf2nz2yNnzyJM3r7GWzboooLFAYkICvIsXk6ybPnce6jZspHE8LtBvgej37zFz6hTs27UTSSruI4hKRFPI+jlyYICLC5y0aDI39ckT/PXqVbqgjC9UCA1z5EiX2IYYNCMbjCYC6BscjKvv3yulKmBtjY0eHrCzsJCdF52QgAb+/hDNSpWNNcWLw1PB/SxdXas5T59iy8uXCsNlMTfHgVKltPo60FWOjEOB9BCIS0xEPX9/vFPwb+Wz3t6wVbOxdHrkx5jaC7QLCEBwbGyKANktLeH1VcNRD1vb5N8byI1tL19CNIKOU/HzgjicZNT4CWo3Co169w4H/96Hmj/VgbOCA9G0r5orKUABClDAWATEv1fFc3TBMk0ac+bMiZCQENjb2xtLuaxDhUBGNRgNCAhAyZIlZbPJly8fnis4wO7rBS9fvkRuBT/jqBuDnxAUoAAFKEABClCAAhSgAAUokHYBNhhNuyEjUIACFKCAGgIJCQlwcnJCVFSUZPYJ34vImctZjSicQgEKUIACpi4QdDcAbZs2QWKieGumdGz28IC7ra2pM7F+CpiEwIynT7FD5s3MXXv2wsBhv5uEAYukAAUoQAH9FKj2XVlERkamSC53njw4eu6CfibMrChAAQpQgAIUoIAeCvz0QyW8DA+XZHamTBmFD2HrYRlMiQImLZAZDUYF+IawMCxQ44EWZysrbC9ZEvYKGjuIWL5RUZj86BFefv6cadeyWc6cGFmwYHIjEw4KUIAChiRwOSoK/WQajLZu3x6jx080pFKMLtcPHz6goldphXX1+20Qevbrr7LuixfOo/cvnWXnZbO3x/lrN/5rqhEeFobaVSrLzu3Rtx/6Dxqscr9lCxdg6YL5Cuc1b90G4/6cojJO6glhoaGoU/UHpeu8y5XDuq3bNY6tywUbVq/C7GlTlYZcsnotKletqsttGctIBMR7bGpVroiIVA30O3fvgcHDRxhJlSyDAmkXePb0KRrUrC4JtH77TpTx8Un7BoygFwKikezGtWuweN5cfPr0Sa2cRAMycfB5URsbtebLTUoCMDwkBCffvtU6htxC0ezxtJcXxEeO/xPIyAajqppxinwcLCywycMD+VQcRro6NBRLX7xQehnLOzhgiZtbul3qyPh41Pf3h2i0qGh0yZMH/Vxc0i0HBqZAZgpsCA9PbiQpN6zMzPBHwYJowIbOmXmJNN77VnQ0ugUFqVxnbW6OUnZ2KPO/pqPi737xvfCPhw9xSeYZuK8DisOmF65che8rVlK5DydQgAIUoAAFtBG44+eHdi2ayS4dMGAA5s9XfN9cm/24Rn8FMqrBqBAQDWwjIiJkMURj28KFCyuF2rJlC9q3by87p02bNti2bZv+QjMzClCAAhSgAAUoQAEKUIACRiTABqNGdDFZCgUoQAF9F+jcuTM2bNggSXPkuPFo26GjvqfP/ChAAQpQQE8E5s+aiTXLl8lmk8PSEgc8PSHeyMVBAQoYt0CPoCDciI6WFLlu2w54ly1r3MWzOgpQgAIU0FuBmOhoVPL2kuRX7vvvsXrTFr3Nm4lRgAIUoAAFKEABfROoVMYTMTExkrSu8t/8+napmA8FFApkVoNR0bCjX3Awrrx/r/LqVHJwwAIVTRk+JSZi+8uXWBsWhvcJCSpj6mpC3ixZMK5QIZSzt9dVSMahAAUokKECV6Ki0FemwWjLtj9jzKTJGZoLN0spoKh52pdZI8aMw8+dOqlkE825Knp74WNsrOzcTbv+QmmvMsmv7dy6BZPHjpGdp27Ttm2bNmLqhPEK86r+Yy3MX7ZcZd6pJ4g6ypb0gPioaIiDs8UB2pk5RO3CQNk4eOo0XPK7Zmaa3FuPBVYuWYxFc+ekyNAuWzacvvwvsmTJoseZMzUKZJzAZV9f9OwsfS/z4dNnkZfN9DLuQqTjTr7nzmH0sCF4o6BBRuqtC2TNit9cXFDV0VEnWSUkJWHg/fsQPyubm5kl/7EE/vvfFgAs/vffxf8Wr8v+t//9d/H6d/b26JUvn07yM5YgGdVg9OCbNxj78KFSNkszMywvVgyiUZ2qEZuYiAb+/oiKj1c6dbOHB9xtbVWF0+r1Oc+eYYvMwV9fgmWzsMCB0qUhPnJQwBgFREPJev7+eKfk67C4rS2WFCuW3DyYQ/8Ffk+H5t5fV12seHGI9yzb2dnpPwYzpAAFKEABgxYYO/x37Nv9l6QGc3NzrFu3Dh078tlsg77AaiafkQ1GmzZtin379slmdujQIdStW1dp1oMHD4bIV27Mnj0b4nUOClCAAhSgAAUoQAEKUIACFEh/ATYYTX9j7kABClCAAv8T2LNnD5o3by7xqFCpMpavlzYeJRwFKEABClBATuDz589oXq8Onjx+LAvUIlcujCxQgHgUoICRC/xw4wY+JiZKqrwRdA/ijRIcFKAABShAgcwQCLh9Gz83ayLZulmr1hg/ZWpmpMQ9KUABClCAAhSggMEJJCYmwtvdTZK3eLj+so+PwdXDhClgqgKZ1WBUeEfGx6PlnTvJH1WNwfnzo13u3KqmITohAVtevkxusiD+d3oNB0tLtMmVC7/kyQNr3udML2bGpQAFMkBANHruGxws2alF6zYY++eUDMiAWygS8L91Ex1atlAINGXWbDRo0lQtwGEDfsXRQwdl5/b+dQD6DBiY/Nqgvr1x8tgxybxs9vY4f+0GzNQ4QPTIP//g998GKMzLs4w3Nu7cpVbeqSe1aFAP92U+X7+ed8X/DqyzZtUqvi4W9eveFefPnFEYKquNDS773dbFVoxhpALv3kWixvflkZDqZ9kJU6ehactWRlo1y6KAZgJ7du7A+FEjJYuuBwbDgk3ENMPUs9khD+5j1JDBuHvnjlqZfWNpiZ5586JlrlzJDT85DEsgIxqMBsTEoGtQEOKTxFE3isfEwoVR38lJbcBtL19i1tOnSudX/uYbzP/2W7VjqjtR3Eer7+8P0WBR0ejr4oKuefKoG5LzKGCQAhvDwzH/2TOluYvmwQPEfWVnZ4Os0VSSfhkXh4b+/lD8XU17CXEfo2e/X9F34P/d9+CgAAUoQAEKpLfA2zdvULvqD4j79EmylWh0HR0dnd4pML4eCGRkg9FRo0Zh6lT5972LPH777TelItWrV8cZBb/TOHDgABo0aKAHokyBAhSgAAUoQAEKUIACFKCA8QuwwajxX2NWSAEKUEBvBGJjY+Ho6Ii4uLgUOZlbWOD81euwU+N0Xr0pholQgAIUoECmCtz2u4WOrVpCNBuQG+l5SnumFs7NKUCBZIEXcXEQbwZPPezsssH35i0qUYACFKAABTJNQNFD7gOHDkPXXr0zLS9uTAEKUIACFKAABQxJIPr9e1T2KSNJOau5Oc57extSKcyVAiYtkJkNRgW8aGzXLzgYyts8ILlRyFp3d5Sws1PresUkJOBARAT+johA4IcPaq1RZ5KPvT1a5MyJH7Nnh3hAnYMCFKCAoQtcff8evWUaNvIgnsy/smdOnsCAXj0VJrJwxUpUrVFTrUQP7N2D0cOGys4t5emFzX/tTm5mWNm7DGJjpX9v1m/UGFPnzFVrr8u+vujZuaPCufldXfHPydNqxUo9STQuFfd2lQ1Ri6gps0adqj8gLDRU4fZe3t7YsEO7BquZVRP3zXiBUUOH4J99e1NsXOTbb7Hn0JGMT4Y7UkAPBRbPnYMVSxanyMzG1haXbknfn6KH6TMlJQLVypdD5Nu3Ko2szMzQxtkZPfLmhR2byqr00tcJ6d1g9PXnz/g5IABvVRxsIw60EQfbaDJEw9LGt29DNMVT+rOphwfcbW01Ca1y7txnz7A5PFzhPNF491Dp0sjCA3FUWnKCYQt8SkzEn48f4+CbNyoLKZA1K5a6uSF3liwq53JCxgvMefo0+dAwXQ9xWMqazVvg7lFC16EZjwIUoAAFKPCfwMfYWJw9fRqnjh2F382bCH3xAgkJig/XHD9+PMaNG0dBIxfIyAajq1atQo8ePWRFe/fujaVLlyrVzpcvH0IV/E7j7t27KF68uJFfLZZHAQpQgAIUoAAFKEABClBAPwTYYFQ/rgOzoAAFKGAyAk2aNMH+/fsl9U6ZNRsNmjQ1GQcWSgEKUIACaReYN2M61q5cIRsoh6UlDnp6Jj8YzEEBChifwJnISAx58EBS2LfFiuGvfw4ZX8GsiAIUoAAFDEZg1dIlWDhntiTfmQsWona9+gZTBxOlAAUoQAEKUIACmSkgHoyoW62KJAUHCwucLCNtPJqZuXJvClBAsYBoshASG6twgrh/XyadD6C8++EDPiQkqLxM2a2sUCRrVpXzUk8Q9fnFxOB+bCwexMYiIj4ekZ8/JzeYUNbYVNTubmOTXL/4421vj+yWlhrvzwUUoAAF9Fng2vv36CXTYLRJi5aYOG26Pqdu9Lnt2bkD40eNVFjn+m07UKZsWbUcYqKjkw8HSEqS/s1nZmaG89duIDgoEF1+bisbb8rsOWjQuIlaewUF3kXrRg0VzrWzs4PvTT+1YqWetHrZUiyYPUvp2pHjxqNtB8UNTrXaWM1Fig5h+Hp5u06dMXzMWDUjcpqpCvjfuokOLVtIyhfNaUWTWg4KmLqAXBPevC4uOHz6rKnTGHz935cuiY8fPyqto1b27BiQPz/ysUmcwV/v9GwwKhoPdgkKQrCKQ2cqOjhgvpsbzLXQ3B8RgYmPHildWc3REbOLFtUiuvySyPh41Pf3R1xiosKYw1xdkxvwclDAVATORkZi/OPHiFLRTFh8nXfNmxe98uUD37GuP58d4vcCdf39Ff5+QNyzkLuXoaqC7ypUxLK162DJ+/mqqPg6BShAAQpoKPDoYQgO/f03LvleQMi9e4iKitIogrW1NcLCwuDo6KjROk42LIGMbDB66tQp1KwpfxhdvXr1cPDgQYV48fHxsLKyUvh6XFyc0tcN66owWwpQgAIUoAAFKEABClCAAvotwAaj+n19mB0FKEABoxNYu3YtunbtKqmrVp26mL0o5cnfRlc8C6IABShAAZ0KfP78Gc3r1cGTx49l47bMlQsjChTQ6Z4MRgEK6IfAytBQLH/xQpJMgyZNMGXWHP1IkllQgAIUoIBJCowbMRx7/9olqX37vr9RvEQJkzRh0RSgAAUoQAEKUEBTgXtBQWjZUNqcPZeVFQ55emoajvMpQAEKZLiAaMXwXjQb/d8fSzMz2FlYwNbCAnbm5skf+bB5hl8WbkgBCmSwwPX379FTpsFo42bNMWnGzAzOhtt9LaCqmebug4dR1M1NbTTRPPT61X9l54sGog8fPMDKJdL3hH1pQJrN3l6tvV6Gh+OnHyopnXvtbpBWTT5uXr+Ozm1aKY0tGqGKejJjnD11Er/27KF064UrVqJqDfmHfTMjZ+6pvwJtmjRCYEBAigTrN2qMqXPm6m/SzIwCGSTwy89tcOPq1RS7eXn7YMOOnRmUAbeRE4iJicHyRQuTf6aYMX8+bGxsNYb6oaw33itozlLC1hYjChaE+MhhHALp2WB08IMHEE0HlQ1xiM06Dw/YmmvTXhQQ95Va3bmDx0qa4or7SttLltTqwBy53Oc9e4ZN4eEKy3LOkgX7S5WCuMfFQQFTEhAHSY179Ai+796pLDtPlixY4Oams69LlRtyglKBLeHhmPPsmWSOVZYs+Pd2QHJzUXEAw/EjR3Dt3yt4/PAhxOEeioa5uTlGjh2P1u3bU54CFKAABSiQZgHRfPHksaM4eewYbt+6CXEIr/hvaRnifvujR49QgM/QpYVR79dmZIPRO3fuoFSpUrImVatWxZkzZxR6PXnyBAULFpR93d7eXuMGunp/YZggBShAAQpQgAIUoAAFKEABPRZgg1E9vjhMjQIUoIAxCkRERCBXrlyS0x6ts2bFhes3efKQMV501kQBClAgHQVu+91Ch5YtFJ4ivNnDA+588286XgGGpkDmCPz+4AFOyrxZe/zUaWjWUvnDf5mTMXelAAUoQAFTEeja7ufkN56nHlduB0CcEM5BAQpQgAIUoAAFKKBa4Oa1a+jctrVkYoGsWbG7ZEnVATiDAhSgAAUoQAEKUCDTBW5ER6NHUJAkj4ZNm+HPmbMyPT9TTmDmn5Oxad1ahQTHL/gil3NutYnWr1qJOdOnyc4XTTkfPQzBHX9/yeueZbyxcaf0sCZFG4sDSMuVKK40r8NnziFvvnxq5/5lYkJCAip4lkJcXJzCtdmdnHDq0hWIB7UzekydMB7bNm1UuK2FhQUu3LipVcO1jK6F+2W+wN979uCP34emSER8Dp28dAWOjo6ZnyAzoEAmCtSuUhnhYWEpMqjfuAmmZlKD6Uyk0Iut/W7cwNyZ03Hj6jUkJYmWi0BWGxssWLYc31eqrFGOP1aqgNevXknWTClcGLWdnDSKxcn6L5BeDUZXh4ZiqcyB2F+LOFhYYGuJEsidJUuaoE6+fYvfQ0KUxvgxe3ZML1IkTfuIxeKAnPr+/ohL/L+vM7kxtlAhNM6RI817MQAFDFXg4Js3mPbkCT4kJKgsoco336CNszOsUv3bsaSdHbJq2XhY5aackEJAfDdr6O+PlzL/xm/QpCmmzJotK/bp0yecPnE8+c/tW7fw/NkziPsFOXLmxMadf8Elf35KU4ACFKAABbQSePzoEQ7u34vLvr54cP8+otRoXq7NRlOmTMHIkSO1Wco1BiKQkQ1GQ0JCULRoUVkZHx8fXLt2TaGan58fvLy8ZF8XjUdFM1wOClCAAhSgAAUoQAEKUIACFMgYATYYzRhn7kIBClCAAl8JVKtWDWfPnpWYLFyxElVr1KQVBShAAQpQQCMB8bCSeGhJbuSwtMRBT09YZMJDPhoVwckUoIBGAk1v38azT58ka87+ew3f8KEnjSw5mQIUoAAFdCtQq3IlvHoZniKoePD89OV/dbsRo1GAAhSgAAUoQAEjFjh3+jT69+gmqbC4rS02eXgYceUsjQIUoAAFKEABChiPwM3oaHSXaTDaoEkTTJk1x3gKNcBKRg0ZjH/271OY+WW/28nNu9QdooFok9o/yU63d3BA9Pv3sgeG9vttEHr266/uNsnzKnqVxocPHxSu2bJ7L0qWLq1RzC+T+/fojnOnTyldu37bDpQpW1ar+GlZVLd6VYQ+f64wxHcVKmDVxs1p2YJrTUhANNKtVaki3r2LTFF1v0GD0bNvPxOSYKkUSCmQmJAA7+LFJCy/Dh6C7n36kiuDBOLj47Fm2TJs27wREa9fK9z1pzp1MXXuPFhZWamVWYMfa+DZkyeSuRe8vWHNZm9qGRrSpPRoMHoxKgoD7t1DkhIISzMzLC9WDF7ZsumEq21AAO7HxiqMJdreby9ZEkWyZk3TfvOfPcPG8JTvcfg6oIu1NfaUKgXzNO3CxRQwfIFXnz/jj4cPce39e42LaZErF0YWKKDxOi7QTuDE27cYLtOkWRwYcvbqdTg4OKgVOCkpCSH376Nw0aIw588LaplxEgUoQAEKIPkQq+NHDuHsqdPwv3UTYaGhiP/8OUNoXF1dkxs38u+tDOHOlE0yssFoaGgo8ik40K1YsWIIkvkd4BcUX19fVK4sfzhM8eLFcffu3Uzx46YUoAAFKEABClCAAhSgAAVMUYANRk3xqrNmClCAApksoOhGZtOWrTBh6rRMzo7bU4ACFKCAoQl8/vwZzevVwZPHj2VTb+vsjKGuroZWFvOlAAUUCHxMTMQPN25IXrW0tMS1u0F0owAFKEABCmSawKdPn1C+VAnJ/l7e3tiwY1em5cWNKUABClCAAhSggKEJHD5wAMMHDZSkXc7eHsuKSRs9GFp9zJcCFKAABShAAQqYgsCt6Gh0k3m4sG7DRpg+d54pEOhtjb1/6YyLF87L5ieabdwMvq9x7vVrVMfzZ081Wrd1zz6UKFVKozX1qlfDi+fPFK5ZtHI1qlSvrlHML5P/2bcXUYRljgAAIABJREFUo4YOUbq2ees2GPfnFK3ia7vo2r9X0LXdz0qXT5w+A02at9B2C64zQYEFs2dh9bKlKSrPmSsXjp33ZQMCE/x8YMn/JyDed9aoVk0Jx+QZs9CoWTMypbOAaN41c8pkXPb1RUJCglq7ZcuWDUvXroNnGW+V81s2rI97Mj+bHvX0hJOaTUpVbsIJeiOg6wajIR8/4pe7d/EhMVH5z2SFC6O+k5POHC5HRaHfvXtK49VxcsKfhQtrvWdkfDzq+/sjTklt04sUwY/Zs2u9BxdSwNgE/nr1CnOePcMnFd8TvtQtvn6mFSkC0RSYI2MEugYFwS86WrJZydKe2LJ7T8YkwV0oQAEKUMBkBG77++HowYO4evkyHj96mHzgVnqNgoULw9unLEp5eWHy2DGy2+zevRvNeB8jvS5BpsfNyAajkZGRyK7g34IuLi549kzx72qOHz+On36SP5iuTJkyuCHzPFim4zIBClCAAhSgAAUoQAEKUIACRirABqNGemFZFgUoQAF9FhAnYRWWeTOLo6MjTl+5CvFmdQ4KUIACFKCAJgK3/W6hQ8sWEKcFpx7ib5VNHh5wt7XVJCTnUoACeiog3vgn3gCYeuTOkwdHz13Q06yZFgUoQAEKmILA/eBgtGhQT1JqgyZNMWXWbFMgYI0UoAAFKEABClBAJwK7tm3FpDF/SGLVcHTEzKJFdbIHg1CAAhSgAAUoQAEKpK+AX0wMugYGSjap06ABZsxbkL6bM7pSgdaNGiIo8K7sHKccOXDq0hWNBWdPm4oNq1epvS67kxNOX/5X7flfJrZr3hR3/P0Vrps0fSYaN2+ucVyx4NPHj6jyXdnkj4qGjY0tjl/wRTZ7e6320GbRyMGDcPDv/QqXWltb48y/VyFy46CAugJhoaGoV70qElM1RZq9aDFq1amrbhjOo4BRCVzyvYBenTtJalq5YRPKV6xoVLXqUzGb1q3FxjVrEBb6Quu0GjdrjgnTpittkNy5TWvcvH5NssfuUqVQwNpa6725UD8FdNlgNCohAT8HBCA8Lk5psZ1y58aA/Pl1DiIObRCHNyga5gD+KlUKrlp+Hi949gwbwsMVxnezscHWEtJDVnVeKANSwMAEXsTFYVRICG7HxKjMPIeVFbZ4eEB85Eh/geDYWLQLCJDdaO3W7fApVy79k+AOFKAABShgtAKRb97g4IG/4Xv2LALv3kXE61eS+2u6Kl7c9xXNscv4+MDLxwfe5crhm28c/wu/fNFCLJkvPcytZs2aOHHihK7SYBw9E9CXBqOurq548uSJQp2zZ8+iWrVqsq+XKFECd+7c0TNZpkMBClCAAhSgAAUoQAEKUMB4Bdhg1HivLSujAAUooNcCXl5e8PPzk+S4dus2+JT7Tq9zZ3IUoAAFKKCfArOmTsHGNatlkxNvzDpYujQs2MRaPy8es6KABgK7Xr3CNJlfRleoVBnL12/QIBKnUoACFKAABXQrcPLYMQzq21sStM+Agej96wDdbsZoFKAABShAAQpQwIgF1q5cgXkzpksqbJozJ/4oWNCIK2dpFKAABShAAQpQwHgE/GNi0EWmwWjtevUxc8FC4ynUACv5sVJFvH71UjbzgoULY//R4xpXde3fK+ja7me11zVt0TK5EZimo2+3Lrhw9qzCZYOGj8Av3XtoGva/+eNGDMfev3YpXd+1Zy8MHPa71ntosvDRwxA0q1tH6UPqbdp3wKjxEzQJy7kUSBYY1K8PTh49mkLjuwoVsGrjZgpRwCQFdu/YjgmjR0lq33f0GAoVLmKSJulV9IvnzzDzzz9x9vQpxH/+rJNtHB0dsWbLVhR1KyYbr1/3rjh/5ozktY0eHvDgoeU6uQb6FERXDUYTk5LQIzhYaYNPUXdFBwcscHODWTogBHz4gE535Q8H+LJdgxw5MKFQIY13j4yPR31/f8Slajj+dSBRVyUHB41jcwEFTEHgSlQU+t67p1apPtmyYbm7e7p8n1ArAROaJBq/Hn37VlJxjpw5cfLiZROSYKkUoAAFKJBWgcSEBJw9cxqnjh2D340beP7sKT59+pTWsArX58zlnNxMNPlP2bLwKFkKlpaWCue/exeJGt+XR0JCgmTO/fv3UZSH96bbtcrMwBnZYPTp06coUKCAbLmlS5eW7Q3wZfK1a9dQTkFjd1XNSTPTl3tTgAIUoAAFKEABClCAAhQwRgE2GDXGq8qaKEABChiAwLhx4zBx4kRJph27dsPQkdI36RlASUyRAhSgAAUyWeDTx49o2bA+njx+LJtJO2dnDHZ1zeQsuT0FKJBWgSlPnmD3q1eSML36/4q+A39La3iupwAFKEABCmgtsGH1KsyeNlWyfsqs2WjQpKnWcbmQAhSgAAUoQAEKmJrAorlzsHLJYknZv+TJg/4uLqbGwXopQAEKUIACFKCAQQrcjonBLzINRmvVqYvZi6Q/6xlkkQaadJli3yIpKUk2+9JeZbBp118aVybiVfYpg5joaLXWzlq4CD/VrafW3K8njRo6BP/s26twXefuPTB4+AiN435Z8PjhQzSp85NCHzHP2toaew4fgUv+9H/vQY9OHXDl4kWF9VhYWODoufMQD59zUEBTAfG5JT7HUo8DJ07BVcGD45ruwfkUMCQBRfejLvvdRlYbG0MqRS9zFT8r7Nm5E2uWL8PTJ/Lv7Utr4mZmZmjboSNGjB0nCTV80G84fOBvyX9fVqwYytnbp3VrrtczAV01GJ38+DH2vn6ttLoiWbNinYcHbM3N003h/7F3H9BRVG8bwJ/0CkkgEEhIIRXSNoh/LAhIU2kCgiBFASkiIIoiWOgIKCgKIooCUqRJkyo9SJXeExIIKRDSIARCeuE7dxU/YGaTbLKb3c0+cw4HJXfufd/fbJLNZva5H8bE4EBGhsr5xcqbQ0JQx9JSrRrmJiZiWXKyynPC7O2xMCBArTk5mALGInAiMxPvX7mCfBU/W8s5DHNzw9t16hgLkU76TM3PR8cLF1Ass/rHn32OvgPe1kldXJQCFKAABQxDIDbmKrZv3oLjfx9FbEwMRICntg5TU1P4+QdA8W+YqAgVLc/rzZ999CG2bd4kKXPYsGH44Qf+HkZb10+X81ZmwGhERASCgoJk223WrBkOlLAZ3OXLl9GwYUPZcx0cHJBRws+4uvTl2hSgAAUoQAEKUIACFKAABaqiAANGq+JVZU8UoAAFDEDgzJkzeOqppySVurrVw5/7pbtEG0BLLJECFKAABfRA4OL5c+jbvZvsG37EDvFrgoIgburkQQEKGK7AgMuXcSErS9LA6j82o6GKX2AbbresnAIUoAAFDEngiwnjsXbVSknJy9euQ2hYI0NqhbVSgAIUoAAFKEABnQp8OWUyVi1fJqlhVL166OPiotPauDgFKEABClCAAhSgQNkELmVloZ9MwGjrl17C7B9+LNskHKVxgXt376LZ09L7tR4u9Hyz5vhx8a/lWre08M+Hk5qameHomXPlCmubNe0L/LZEdX2dunbFFzO/Llf9D0/6cPgw7N21s8Q5GgQGYvna9bBUM8RJncJWLVuGL6dOLvGU7m+8gfFTp6kzLcdS4DGBjq1b4npCwmP/1r1XL4yf8gWlKGB0AnKhHFbW1jh+4ZLRWWiy4ZycHEz5/DPl99a8vDy1pjY3MUFLR0d0r1ULCnt7LEpKwuLkZBSVEubmXKsWFq9cBU+v+v+tN33SRKxZ8Ztk/W98fNDC0VGtujhY/wU0ETC6Li0NXz7xPfLJzp3MzfFbw4Zw0eJzQrFmfG4uXr90STYw72FNnZ2dMd7Ts8wXJ6OwEO0vXEB+sVwM3z/TLGvQAIF2dmWekwMpYCwCZ+/fx7DoaLXCRYWNmYkJFgUEIJifV1p7qMy9cQPLUlIk85tbWODExQiIMDceFKAABShAASEgNsrauW0bDv4VjshLl5CamoqiwkKt4djZ2SnvIQ5r3FgZKqpo9BRsbW0rvN75s2fw5uvdJfOIudPS0jSyRoWL5AQaFajMgNHw8HC0atVKtv5OnTph8+bNKntLT09HzZo1ZT8unpMVFRVp1IWTUYACFKAABShAAQpQgAIUoIBqAQaM8tFBAQpQgAI6E3B1dUVSUpJk/XVbt8OPO97q7LpwYQpQgAKGLvD19GlY/uti2TZqW1piS3Cw8kYtHhSggGEKvHDmDHKfuLnZxMQEpy9H8wZAw7ykrJoCFKBAlREY2r8fjh4+JOln/7ETcKpRo8r0yUYoQAEKUIACFKCAtgXGjRmNLRs3Spb5on59vMLnVdrm5/wUoAAFKEABClBAIwIR2dl4KzJSMlfLNm3x3Y8/aWQNTqK+QFzsNXR+qa3KE1/p2BFffTtH/YkB7PpzOz4e+V6p5z7d5BksWiHdqKnUEwH8Mv8HzPt2tsqhTZs3x/xF5QtIfThpclISOrVphfz8/BJLerF1G+VjWfyeUtPH7h1/YswH76O4hDfZOjo6YuvecFSrXl3Ty3M+IxL4feUKTJs44bGOzc3Ncfj02XKFABsRHVutggL9er6Os6dPP9aZq5sb/tx/oAp2W3kt9evZA2dPn1JrwTqWlnjN2RldatVCDXPzx86NzsnBp9euKQMXSzrE9+cBQ4bg/dFjlMN++PZb/Dx/nuSUKV5eaK8i8EKtojlYrwQqGjB67v59DI6ORnEJYbaWJiZYGBBQaQGcE2JjsT09XaWzuB92U3AwxOdPWY7vExOxNDlZ9fNqBwfM8fUty1QcQwGjEhDhoiOuXJHcv1pWBBFIvDYwELZmZmU9hePKKCDuKX7p/Hlky/wc/XL7Dpg5Z24ZZ+IwClCAAhSoagIPHjzA8b+PYs+OHThz6hRuJMRDbIahrUP8POrh5YUQRRgUjRopA0X9/AO09j6Xnp074XJEhKSduXPn4r33Sn+9XlsOnFc7ApUZMLps2TL069dPtpEBAwZg8WL5920+PEFs0FZQUCB7fmZmJuzt7bWDxFkpQAEKUIACFKAABShAAQpQ4DEBBozyAUEBClCAAjoTeP/99yFerH7y6NilK6bN+lpndXFhClCAAhQwbIG83Fx079geCfHxso30dnHBh/XqGXaTrJ4CRiqQkJuL1y5dknRfrVo1HDp91khV2DYFKEABCuiLQPuWLyLxxvXHyrGzt8eRM+f0pUTWQQEKUIACFKAABQxC4IN330H4nj2SWn/y98fT1aoZRA8skgIUoAAFKEABChi7QGR2Nt6UCRht0ao15i742dh5dNb/6ZMnMKDXGyrXf71Xb4ybMrVc9eXm5OC5RooSQzHFxB+MGYsBg4eUa411q1dh6vhxKs8NDA7Gqo2byjX3oyct+ulHzP2m9HvX3uj7Jj6dOKnC6z06wf69e/Dh8GEoKiFcVIyfMftbtO/0qkbX5mTGJyA+b1s9/yyy7t9/rPlh73+Ad0YwgMD4HhHG3XGbps8jLTXlMYRGjZ/GktVrjBumAt1fi4lB11deKtMMpgCedXBA91q18IKDA8T/qzryHzzATzdv4rfkZBSXMvvgYcMxYtSHWLl0Cb76QvocZ4y7O3rUrl2mGjnIcAQqEjCakp+PXhERuFfKc7Evvb3Rxsmp0lBu5uWhy6VLJYaedqtVC596eJRaU2ZRETqIEL4nNvh+9MRVgYHws7EpdS4OoIAxCVzMysLQ6GiV4aIWlpZYsmo1Ro98D0mJiSppWjk5Yaa3tzHRVUqva1JTMev64/dsPVx4z6EjqOXiUil1cBEKUIACFNC9QOKNG9i+eTOOHTmMq1eikXHnDkTIqLYOsRFUSFiYMlA0RKGAotFTEPcNV9axecMGjB/7sWQ5Hx8fXL16tbLK4DqVJFCZAaNTpkzBxIkTZTv76quvMGbMP5u6qDoCAgIQHR0t++GzZ89CoVBUkhqXoQAFKEABClCAAhSgAAUoYNwCDBg17uvP7ilAAQroVCA8PBytWrWS1ODg4Ig9R45C7FLEgwIUoAAFKFAegYvnz6Fv926yvwg2AbAmKAje1tblmZrnUIACOhTYc+cOPrl2TVJBQMOG+H3zVh1WxqUpQAEKUMDYBYqLitCogb+EoUFgINZs2mLsPOyfAhSgAAUoQAEKqCUwsG9vnDx2THLOhqAgePA1PbUsOZgCFKAABShAAQroSuBydjb6ygSMNm/ZCt///IuuyjL6dffs3IGPRgxX6TBw6LsY+dHocjsN7d8PRw8fKvH8Ddt3wMfPr1xrlFZ/nbp1sfNAyeuXZWHxeu+gN/vi1InjpQ7vP2gwRnz4ESwsLEodW9IAESi6dOEvmPft7FLDRdu8/Aq+mfdDhdbjyRR4KPDV1ClYuWzpYyA2Njb4+/xFIlHAaARU/Z6vc7fumPLlV1XOISsrC8k3byI66jJirlzB9fg4JN28ibS0NNzLyEBOTo7y+VrT5i0q1PsbXToj8lLJX0uczM3xqrOzMli0rpr3jIugt/Gxsbiel6eyTvtq1XD49Fn8uXULPhn1gWTcMDc3vF2nToX65Mn6J1DegFERuNk/MhLXcnNLbGpAnToY7uZW6Y1/mZCAdWlpKte1MDHBlpAQOJfyvHReYiKWJCernKetkxNmMPyw0q8vF9RvAfEax5CoKJXBvGZm5li3dSu8ff2QEB+PPt264t7duyqbmujlhU41a+p30wZUnYiM63LxIhJlnhP4BzTA2q3bDKgblkoBClCAAuoI5OXlYc+OP/FX+D5cOn8BKclJKCgoUGcKtcaK14ADGgYiJEzxb6BoGDw8PdWaQ9OD8/Pz0eb553D3boZk6l27dqFt27aaXpLz6VCgMgNGu3Xrhg0bNsh2u3XrVnTo0KFEiS5dumDTJvkN4ZYvX46+ffvqUJJLU4ACFKAABShAAQpQgAIUMB4BBowaz7VmpxSgAAX0TkDcGO3m5oaUlMd3/RaFTpo+A11f76F3NbMgClCAAhQwHIGZX0zFiqVLZAuubWmJrcHBMDURcaM8KEABQxGYf/MmFiclScrt0r07Js+oem/qMJTrwjopQAEKUABIiItDp7atJRQvtWuPWXO/JxEFKEABClCAAhSggBoCb3R5FZGXLknO2BUaihoVDO1RowwOpQAFKEABClCAAhSogEB0djZ6ywSMvtDiRfywcFEFZuapFRH4feUKTJs4QeUUH4wZiwGDh5R7iVXLluHLqZNVnl/bxQW7Dx0p9/wnjx/DwD69VZ5vbm6OU5FR5Z7/0RPFG7J7vtpJGbhW2uHu4YHJX36Fxv9rUtpQ2Y+fPX0aEz8Zi7hY6UaLT54gQlQ3/LkTdnZ25VqLJ1HgSYHrCQno1KaVZAPfUWPHov+g8n89oDQFDElA1e/53hnxHoa9Lw2l1OfeRLCI6CfqciSuXb2iDDkTYaK3bt3CvYy7yMnJLjXIWvRnZmaGtVu2lTsUXKzfo1NHlVSN7O2VoaKtnJwgQhHLe+QVF+P7xESsSU2FCBeTO+b+/AtEcPLgN6XBFf3q1MF7OgiKLG+/PK9sAuUJGBWPn5FXruDovXslLtLc0RHf+Pig/I/asvUgNyq9oAAdL15EfnGxykl61q6Nj93dVX48s6gIHc6fVxmSaApgY3Aw3Kysyl8oz6RAFRMQ4aJDo6Nxv6hItjNTU1MsXbMWoWFh/338/NkzGNS3D0TomdxhbWqK3wMD4crPNY08Wv7KyMBHMTGyc837ZRGavfiiRtbhJBSgAAUooHuBc2dOY9f27Th14gQS4uOQdf++VosSr/uGKMIQEhaGEIUCDQKDKrzRlDYKnvvN11j004+SqTt37ow//vhDG0tyTh0JVGbAqLe3N2JjY2U7Ff/u5eVVosJnn32GGTNmyI4ZM2YMvvqK7//S0cOIy1KAAhSgAAUoQAEKUIACRibAgFEju+BslwIUoIC+CUybNg3jxo2TlOXt64uNf+7Ut3JZDwUoQAEKGJBAXm4uOr/yEpISE2Wr7uvigg/q1TOgjlgqBSgw6upVHJTZ2X3GN9+i/auvEogCFKAABSigM4FDf/2F4YPelqw/cOi7GPnRaJ3VxYUpQAEKUIACFKCAIQp0bN0SIuDkyeN448YQb3DmQQEKUIACFKAABSig/wLROTnoHREhKbRps+aYv/hX/W+gila4YN73mD/nO5XdjZ86Dd3feKPc3d/PzMRlmev+cEIHR0f4BQSUe/6YK1fwWvtXSjz/yJlzsLO3L/caj5544/p1DOjVE6kym2fLLfBCixZo1fYl5R+nGjVKrEFsqhC+Zzf2792LqEjp54rcyZaWllj2+zo0DArSSH+chAIPBYYO6I+jhw5KQA6cOAXxecuDAlVd4OjhQxjav5+kzYp+X9SGW252NsL37kFUZKTy9bPkpCSk376Fe3dFeGhOmcJDy1qXlZU1dh06DMdyfB14rd3LiLl6VXap5Q0boqGtbVnLKNO4c/fvY2CUfMi4tbU1gkJDcer4cclcIuT0Ew+PMq3BQYYjUJ6AUVWbXj/atb+tLX4NCICVqe5epRaBukuTk1VeDBHY+2doKBzNzWXHzE9MxOISzu/s7Izxnp6Gc7FZKQW0LHA1JweDoqJUhouamJhgwdJleOa55yWVHNy/HyPfGYxiFaHAAba2WNKgQYWCtrXcvsFMPyQqCqdlAuaqVauGQ6fPGkwfLJQCFKAABR4XuJWWhu1bNitfs4q+fBm3b92SbJCjSbNq1asjOFShDBIVweGKRk+huoODJpfQ2lzCpk3T5yTPO0QQelxcHNxL2IRAa0VxYq0IVFbA6I0bN1Q+bpycnJCenl5qfxs3bsRrr70mO+7ll1/Gjh07Sp2DAyhAAQpQgAIUoAAFKEABClCg4gIMGK24IWegAAUoQIEKCIgXE11dXWV351yyag0aPf10BWbnqRSgAAUoYOwCZ06exIDeb8j+IlnsIr8mKAje1tbGzsT+KWAwAh0uXEBKfr6k3kOnzkDc1MGDAhSgAAUooCuBVcuX4cspkyXLT5o+A11f76GrsrguBShAAQpQgAIUMEiBF5/5H+48cTO6eC3vROPGBtkPi6YABShAAQpQgALGKHAlJwe9ZIImn3uhGX76dYkxkuhFzzMmT8Lq35arrGXW3O/xUrv2elGrXBHijdKtnnumxPq27NkHDw2GIokNTQf06aVyY1O5YkTITGBwMGq7uMDBwRHVHR0h/u1GQoLyT0J8PHJystV2njH7W7TvxE0X1YbjCaUK/LVvL0a+M0QyToSLLvt9Lbzqe5c6BwdQwJAFNm1Yjwljx0hamP7NbHR4tbNOWhNhZGdPn8KRgwdx4dw5xMVeQ/qtW8iXuWdGmwU6Ojlh76EjMLe0LPMyp08cx4DevWTHj3Z3xxu1a5d5LnUGXsrKQr/Ll9U5Be1q1MDU+vXVOoeD9V9A3YDRAxkZ+DAmpsTGnMzNsSowEM4WFjoFuF9UBHH/XFZRkco6+ri4YFS9epKPZ4pzz59HtoqwQ3MTE2wWz2HV+HzXKQYXp4CWBUS4qAiuvKfi8038jPfNvB/Q+qWXVVaybvVqTB3/udqfr1purUpNr2qDG9HkOyPew7D3P6hS/bIZClCAAlVVoLCwEH/t3Yvwvbtx4ew53LyZiPy8PK21a2ZmBv8GDRAa1gghijCEhCkM/vWvj0YMx56d0sDGsWPH4ssvv9SaJSeuXIHKChhdsGABhg4dKtvcgAEDsHjx4lIbz8rKUm5aIz6/nzxsbGyQkpICEQjPgwIUoAAFKEABClCAAhSgAAW0K8CAUe36cnYKUIACFCiDQL9+/bBs2TLJyJfad8CsOXPLMAOHUIACFKAABVQLfDl1MlbJfJ8RZ7hYWmJLcDBMTUREAQ8KUECfBcRNzi3PSncTt7C0xMlLkfpcOmujAAUoQAEjEJj5xVSsWCoNRli0YiWeblLyG96NgIctUoACFKAABShAAbUEGgX4QYQoPHqINzf//dRTas3DwRSgAAUoQAEKUIACuhOIyclBT5mA0WebvoAFS5bqrjAjX/njke9h15/bVSr8tGQpnmv6gt4qPXjwAGH+viXWt+z3dVA0aqTRHsQGCAP79kbMlSsanbesk5mameHjzz5H77f6lfUUjqOAWgLic+uVFs2QnJQkOc/a2hoifLh5y1ZqzcnBFDAkAVXhX4tXrkLj/zXReisiePpAeDjOnjqJq1eikZKcjOysLK2vW9YF3D08IAK8RZBaWY4OrVsqA7WfPGpaWGBrSAgsyjhPWdZ6csyQ6Giczsws86nNHRww27fk5xZlnowD9UZAnYDR6OxsDIiKQp6K0E3RlKWJCRYGBCDQzk4velycnIz5iYkqa7EyNcW2kBA4mps/Nmb+zZtYLPO9/uGgXrVr4yN3d73okUVQQNcC8bm5GHD5sspwUVHf1K9m4tXXupVa6tczpmP54kUqx83380OT6tVLnYcD5AUmxMZi+xObFoqRpqamOHTqDOzs7UlHAQpQgAJ6KHA1OhrbNm/CyWPHEHstBpn37mm1yrpubsog0VCFQvl3YEgILKtYsL6wFK9hP3nUqFEDN2/ehJWVlVaNOXnlCFRWwGjr1q2xb98+2aa2b9+Odu3alanhFi1a4MCBA7Jjf/31V/Tv379M83AQBShAAQpQgAIUoAAFKEABCpRfgAGj5bfjmRSgAAUooCGBM2fO4CmZN4WKX+ruOXwUNZ2dNbQSp6EABShAAWMUyMvNRedXXkKSipsq+9Wpg/fc3IyRhj1TwKAETmVm4p3oaEnNrm5u+HO//C+dDapBFksBClCAAgYt8N6QwTgQLr2ZatfBw3CpU8ege2PxFKAABShAAQpQoDIF8vPz8b+ghpIlrcUbATUcElSZfXEtClCAAhSgAAUoYGwC13Jy0EMmYPSZ557Hz8uWGxuH3vQ7sE9vnDx+TGU9Kzf8gaCQEL2pV66QFxo3KvEN59/9uAAt27TReA9ZWVn4ZNQHsq8Da3yxRyZ0rlUL38ybjzBuuKBNZs4NKEMdxn08WrLhh8ARoYLvjHgP7458n1YW+YlkAAAgAElEQVQUqJICv69cgWkTJ0h603RodWZmJg79tR8n/v4blyMuIfHGDdy7e1f2807foBs9/TSWrFpTalmHD/yFYQPflh33iYcHuteqVeocFRmw584dfHLtWpmneKpaNfzs71/m8RxoGAJlDRi9U1iIXhERuFVQUGJjX3p7o42Tk940n19cjFcuXMC9wkKVNT15T6zY2LvD+fPIVhGkamNqqgwAdngilFRvmmYhFKhEgfSCArx1+TKS8/NVrvrhJ5+i38BBZapKhPkPGzgARw4elB0vwoDXBQVJQoHLNLmRD0ovLES78+dR9OCBRKLZiy0x75eFRi7E9ilAAQroh8CdO3ewc9s2iJ8XoyIjcCstDUVFRVorzs7ODkGhocogUfFH/Dzr6OiotfX0aeKu7V7GtatXJSUxyFGfrlLFaqmMgNHExES4u7tDPI998hCBtampqTAzMytTI9999x1GjRolO7ZNmzbYvXt3mebhIApQgAIUoAAFKEABClCAAhQovwADRstvxzMpQAEKUECDAs8//zyOHj0qmXHIsOEYPupDDa7EqShAAQpQwBgFzpw8if69esq2bgJgTVAQvK2tjZGGPVPAYARWpabim+vXJfXW9/HFh2PHwt3TE+4enjDnjc4Gc01ZKAUoQIGqJNDl5ZeUO6k/elhaWeHExYiq1CZ7oQAFKEABClCAAloXSL99Gy2fbSJZR7yxea9CofX1uQAFKEABClCAAhSggGYEruXmoselS5LJ/vfss1i4fIVmFuEsaguoeoPxw4m27NkHD09PteetzBM6tWmFhPh4lUtO+GIauvV8Q2sliRC6r6dPQ15entbWeDixCET5YuYsOOpRoJXWm+YCOhU4fvQoPhg2FFn378vW0bxlK8ycMwc2NrY6rZOLU0DTAquWL8OXUyZLpi1v8LYISjl14jiOHjqEi+fPIT42FuI1r4JSQgw13deT89mbmcHZwgK1/v0j/tvZ0vK//z9//z7mqtjAW8z1Wo+emDhteolltnnheaSlpEjGuFha4o/gYFiYiDv1tHeIgLH2Fy7gdhmtA2xtsaKhdLMj7VXImStDoCwBo+M9PfF2VBQisrJKLGlg3bp419W1MspWa401qamYJXMf3cNJbE1NsS00FNX+DX358eZNLEpKUrmGvvapFgoHU0ADAtlFRRgQFYWYnByVs/UbNBgfjv1ErdXEc4Bu7dshPi5W9rwm1atjvp+fWnPqy+Ck/HwsTEpSBjE/V716pZY1ITYW29PTZdfcsH0HfAzUtFIRuRgFKEABDQsUFxXh4P792LdnNy6cPYMbN24gLzdXw6v8/3SmZmbw8/NHSJjiv0BRb19f5WY5xnisW70KU8ePk7TeqFEjnD592hhJqlzPlREwOmjQICxatEjWburUqRg3TvoYUwWdlJQE1xJ+pj5z5gzCwsKq3HViQxSgAAUoQAEKUIACFKAABfRJgAGj+nQ1WAsFKEABIxZYtWoVevfuLRFwcHBE+LHjZd7VyIgJ2ToFKEABCpQiMGPyJKz+bbnsKHET85bgYJga6S+S+eChgCEITImLw+bbt0ssVdwMYl+tGmq7uMCzfn00DAyCf4MG8PD0UgaQWlhYGEKrrJECFKAABQxQoFEDf4ibIx89xI2KG//caYDdsGQKUIACFKAABSigO4GEuDh0attaUkBtS0tsDwnRXWFcmQIUoAAFKEABClBALYHY3Fy8LhMw+nSTZ7BoxUq15uJgzQm0aPI0Mu7cUTnhXydOwdHRUXMLamGmvt274cK5sypnHjHqQwweNlwLK///lLfSUrH6t9+wZsVvuHf3rsbXqunsrAys6dilq8bn5oQUKE3gekICRgwaiLjYa7JDvep7Y97CRXD38ChtKn6cAgYjsGLpEsz8Yqqk3rVbtinvOSntuBwRgeWLF+HC+XNITUlBTnZ2aado9ON2MsGhIkRUhIc+DBStbWEBK1PTUtf9OSkJP9+8qXLcyI9GY+DQd2U//ufWLfhk1AeyHxvn6Ykuzs6lrq+JAaJ+0Yfc4WhujiA7O+WfYFtbhNrbQwSv8qhaAmUJGH3w4IHKULqHGnUtLbE5JAT6GE1U+OABXr14Ean5+Sov3sPQ0MyiInQ4fx7ZxcWyY8XnwNaQEH4uVK1PA3ZTDgERUv1OdDTOqgjbF1O269gJX377XTlmh/Jnx1debK4yzP+DevXQ18WlXHPr4qT84mIsSUnBkqQk5D94oCxBYW+Pj9zdEWirvQ0JxErH792DCFo+oOLn8XruHti2L1wXLFyTAhSggNEJXImKws5t23Di2FHExsTgrhZeK30UVbxHJEQRhpCwMIQoFAgJVcDK2tro3FU1nJuTg1bPPyv7fOPo0aN49tlnaWXgAtoOGD18+DCaN2+OYpmfHx0cHJShwfb29moptmvXDjt27JA9p0mTJjh27Jha83EwBShAAQpQgAIUoAAFKEABCqgnwIBR9bw4mgIUoAAFtCRQWFiIevXqIUVm5+rpX3+DDp27aGllTksBClCAAsYiIHa+7PzKS0hKTJRtuX+dOhjh5mYsHOyTAgYn0DcyEpcr8CYMET5qZ2evDB/18PJCg4aBCAgMhIenp/L/LS0tDc6EBVOAAhSggH4IJN28iVdaNJMU82LrNpjz0wL9KJJVUIACFKAABShAAQMRiLh4Eb26dpZU62ltjfVBQQbSBcukAAUoQAEKUIACFIjPzUU3mYDRxk2aYPGKVQTSgYAIUWoU4Afxt6rjbPRViN+p6fMxYvAgHNyvOiik91v9MHb8hEppIS8vT/kG+tUrluPS+fMVXlOE2LXr9Cr6vNWPb4yvsCYnqIhATk42xrz/Pg6E75Odxs7eHt/N/wlNnnuuIsvwXArojYAIB/16xnRJPRt37IS3j6/KOiMvXcLET8ciKjJS672IaFB3a2sE2NjA39YWHlZW8LW1hQgOtS5DcKg6BY65dg37SggkFwHYX8yc9dhzBhE80fKZ/yEjI0OyVGVv/H27oADtL1yAmYkJGtjaKoNEg/8NFXWzslKHgmMNVKAsAaPZRUUIl3m8PtnyGA8P9KhVSy8ltt6+jUlxcSprszU1xQ6FAsuSk7FQReiuOPk9Nzf0q1NHL3tkURSoLAHxU/Kn165hTwnf/15o3kIZtF+Rn5lF8Fq3Du1Q9MQGxqJP8X1rWYMGCNBiOKemPPdnZGDm9esqQ45bOzkpv7bU0+D33ayiIoiveyJYNCEvr8RWpnw5E527ddNUu5yHAhSgAAX+FRBh2Tu2bcXhAwdwOeIS0lJTZb+naQrMxsYWQSEh/wSJhoWhUeOnUaNmTU1NX2Xn+Xr6NCz/dbGkvz59+uC3336rsn0bS2PaDBiNiIhAy5YtkZqaKss5bdo0fPbZZ2pTHzlyBE2bNlV53s8//4zBgwerPS9PoAAFKEABClCAAhSgAAUoQIGyCTBgtGxOHEUBClCAApUgMHnyZEyaNEmyUoPAQKzZtKUSKuASFKAABShQ1QXOnDyJ/r16yrYp3ia1JigI3tzBsqo/DNifAQoUA2h6+jQKSnjDY0XbEm+CqlW7Njy9vOAX0ACBwcHw8PRSBpByZ9uK6vJ8ClCAAlVb4OSxYxjYt7ekybcGDsJHn3xatZtndxSgAAUoQAEKUEDDAsePHsXgt/pKZm1oa4vlDRtqeDVORwEKUIACFKAABSigLYGE3Fy8JhMw2ujpp7Fk1RptLct5SxAoLirC6ZMnVY4wMTVB4/81oWE5BRLi45VhjOIN9sk3b+L2rVu4e1casvbo9BYWFni6yTNo3qoVWrRqBbd67uVcnadRQPMCIoz4l/k/YP6c72SDiU1MTfH+6I8xYPAQzS/OGSlQyQJLFv6Cb7/6UrLqlj37lPeMPHlcjYrC+LFjEHHpolYqtTI1hY+NDRr8GyYqAkX9bWw0HiSqqvj8Bw8wNCoK57OyVPZX19UNM76ZDfHcThxrV63EFxPGy46f6OWFTpUcAiPC7t2trGCq58HpWnkAcVKUJWB0rLs7ukdEqAzHe8hoYWKCFQ0bwtvGRu9kxf10r1+6BPF4V3X0dnHBH2lpyC4Wo6VHDQsLbA0OhqWGg4r1DosFUaAUgTk3bmB5SorKUQ2DgrFy/QaYmplV2HLvrl34cPi7Kuc52KgRbPT0czIxLw/T4uNxPDOzVAcRmNrF2Rnv1K0L8bWmvEdEdrby69if6enIUfG17NG5LS0tcfjMOYi/eVCAAhSgQPkFRBj2kYMHsW/3Lpw7cxqJ168jt4TnneVf6Z8zTU1NUd/HByGKsH/+hCng5x+g/Hce6gkkJyXhlRbNJK/nmZubIyUlBTVq1FBvQo7WKwFtBYyGh4eje/fuSE9Pl+23SZMmOHz4MMTjqDxHz5498fvvv8ueKp63HTx4EGKNih7x8fH49ddfZTMKKjo3z6cABShAAQpQgAIUoAAFKGCoAgwYNdQrx7opQAEKVEEB8SJ1vXr1UFhYKOluxfoNCA5VVMGu2RIFKEABClS2wLSJE/D7yhWyy7pYWmJLcDBvLq7si8L1KFCKwLWcHPSIiNCZk62tLWq5uMDDwxN+Df4NH/XygpdXfYaP6uyqcGEKUIAC+iOwfs1qTBn3uaSgzyZNRs8+0nAs/amclVCAAhSgAAUoQAH9E9i3ezdGDRsqKex/1arhR39//SuYFVGAAhSgAAUoQAEKyAok5OXhtYvS0K2wpxpj6Rr5NxGSkgJVTSA7OxtXo6MQfTkKmZn3UKNmTdSuXRtONWqiprP4U4tvkq9qF70K9nPk4AF8OHw4cnKyZbtr/dLLypBBbtpZBS++EbW0eMFPmPP1LEnHO/46iLqurv/9e+y1axg3ZjQunjunMR1Hc3OIANEAGxsEiCBRW1t46UEw5r2iIvSNiMDN/PwSe336mWcw8Yvp6P1aF2TKhI25WVlho7gXT2NinIgCpQuUJWB0spcXLmVl4e2oKBSVsuG1h5UVVgYGVlrIb+kd/v+I8IwMfBwTo84pj40d4+GBHrVqlft8nkiBqiDwe1oaZiYkqGxFbFi/dut2WFlZaazdLyaOx9qVK2Xne8reHvP8/PQq+FcEey5MSsKKlBQUlvI188mmRFjqgLp10dfFBZZlDP6+X1SkDBRdn5aGqzk5arm/8eZb+HTCRLXO4WAKUIACFACuXrmCXdu24fixo7h29SruZpS8cVJFzZxr1UKIQvFYoKiNjW1Fp+X5/wqMGDwIB/eHSzymTp2KcePG0cmABTQdMCrexz9+/Hh89dVXsptMCapq1arh/Pnz8PLyKrfc7du34e/vrzLA1NHREX///TcCAgLKtYbYLGvZsmUYMWIE7t+/j3nz5mH48OHlmosnUYACFKAABShAAQpQgAIUqGoCDBitaleU/VCAAhQwcIE+ffpgpcwvyzt07oLpX39j4N2xfApQgAIU0AcB8Sae19q/gqTERNlyBtSpg+FubvpQKmugAAX+FdiRno5xsbF66WEjwkdr1YK7hyd8AwIQHBoKD08veNb3Am900ctLxqIoQAEKaFxAvOFQvPHwyeOnX5fguReaaXw9TkgBClCAAhSgAAWqssDmDRswfuzHkhZbOTpipo9PVW6dvVGAAhSgAAUoQIEqJXAjLw9dZAJGFY2ewrLf11apXtkMBShAgaouEBd7DSMGDcR1FcFLPn5++HHxErjUqVPVKdhfFRX4Zf4PmPftbEl3e48chXOt2srH/uejP8S5M2fKLWACQIRtPhkmWtvCotxzavtEERj/ZmQksoqKyr3U1Pr10a5GjXKfzxMpUB6BsgaMirmXJCdjnor7SB9d+6UaNTC9fv3ylKP1c96KjEREtnwQeEmL17a0xFYRAFzGwD+tN8IFKKADgQMZGfgoJgYPVKwtNonYujccdnZ2Gq9O3Mcec+WK7LxNqlfHHF9fWOjB5+eu9HTMvnEDtwoKKmRQ19IS77q64pWaNWWDx0XY89/37mFbejr2Z2Qgv7hYrfXMzc3Rsk1bjJsyFY5OTmqdy8EUoAAFjE0gI+MO9u7ciYP79+NyxCWkpqSgqAI/95XmJ95PERgcjGBloOg/oaJ16tYt7TR+vAIChw8cwLCBAyQzuLi44ObNm9z0qgK2uj5VUwGjSUlJWLx4MRYsWIDr16+rbMvMzAxbtmxBu3btKty6yAwQ2QGqDicnJ8ydOxd9+/ZVa62dO3fi448/xoULF/47z8LCAkePHkXjxo3VmouDKUABClCAAhSgAAUoQAEKVEUBBoxWxavKnihAAQoYsMCxY8fw7LPPSjoQL0aGHzsOBwdHA+6OpVOAAhSggL4InDl5Ev179ZQtR9zQvSE4GO4a3G1aX/pmHRQwVIG5iYlYlpwsKf/l9h3w6mvdcD0+HvHxscq/E+LjceP6dRRr8UaXsjpa29hA7LDr7u4Bv4AABAaHwLN+fXh5e8PWlrvsltWR4yhAAQrou8BHI4Zjz84dkjLFmwzcPTz0vXzWRwEKUIACFKAABfRKYOWypfhq6hRJTV2dnfG5p6de1cpiKEABClCAAhSgAAVUCyTm5aGzTMCoePPwb+vWk44CFKAABQxMIOv+fYwe+R6OHDwgW7mDoyO++/EnPPX0/wysM5ZLAWDBvO8xf853EoqVGzZi1rRpOHPqpFpMliYm8LaxeTxM1MYGtmZmas2jD4NPZ2Zi6JUrKH6gKnpNdZVe1tb4PShINkRMH3pjDVVXQJ2AUfHIHhwVhbP375cKMsnLCx1r1ix1XGUPOH7vHoapCCksqZbJXl7ooIf9VLYf1zNeAfF5/250NApUfI+ztbPDtr3hECGj2jgy7tzBy81fQG5uruz0TR0cMNvHB2Y6ChmNy83F1Ph4nCvD10d1fFytrDDU1RUvOzkhraAAYoMaEfS6PT0dGYWF6kylHOtWrx769OuP3v36w0RHVmoXzRMoQAEKVKJAQUEBTvx9FHt37cLZ06eU77HIzcnRWgWmZmbw8fVVhogGh4Yq//b192egpdbE5Sd+8OABOrVpJbtZ0Nq1a9G9e/dKrojLaUqgpIDRCRMmoGXLliqXKiwsxJEjR7Bjxw6I9/AXlyHQXYSC9urVS1Plo2PHjti2bVuJ84kw0xEjRqB169awUvG+ztTUVKxatQqLFi16LFj00Ynd3Nxw8eJFODoyj0BjF5ATUYACFKAABShAAQpQgAIGKcCAUYO8bCyaAhSgQNUWeOqpp3BGZqfv4R+MwpDhI6p28+yOAhSgAAUqTWDq+HFYt3qV7HriBqY/xA3OvNmo0q4HF6JASQLvXbmCo/fuSYb8uHgJnm/WTPLvYhfdm4mJuB4fh/i4uP+CRxPi43AjIUGru+yW9UpaWVvD2dkZ9Tw84OsfgKCQEHjV94ZX/fqws7cv6zQcRwEKUIACeiDQo1NHRF2OfKwSU1MznIqIhLhhkgcFKEABClCAAhSgQNkFfp7/A374drbkhP516mCEm1vZJ+JIClCAAhSgAAUoQAGdCtzMy8OrMgGjwaEKrFi/Qae1cXEKUIACFCifgHjTuQhh/GX+D7ITiE3kR3/2OXq/1a98C/AsCuhIQDyuRchoRQ5xj1lbJye0dnJCCwcHnYWBVaQHVefuSk/HtIQEZKm50e8Mb2+lCQ8KVLaAOgGjorbbBQXoGRFRarCdtakpVgYGwkMPN64fGBWlVgggA4Ar+1HJ9fRNICYnBwOiopCt4nubhYUFNu/eC1ct/17qzMmTeLtPL5XhTi86OmKmt3el3suekJeHtampWJOWVqaAcW8fX8xZsAC3025h3NiPlffnavuwtLRE85at8NGnn2n9Gmm7F85PAQpQQNMCMVeuYPeOP3Hs6BFcu3IFd+/ehQib1NbhUqfOP2GiCgVCFAoEh4TC2sZGW8txXjUEVixdgplfTJWcIb6P5uXlqTETh+qTQEkBo5qsUzwfnj17tjLoU5OHeOyJgNutW7eWOq21tTWee+45uLq6wsXFRfm1TASGRkdHIyEhoUxf2z755BPMmDGj1LU4gAIUoAAFKEABClCAAhSgQFUWYMBoVb667I0CFKCAgQosX74cb731lmz1x85f5C8aDPS6smwKUIAC+iaQnZ2NV9u2QVpqimxpb9eti2GurvpWNuuhgFEKvHz+vPJm7iePM1FX1N7RtrioCElJN5EQF4eE+Hhl+OjDENLrCfEQO3Pq+hA7bdZ0doabuzt8/fyVO/h6eXvD3dMTDg7cQVPX14frU4ACFHhSoElwoOSGO3cPD2zdG04sClCAAhSgAAUoQAE1BWZ/9SWWLvxFctYod3f0qV1bzdk4nAIUoAAFKEABClBAVwJJ+fnodOGCZPmgkFCs3LBRV2VxXQpQgAIU0IDAgfB9GD3yPeTl5srO1rFLV0yaPgPijeg8KGAIAvO+na0yOLe0+i1MTNCxZk0MqFMHYkPrqnrcKyzEz0lJWJuWhqIyhNOI8MJ1QUFVlYN96bmAugGjop3jmZkYFh1damfe1tZYERgI8bmvT0dEdjbeinx8U9SS6pvp44NWjrwHTZ+uIWupPIG0ggL0iYxEusz9qKIKEZq/cv1GNKik72OHDx7A8IFvlxiQtDYoCPWtrbWKdCkrCytTU7EzPb1M69jZ2+OLmbPQqu1Lj43/a98+TP78U9y+datM86gzyN3DEwOHDsWrr3VTXiceFKAABYxdIOPOHezbvRuH/tqPiEsXkZqcjCI1N4ZQx9DOzg6BISHKQNGQUAXCGjdGjZo11ZmCYytRIOv+fbR6/lnk5uRIVl25ciV69epVidVwKU0JVEbAqEKhwIoVKxCkpefDYhOrPn36YPXq1ZpikZ0nJCQER48ehfjaxYMCFKAABShAAQpQgAIUoIAxCzBg1JivPnunAAUooKcCItRJ7CqULvPL6YFD38XIj0braeUsiwIUoAAFDE3g2JEjGNLvTdmyxS2gG4KD4V6Fb/42tOvFeo1TILOoCC3PnpU0b2tri6PnpG9MrYiS+GV1sggfjY9/LIBUhJGK8NECFTeVVmRNdc8Vu8aK8FHXevXg4+unDB+t7+MDD08vODo5qTsdx1OAAhSgQAUFxA3xrZ57RjLL882a48fFv1Zwdp5OAQpQgAIUoAAFjE9g6vjPsU7mJvIv6tfHKzVqGB8IO6YABShAAQpQgAIGKpCcn4+OMgGjDYODsXrjJgPtimVTgAIUoMBDgZgrVzB88EAkJSbKogQGB+P7n3+Bcy1uFsJHjf4LzJgyGauXL1OrUBtTU3StVQtvubjA2YjCdBNyczEnMRF/ZWSU6DXLxwctGV6o1mOKgzUnUJ6AUbH6tzduYEWK/Gb1j1b3eq1aGOvhobmCNTTT6JgY7C/lc1Ms5Wdjg1WBgRpaldNQwLAExL2o/S9fRryKoHwTExMs+HUpnmnatFIb27trJz4aMbzEkFEHc3OE2tlBYW+PUHt7BNvZwbKCYcciNHzvnTtYlZqKC1lZZepZBHv27NsXY8dNKHH8pvXr8M2XM3C3DF+XSprI1s4O7Tp2Qv/BQ+Dh6VmmGjmIAhSgQFUUyMvLw+kTJyC+Z5w9fQrXExJkgyM11bv4eu/rH4AQhQIhYf8Einr7+kJ8r+RhOAIzv5iKFUuXSAp2dXVFXFwcNwcynEv5X6XaDBj18/PD+PHjleGfpqamWtV58OABJk2ahBkzZmjlPVqdO3dWhqQyXFSrl5GTU4ACFKAABShAAQpQgAIGIsCAUQO5UCyTAhSggLEJTJw4EVOmTJG0bW5ujq17w1HX1dXYSNgvBShAAQpoSWDKuM+xfo38znduVlb4IzgY/DW4lvA5LQXKIHDs3j0Mv3JFMtLH1xcb/txZhhk0M0SEj6YkJyuDR0XY6D8hpLHKv6/HxyM/P18zC1VgFgtLS9SoUQOubvXg4/cwfNRXeWMldwiuACxPpQAFKFCCwNnTp9Gv5+uSEW/0fROfTpxEOwpQgAIUoAAFKEABNQXGfDASO7dtk5y1wN8fjatVU3M2DqcABShAAQpQgAIU0JVASn4+OsgFjAYGYfWmzboqi+tSgAIUoIAGBTLv3cOHI4bh+NGjsrM61aiB+Yt+hQgb5UEBfRbo0akjoi5HlqnE6iJUq3Zt9HZxQTUzszKdUxUHnbt/H9MTEhCTkyNpz9/GBisZXlgVL7vB9FTegNGCBw/Q7/JlRGdnl9qrPoboisDE1y9dQnEp1f/g54dnqlcvtUcOoEBVExCf44OionCphCDN6V9/gw6du+ik9U0b1mPC2DFlXtvcxAQBtrbKwFGFnR3C7O1Rs4yh53cLC7Hh1i2sTk3F7YKCMq/Z+H9NMOenBaimxteQtatWYu43X+Pe3btlXkeE2v3vmWfRf/BgPPN8U60HXJW5MA6kAAUoUEkCInjv2tWr2LNzB44fPYKr0VeQkXFHq6vXdXNDiCIMoQoFgkMVCAwJgZWVlVbX5OTaF7h7NwPtXmyBrPv3JYvNmjULo0eP1n4RXEGjApoOGBVBom3btsWgQYPQtWtXiOdhlXlcu3YNQ4YMwd69ezWybLVq1TBt2jS89957GpmPk1CAAhSgAAUoQAEKUIACFKgKAgwYrQpXkT1QgAIUqIICmZmZ8PHxQVpamqS7F1u3Uf5imgcFKEABClBAEwLZ2dl4tW0bpKXK7z4/qG5dDGWwtSaoOQcFyiWwPCUFc27ckJzbvtOrmDH723LNqemTxI08InxUBI0mxMcpQ0gTRAipCCONj4fYNVjXh7mFxb/ho27w9vVDUEgIfHz94OHlhZrOzrouj+tTgAIUMFiBLRs3YtwY6U12oz/7HG8OeNtg+2LhFKAABShAAQpQQFcCwwYOwOEDByTLrw8OhiffwKKry8J1KUABClCAAhSggNoCqQUFaH/+vOS8gIaB+H3zFrXn4wkUoAAFKKCfAsVFRfh21kwsW7RQtkALCwtMmj4DHbt01c8GWBUFAPTq2gURFy+UaCECu/q4uOD1WrVgY2pKN0AZYmlsgMIAACAASURBVLj19m3MS0xE+iPhZN/6+qKZgwONKKAzgfIGjIqCb+bno8elS8gtLjmm09bMDOsCA1Hb0lJnfcot/GFMDA5kZKisydnCAjtCQ/WqZhZDgcoQEJ/Ro0v5/Bg5ejQGvvNuZZSjco3lvy7G19OnlbsGV0tLZeBoqAgdtbeHr40NHn3Wci0nB6tSU7EtPR35pXyde7SI2i518N2PPyIopPxfP1b/tgxzv/4aWSoCXm1sbNDo6afxeq/eaNq8BUPtyv0o4IkUoIAhCty+dQuH/voLB8L34dLFC0hJSkKxGl+n1e3Zvlo1hIQqEKxQIEShgOKpxnB0dFR3Go43EIHFC37CnK9nSaqtXr06YmNjle8v4WE4AhUNGHVwcEDjxo2hUCjQqFEjtGzZEvXq1dM5wJYtW/DTTz9h9+7dKFAjAP9h4Z6enspQ0XfeeQf29vY674cFUIACFKAABShAAQpQgAIU0CcBBozq09VgLRSgAAUo8JjAsmXL0K9fP1mVBUuX4dnnm1KMAhSgAAUooBGBY0eOYEi/N2XnMgGwITgY7gww0Ig1J6GAugITYmOxPT1dctrE6dPx2us91Z2u0seL8NG01NT/gkf/CSH9J4g0PjZWP8JHzc3h5FQDYvdhb18f5Y2gvv7+8PD0hHOt2pVuxgUpQAEKGJLA/DnfYcG87yUlz13wM1q0am1IrbBWClCAAhSgAAUooBcC/Xq+jrOnT0tq2R8WBnszM72okUVQgAIUoAAFKEABCpQukFZQgHYyAaP+DRpg7ZZtpU/AERSgAAUoYFACO7dtU27Ilp+fL1t3j9598MmEiTDjz/YGdV2NpdhmTz+Fe3fvyrbramWFt1xc8KqzMyxNxF1kPJ4UyCkuxvLkZCxNSVFuELQyMJBIFNCpQEUCRkXhu9LT8VlsbKk9BNnZYXFAAMz06GvD5Lg4bLl9W2XtdSwtsTUkpNTeOIACVU1ganw8Nt26pbKtvv0H4OPPx+lF29/P/gYLf5yvkVpEGHKQrS0yi4qQkp+PO4WFas1rZW2NUWPGotebb6l1XkmDf1uyGPO+/RY52dmoWdMZzzR9Hn37v40gfm3SmDEnogAF9FsgNycHZ0+fwr7du3Hm1EkkxMUhNzdXa0Wbm5sjoGFDBIeKMNEwhIQp4OlVHyZ69BxWa81zYqVAXl4eOrRqibTUFInIqFGjMHv2bEoZkMCNGzdw9epVtSs2NTVF/fr14e7urva5lXnC3bt3IcJGN2zYgMjISMSp+BppbW2NZ555Bs2bN0ebNm3QrFkzfl2rzAvFtShAAQpQgAIUoAAFKEABgxJgwKhBXS4WSwEKUMD4BJo0aYITJ05IGnf38MDmXXtgyhtOje9BwY4pQAEKaElg8uefYcPva2Rnd7Oywh/BweBt4lrC57QUKEGgZ0QEYnJyJCMOnTqDatWrG7yduFlDBI6K4NH4uDjl3+L/4+NiIW4i0vUh3uDl6OSkDB+t7+2DoOBg+DVoAA9PL9R2cdF1eVyfAhSggM4FPv1wFLZv2SypY+OfO+Ht66vz+lgABShAAQpQgAIUMDSB19q/gpgrVyRlH2/cGKaG1gzrpQAFKEABClCAAkYscKugAK/IBIz6+Qdg3bbtRizD1ilAAQpUXYGoy5F4b/AgpCQnyzYZGtYI3/+yEI6OjlUXgZ0ZnEDstRh0efkl2bqneHnhlRo1YMrglTJd1/SCAojngP62tmUaz0EU0JZARQNGRV0T4uKwvYSgzoe1v1WnDka6uWmrFbXnZcCo2mQ8wQgEfk1Oxg+JiSo7bdmmDb77cYFeSXw1dQp+X7UShQUFOqnLwdER/QcNRr9Bg7WyQcCDBw9wPSEBHp6eOumPi1KAAhSoLIHi4mLlvQ/79+7B34cP40p0FO5mZGh1efF+W2WYaFgYQhQKNAwKhoWFhVbX5OT6L7D1j434/OPRkkLFYyM6OhpeXl763wQrNFqB27dv4/r168j49+unnZ0dGjVqBBGgzIMCFKAABShAAQpQgAIUoAAFShdgwGjpRhxBAQpQgAI6FDh37pzyBT/xS+Qnj9GffY43B7ytw+q4NAUoQAEKVCWB7OxsvNq2jezOjKLPoa6uGFS3blVqmb1QQO8FCh48QNPTp1H8RKXiZoaTEZf1vv6KFngrLe2f4NH4/w8eTYiLRXxsHHJysis6fYXPF+Gj4mbSunVd4eXjjcDgEAQ0aAh3T0+41KnDXUArLMwJKEABQxDo0+01XDx/TlLq8YsRsLKyMoQWWCMFKEABClCAAhTQK4GXm7+A5KSkx2oSwaIiYJQHBShAAQpQgAIUoIDhCNwuKMDLMgGjvn7+WL/9T8NphJVSgAIUoIBaAuKN3qPeHYrTJ6WbyouJxO+RRcio+L0yDwrog8DinxdgzqyZklLedXXFQN4npg+XiDVQQG0BTQSM5hYXo8elS7iZn1/i+mLD+h/8/dGkWjW169TGCQwY1YYq5zRkge3p6ZgQG6uyhYZBQVj9h3RTYX3pOebqVWzZuAGHDxxAbMxVFGg5cNTTywsfjBmLVm3lw9f1xYV1UIACFNBXgdSUFBw9dAgH94fj0oXzyvseRMiotg4HB0cEK0IRoghThooqGjVCdQcHbS3HeQ1cQNVmvz169MCaNWsMvDuWTwEKUIACFKAABShAAQpQgAIUoIAqAQaM8rFBAQpQgAJ6LzB48GAsXLhQUqfYbWjbvv1wqlFD73tggRSgAAUoYBgCx44cwZB+b8oWa2pigvVBQXBnUJRhXExWWSUEorKz0ScyUtJLnbp1sfPAoSrRY3mbSL99GwlxcUiIj8f1+Lj/QkjjY2ORlZVV3mk1dp6pqakyfFRcKy9vHzQMDESDwCB4eHkp/83ERNxiz4MCFKCA4Qu0+F/j/3ZFftiNeHPsroOHDb85dkABClCAAhSgAAV0IPB8IwWy7t9/bGULExMcfeopHVTDJSlAAQpQgAIUoAAFyiuQXliIl85JN+bx9vXDxj93lHdankcBClCAAgYgUFRUhFnTvsCq5ctkq7W0tMQXM7/Gyx06GEA3LLGqC/Tq2hkRFy9K2lwZGAh/G5uq3j77o0CVFNBEwKiAic7ORr/LlyE2yC7pcDQ3x5rAQNS0sNC5JwNGdX4JWIAeCZzIzMTwK1dQrOJz2LVePWzbGw5xn6OhHLHXYrB5w/p/AkevXUN+Xl6FSxf3cTZq/DQmfDEN9X18KjwfJ6AABShgLALZ2dk4f+YMwvfsVm6yEhcbq5Gvy6r8xGspAQ0DEaJQIFihUIaKenh6Ggs3+9SAwMljxzCwb2/ZmU6dOoWneE+OBpQ5BQUoQAEKUIACFKAABShAAQpQQP8EGDCqf9eEFVGAAhSgwBMCaWlp8PHxQWZmpsSm6+s9MGn6DJpRgAIUoAAFNCYw8dNP8Me6tbLzuVlZ4Y/gYDAWT2PcnIgCJQpsuX0b4sbnJ4/nXmiGn35dQj0VAnfS05XBo/8EkMbhuvjv+DjlzUtPhrToAlHclCt2SHYR4aP166NBw0AEhoQob3SqU9fVoG7a1YUf16QABfRHQHxNFQFYTx5PP/MMFv22Un8KZSUUoAAFKEABClDAgAQUftI3L9qYmuJgo0YG1AVLpQAFKEABClCAAhS4U1iItjIBoyKs4o8duwhEAQpQgAJGILD1j42Y9NmnKCgokO32rYGDMGrMWP5+2AgeC/raYkpyMl5q1lRSnoulJbaFhOhr2ayLAhQoRUBTAaNimRUpKfj2xo1SzcPs7fFLQIDO7ytlwGipl4oDjERAbGw/KCoKOcXFsh07Ojlhz+GjsNCDYOCKXJL4uDhsXr8Ohw78pQwczcvNLfN0ove2r7TDp5Mmo3r16mU+jwMpQAEKGKNAcVERrlyJxsH94Th66BCuRkUjI+OO1ihE+LOHl5cyRDQ4NBShijAEBAbC3Nxca2tyYuMQGDF4IA7u3y9p9tlnn8XRo0eNA4FdUoACFKAABShAAQpQgAIUoAAFjEyAAaNGdsHZLgUoQAFDFZgzZw4++OADSfnilyZrNm9BQIOGhtoa66YABShAAT0TuJ+ZiS6vvIy01BTZyt51dcXAunX1rGqWQ4GqKTD7+nWsTE2VNPfu++9j6IiRVbNpLXeVkZGBhLjYf0NHH4aQxiMu9hrE1z9dHyJ8tFr16nCpUweeXvXRIDAQgcEhyhulXF1dYWpmpusSuT4FKECB/wQiLl5Er66dJSKv9eiJidOmU4oCFKAABShAAQpQQE0BVQHuDubm2KuQBrurOT2HU4ACFKAABShAAQpUokBGYSHayAWMenvjj527K7ESLkUBClCAAroUEL9LeW/IINxKS5Mto8lzz2H2vPnK3xHzoEBlCyz+eQHmzJopWfZNFxe8X69eZZfD9ShAAQ0JaDJgVJQ0LDoax8twT5U+3FfKgFENPYg4jUELJOfno09kJO4WFsr2YWNri11/HUR1R0eD7lOu+BsJ8di4dm2JgaPieXfvt/rh3ZHvQ7wXiwcFKEABCkgFkhITcfL4MfwVvg8Xz59HSlISilWEVmvCz6lGDQSHKhAaFoYQhfi7Eezs7TUxNeegwGMCCXFx6PxyW9nH84YNG9C1a1eKUYACFKAABShAAQpQgAIUoAAFKFDFBBgwWsUuKNuhAAUoUFUFioqKEBISgsjISEmLQaGhWLl+Y1VtnX1RgAIUoIAOBI4dOYIh/d6UXdnUxASbgoNR19JSB5VxSQoYl8DQ6GiclLlBe82mLcrgSR6aFbh7N0MSPHo9XoSQxkIEk+r6EDe0ihtca7uI8FEvBDRsiKCQUGX4aL169Rg+qusLxPUpYIQCO7dtw5gPpIHX74/+GG+/M9QIRdgyBShAAQpQgAIUqJhAclISXm7+gmSS2hYW2B4aWrHJeTYFKEABClCAAhSgQKUK3CssRCuZgFGv+vWxadeeSq2Fi1GAAhSggG4F7qSnY9jAARBho3JHXTc3/PDLIvj4+em2UK5udAKvtW+HmCvRkr6XNmiAIDs7o/NgwxSoKgKaDhgVmyf0jIjA7YKCEolMAfwcEIAwHYZBMWC0qjyK2Ud5BUSo6IDLl5GQlyc7hYWFBbbs3gvx/NMYjhvXr2PD72tw+MABZGXdx8iPRuOldu2NoXX2SAEKUKDMAvczM3Hh7FnsD9+L0ydOIu5aDPLz88t8vroDrayt0TAwECEKESYahmBFKNzquas7DcdToNwCkz//TPn84MnDz89P+b5tMzOzcs/NEylAAQpQgAIUoAAFKEABClCAAhTQPwEGjOrfNWFFFKAABSigQuDQoUNo1qyZ7EenzfoaHbtwlyw+eChAAQpQQHMCE8aOwaYN62Un9LS2xrqgIHDvZs15cyYKyAm0PHsWmUVFj31IhEyejb5KsEoWyLx3Dwnx8f8GkMYhIT4OYhdb8W/iDWG6PsTjwr5aNdSu7aIMHPVv2ADBIaHwqu8NN3d33uyi6wvE9SlQRQUW/jgf38/+RtLd19/PQ9tX2lXRrtkWBShAAQpQgAIU0J5AzJUreK39K5IFxGtx64OCtLcwZ6YABShAAQpQgAIU0LjAvaIitDp7VjKveA1fhHnwoAAFKEAB4xIoKCjApM8+xdY/5DeSFwEbX8/9Hs1btjIuGHarMwERuNWh1YuS9V0sLbEtJERndXFhClCg4gKaDhgVFZ29fx+Do6LwoJTyalpYKO8rraajUB4GjFb88cMZDFcgv7gYA6KiEJWdLduEqakpflu3XrmhOQ8KUIACFDBOgcLCQkRfvoyjhw/i6KFDyv++m5GhNQxxb3t9Hx+EhCoQEhaG4FAFAho0gKmOnitqrVFObFAC6bdvo13LFsjNyZHUPW/ePAwfPtyg+mGxFKAABShAAQpQgAIUoAAFKEABCpQswIBRPkIoQAEKUMCgBLp3747166Vhb041amDH/gOwtrExqH5YLAUoQAEK6K+A2I20U9vWEL9AlTuGu7piQN26+tsAK6OAgQuk5uej/YULki4cHB1x4MQpA++uapWfdf8+4uPiHg8f/TeM9PatWzpvVtygZWdvj1q1a8PD0wv+DRoob9by9K6Peu4eMDc313mNLIACFDBMgYmfjMUf69dJil+zaQsaBAYaZlOsmgIUoAAFKEABCuhQ4Ozp0+jX83VJBQ1tbbG8YUMdVsalKUABClCAAhSgAAXUFRAbyImN5J48PDw9sWXPPnWn43gKUIACFKgiAmtXrcSMyZNQ9MRGo6I98Xvdwe8Ow7APRin/mwcFtCnw0/dz8ePcOZIl3qpTByPd3LS5NOemAAW0LKCNgFFR8rzERCxJTi61+qYODpjj61vqOG0MYMCoNlQ5pyEIFD94gA+uXsWRe/dkyxXPLX9YuBhNmzc3hHZYIwUoQAEKaEggOSkJp08cx1/79uHCubNIunkTxcXFGppdOo1zrVoIUSiUQaIhijBlqKitra3W1uPEFCivgHg9RLwu8uRRo0YNXL9+nY/b8sLyPApQgAIUoAAFKEABClCAAhSggB4KMGBUDy8KS6IABShAAdUCCQkJ8Pf3R15enmTQ20PewfsfjyEfBShAAQpQQGMCB/eHY8TgQbLzmZqYYFNwMOpaWmpsPU5EAQr8v8Chu3eVN30+eQSHhGLFho2kMhCBrKys/w8e/S+ENB4J8XG4lZamF13Y29vDuXZtuHt4KsNHg0ND4eXtrfx/CwsLvaiRRVCAAvopMKDXGzh98oSkuOMXI2BlZaWfRbMqClCAAhSgAAUooMcChw8cwLCBAyQV/q9aNfzo76/HlbM0ClCAAhSgAAUoQIEnBbKKitBCJmDU3cMDW/eGE4wCFKAABYxY4PzZMxj5zhDcSU+XVXi+WXPM/uEH2NgwhMOIHyZab71N0+eRlpoiWWdlw4bwZwCM1v25AAW0KaCtgNGiBw/wdlQULmVllVr+h+7u6F27dqnjND2AAaOaFuV8hiIwITYW21U8txQ9TJg2Dd16vGEo7bBOClCAAhQoh0BuTg4uXbyAA+H7cPzo34i5egV5ubnlmKlsp4jXLAKDgxGsEGGi/wSK1qlbt2wncxQFdCwgPl/atWyB9Nu3JZV8+umnmD59uo4r5PIUoAAFKEABClCAAhSgAAUoQAEKaEqAAaOakuQ8FKAABShQaQKTJ0/GpEmTJOuZm5vjj527Id6MwIMCFKAABSigKYFxY0Zjy0b5MENPa2usDwrS1FKchwIUeERgcXIy5icmSkx69OmDzydNoVUVEMjJyUZCfDwSHg0ejYtT/pvcG3l00bKdnR1q1qql/BnDL6CB8iaw+t4+8PDyYvioLi4I16SAngnIvfHQqUYN7D8mDR3Vs9JZDgUoQAEKUIACFNBLgZ3btmHMByMltbVycsJMb2+9rJlFUYACFKAABShAAQrIC2QXFaG5TMCoWz13bA/fTzYKUIACFDBygVtpqRj29tuIuhwpK+FV3xvzFi7ivaBG/jjRVvtnT51Cvzd6SKZ3s7JSbjbNgwIUMGwBbQWMCpXU/Hx0j4iA+HmnpMPCxARLGzSo9MBiBowa9mOX1ZdP4MebN7EoKUnlyUOGDcfwUR+Wb3KeRQEKUIACeinw4MEDxMfF4tiRIzi4fz8iL13E7Vu3IP5dG4epmRl8fH2VIaLBoaHKv339/WFqaqqN5TgnBSpFYP2a1Zgy7nPJWtbW1oiJiYGrq2ul1MFFKEABClCAAhSgAAUoQAEKUIACFNCuAANGtevL2SlAAQpQQAsCeXl58Pf3R0JCgmT25i1b4fuff9HCqpySAhSgAAWMVeB+ZiY6tW0tuzujMBnh5ob+deoYKw/7poDWBD69dg2779yRzP/djz+hZZu2WluXE+uHgNgZVwSNXk+I/y+ENCE+ThlGmpqSohdF2traoqZzLdQT4aP+/sobxrx9feHu6QkrKyu9qJFFUIAC2hMQr000CQ6ULKBo1AjLfl+nvYU5MwUoQAEKUIACFKjCAutWr8bU8dI3MHRxdsY4T88q3DlbowAFKEABClCAAlVPILu4GM3PnJE05upWD3/u/6vqNcyOKEABClBAbYH8/HyITX/FhiOqjlq1XdBv4ED4+PnBx88fLrw/R21nniAVmPTZJ9i4dq3kA0NdXTGobl2SUYACBi6gzYBRQROekYGPY2JKVXK1tMTqwEDYmpmVOlZTAxgwqilJzmMoAptu3cLU+HiV5b7eqzfGTZlqKO2wTgpQgAIUUCFw7+5dnDtzBuF7duPMqZPKe8kLCwu15iVee1CGiSoUCFEoEBwSCmsbG62tx4kpoAuB4uJidH65rfLz6cmjX79+WLJkiS7K4poUoAAFKEABClCAAhSgAAUoQAEKaFiAAaMaBuV0FKAABShQOQIbNmxAt27dZBdbsHQZnn2+aeUUwlUoQAEKUMAoBA7uD8eIwYNkezU1McGm4GDUtbQ0Cgs2SYHKEuh26RLic3Mly52KjIK5uXlllcF19FAgLzcX1xMSlDe0JCTE43p8HOLj4nA9Ph4pycla24FaHQobG5t/wkfd3ZVvdBM3mIk3vXl6ecHK2lqdqTiWAhTQU4Gr0dHo1qGdpLqOXbpi2qyv9bRqlkUBClCAAhSgAAX0W2Dpwl8w+6svJUWKzX3EJj88KEABClCAAhSgAAUMRyCnuBjNZAJG67q5Ycf+A4bTCCulAAUoQAGtC6xYugRfz5iO4qKiUteys7eH779ho/+Ejvop/18EkfKgQFkERAjN82GhEJsJPnmI+7/cuJloWRg5hgJ6LaDtgFHRvAg0FMGGpR0tHR0xy8entGEa+zgDRjVGyYkMQOBARgZGx8SgWEWtL7R4ET8sXGQAnbBEClCAAhR4VKCoqAhXo6NwcP9+HDl0EFeioiACRrV12NnZITAkRBkoGhKqQFjjxqhRs6a2luO8FNArAVXvkzM1NcX58+cRFBSkV/WyGApQgAIUoAAFKEABClCAAhSgAAXUF2DAqPpmPIMCFKAABfREoFmzZjh06JCkGncPD/yxczeDp/TkOrEMClCAAlVF4LPRH2Hbpj9k2/GytsY6/vK0qlxq9qEHAgUPHuC506cllYjdf4+dv6gHFbIEfRUQbwK6IcJH4x8JHk2IV/5/8s2behE+Kh7HNWvWhGu9evAV4aNhCuXfnl71ucO1vj6wWBcFZAT27d6NUcOGSj7y7sj3MfS9kTSjAAUoQAEKUIACFCiHwA/fzsbP83+QnPlhvXro7cKgkHKQ8hQKUIACFKAABSigM4G84mI0lQkYrePqip1/HdRZXVyYAhSgAAX0U+D0yRMY+c4QZN67V64Cq1Wv/l/YqNgA0sf3n/BR51q1yjUfT6q6Avt27cKo4e9KGgy0s8OyBg2qbuPsjAJGJFAZAaP5xcV4IyICCTJhxU9Sj/f0RGdn50q5AgwYrRRmLqIHApeysjAoKgriPlO5o0FgINZs2qIHlbIEClCAAhQoTeBWWiqO//03/tq3DxfOnkXSzUQUF6uKjy5ttpI/LkITAxo2RFBIKELC/gkU9fb1hYmJScUm5tkUMGCBgX174+SxY5IOXnzxRYSHhxtwZyydAhSgAAUoQAEKUIACFKAABShAASHAgFE+DihAAQpQwGAFIiMjERISArE73ZPHh2M/Qb9Bgw22NxZOAQpQgAL6J3A/MxOd2rZG+u3bssV9UK8e+jLoQP8uHCv6P/buA67qev/j+JspS0GGiIwDojgQRG3863Zv+7Zuw4btsnkrbVi2bdmuW7d1b/t2W7auWZnmSk3L0lw4cKIMAWUoiAxl/R+/A1bwOyoIB854/R4PHucI39/3+/k8f6dE+J73zykFjA2gV69fb6rdkpCgb2bNccqeKLrrBfbt26dtuTnKycpSbnZj6Kjx3Bo+WpBvtw1pbem8m5+f9c7X0dEx1je8DUkdqv4DBsh47QcEBLRlKsYigICdBT549x298MzTplWeeuFFnXXOuXZenekRQAABBBBAAAHXFHj28Yma9MH7puaeSEjQ6aGhrtk0XSGAAAIIIIAAAi4qYATuHGsjYDQyKkqzFphvJuyiDLSFAAIIINAGgYK8PI254TplbtrUhrMOPjQ4OMT6e9f9H/2TBlif9+TnDB1m7GwTjb91rGbP+M5UNvu+nO1KUi8CBxbojIBRY/UtVVW6fN26AwYc7q/Q19NTnw4erLhu3ex+2QgYtTsxCziAQHZ1tUavX69yG+8hMsrrEx2tad/Pk6eXlwNUSwkIIIAAAn8U2Lt3rzLWrNa8OXP06y+/KGtLpiorK+2GZNx0JNUIEk0bptShaUoZOlTGPm0OBBD4XcD4Odz5Z55uk+S7777T6afb/hqGCCCAAAIIIIAAAggggAACCCDgHAIEjDrHdaJKBBBAAIEDCIwbN04vvfSS6auBgYGaNnc+G0F55SCAAAIIdKjAwvnzNPaG623O6eXhoa+GDFGUr2+HrslkCLijwJTiYj2ZnW1q/ZTTT9cLr/7LHUno2c4CNTU1ytuW+1vg6P7g0dzsLOXn2e9u2G1py7dbN4WGhqpPTIwS+/XT4JQUDRyUbA0fNf79w4EAAp0r8MTDD+mLTyaZFv3wi/8pNW1Y5xbDaggggAACCCCAgIsIPHTv3frmyy9N3byZlKQR3bu7SJe0gQACCCCAAAIIuIfAvoYGHbt8uanZyN69NWvhT+6BQJcIIIAAAm0W2FtdrfvvulPfz5rZ5nPbckJwSIj1Ro/Gx+3j75a/Pzd7bIufs441Xl9HpSSbyveQNHPoUIV6eztra9SNAAJ/EOisgFFjyc+LivRcTs4h/fv6+emjQYNkhI3a8yBg1J66zO0IAkU1Nbpq3ToZj7YO43u82T8uUrdOCPR1BA9qQAABBBxdICc7Wz8vXKiFP8zXurVrVFJcrIaGBruUbfy/f+Dgwda9m/tDRaP69LHLWkyKgKsJPDD+Lk37+itTW8nJyVq1apU87fzvGFfzpB8EEEAAAQQQQAABBBBAAAEE05dNqgAAIABJREFUHEmAgFFHuhrUggACCCDQZoHy8nIlJiaqqKjIdO6551+gic8+1+Y5OQEBBBBAAIGDCdx/5zhNn/qNzSHxfn76X7J5IzqiCCDQNgFj47WxAbvlcf8jj+iSK65q22SMRqCdArW1tcrLzZWx0S0nO0u5TY9GCGmeET5aV9fOFdp/uq+vr/XmCn2io5WQ2E+DhwzR4OQh1vDRIEJ42g/MDAjYELhp9NX6+acfTV/5YclShfTsiRkCCCCAAAIIIIDAYQiMu+UmzZ0923Tm5ORkWfz8DmNGTkEAAQQQQAABBBDoKoHahgb9n42A0V6RkdawDw4EEEAAAQQOJvDzjwu1acMGZW7erC2bNytz00ZVVFTYBe3Rp57WyItG2WVuJnUcgaLCHTrlT8faLCgtKEjvDBjgOMVSCQIItEugMwNGjUJv37xZP5WVHbLmkeHhetBiOeS49gwgYLQ9epzr6AKVdXW6cv16ZVdX2yzVPyBAM+cvUDB7dhz9UlIfAgi4qEDFnj1avnSp5s2ZrZXLllr3XNccIBC6Iwhi4+KsYaIpaWlKHZqmgcnJ8vLy6oipmQMBtxMwfmZy1kknau/evabe33nnHV133XVuZ0LDCCCAAAIIIIAAAggggAACCLiKAAGjrnIl6QMBBBBwY4F3331X119/vU2Bz6d+qwEDB7mxDq0jgAACCHS0QFlZqc477a/aWVJic+pxMTG6PDKyo5dlPgTcSuD6DRu0cs8eU89zfvpZEb16uZUFzTq2QF1dnfK2bZMRNvpb8Gh2lnVj3LbcXIcIH/Xx8bGGj/bu00d9+yZq8JAUDU4ZolhLvEJCQhwbmOoQcGCBM088QXnbcptVGBgUpEUr0h24akpDAAEEEEAAAQQcW+CGq67Qkp9/NhX547Bh8vP0dOziqQ4BBBBAAAEEEECgmUBdQ4OOthEwavyex/h9DwcCCCCAAAJtFSjcsUOZmzdpa2amMjdtagoe3SRjH097jiGpQ/Xx5C/bMwXnOrjA119O1pOPPKy9Bwgkuyc2VqPYi+LgV5HyEGi9QGcHjJbX1enCtWtV0ooArecTE3WiHffqEDDa+tcJI51LoKahQTdv3GhzT6nRibE/7pvZ31tvzs2BAAIIIGB/gfr6euu/y+d/P0c///ijNm3coN2tCFw/3MqMfZkpqUMbw0TT0pQ2fIR6BAcf7nSchwACNgRefv45/eetN01f6dWrl7Kzs+XHTYF53SCAAAIIIIAAAggggAACCCDglAIEjDrlZaNoBBBAAIGWAmlpaUpPN4d4JKematLkKYAhgAACCCDQoQIL58/T2Btsh1t7eXhoakqKevn4dOiaTIaAOwkct2KFquvrm7Xs5eWt5es3uBMDvTq5gBE+mp+Xp9zsLGX/FkCarZzsLOXl5qq2trbLOzQ2VweH9FRUnyjFW8NHhyg5JVVxFos1lJQDAQRsC9TX1WnYwCTTFwclJ+vTr76BDQEEEEAAAQQQQOAwBS4dea4y1qwxnb10xIjDnJHTEEAAAQQQQAABBLpKoL6hQUfZCBgNj4jQ94t+6aqyWBcBBBBAwAUFdu3caQ0e3bJ5c+NH5mZlbtqs4qLCVnc7edp36pdk/t1PqydgoEMKlBQX6947bteviw/+vcfk5GRZCMpwyGtIUQgcjkBnB4waNRo30r5xwwY13+1mrj7Ay0ufDh6sPr6+h9PaIc8hYPSQRAxwQgHjv6vxmZlaUGo7VN7T01OTvvxKxp4dDgQQQAAB+wjsLCnRL4t+0g9zv9fqlekqyM+TETJqj8P4/3pi//5KTRtmDRM1HhMSE+Xh4WGP5ZgTAQSaBCr27NEZJxxv80Y+EydO1EMPPYQVAggggAACCCCAAAIIIIAAAgg4oQABo0540SgZAQQQQMAssGTJEh199NE2aR5/9nmdc/75sCGAAAIIINChAveNu0PffTvV5pz9/f31yeDBHboekyHgLgL5e/fqHBthIhG9emnOTz+7CwN9uriAEU5YUJCvnKws5WRnKzc7+7cQ0tycbIcIH/X29lZwSIh6R0UpoW+iBiYna0hqqizxCQoNC3PxK0R7CBxcwPhv9+xTTzYN+usZZ+r5V16FDwEEEEAAAQQQQOAwBYzvsYzvtf54eEpaQsDoYYpyGgIIIIAAAggg0HUCDZKOXLbMVEBYeLjm/ry46wpjZQQQQAABtxEo371bWzIztcUIH216zNy8WQV5eSaDUZddrgcfm+g2Nu7Q6LdfTdGTjz6iyoqKg7Yb5etr3eMV5OXlDiz0iIBbCHRFwKgB+1Z+vt4qKDikcVJAgD4cOFDGjew7+iBgtKNFmc8RBB7PztbXxcU2SzHC5v797n907J//4gilUgMCCCDgEgI1NTXKWL1a38+apaVLftHWzExVVlbarTdjP/L+MNGUoUagaJr8/P3tth4TI4DAgQUmffC+nn3c/POxgIAAbd26Vb169YIPAQQQQAABBBBAAAEEEEAAAQScTICAUSe7YJSLAAIIIHBggdGjR+v99983DegZGqoZ8xfwCyZePAgggAACHSpQVlaq8077q4w7sto6xsXG6nJ+gdqh5kzmHgLzSkt1d2amqdkj/+//9M6HH7sHAl26tYBxV+/tRvhoi+DRnOwsaxCpsXmvqw8vL6/fwkctCX01cPBgpQwdag0fDY+I6OryWB8Buwv8+MMPGnP9taZ1rrvpZt1213i7r88CCCCAAAIIIICAqwqc+H9HmX7W5uPhoZ+HD3fVlukLAQQQQAABBBBwaYEjbASMGm8Yn/fLEpfum+YQQAABBBxb4L2339JLzz3brEh//wDNW7xYxiOHcwuUFBdrwj13a9HCBQdtxLipzSW9emlMdLS6eRp/4kAAAVcR6KqA0XpJ16xfr7WHCDY2nC+LjNSdMTEdTk7AaIeTMmEXC7y3fbv+ZSMcfn9Zz770sk4/629dXCXLI4AAAs4tkJ+3TQvmztOPC+Zr3doMlRQXqaHBuH1Uxx++vr4aODjZut/YGio6LE19ojv+e6KOr5wZEXAPgfq6Op118kky/r/Q8vj73/+uN954wz0g6BIBBBBAAAEEEEAAAQQQQAABFxIgYNSFLiatIIAAAu4uUFRUpMTERJWXl5soRl9/g8bde5+7E9E/AggggEAHCyycP09jb7je5qzGHeanpqSol49PB6/KdAi4tsBb+fl6q6DA1CShba593emudQJG+OiO7dutQaNG4GhjCGmWsrMaw0f37dvXuonsOMoIH+0RHKzI3r2tgaNG+Gjq0DRZ+iYoolekHVdmagQ6T+CTDz/QMxMfMy342NPP6LwLL+q8QlgJAQQQQAABBBBwMYEjkweZ/l3j7+mphcOGuVintIMAAggggAACCLiHgM2A0dAwzVtMwKh7vALoEgEEEHBMgaqqSv3liBGmn0E8+tTTGnnRKMcsmqpaJWCEio6/dawqDhHuF9etm57o21eDAwiUbRUsgxBwMoGuChg1mAr37dPFGRkqr6s7pNrL/frpT8HBhxzXlgEEjLZFi7GOLjB95049vHXrAcscf/+DuvJa882BHb0v6kMAAQS6UqCyslLLf12iubNna8WyZdb9xzU1NXYrKTomVqlpaUodNswaKjooeYi8vb3tth4TI4BA+wXmzJyhu8aOMU1kvD9g3bp16t+/f/sXYQYEEEAAAQQQQAABBBBAAAEEEOg0AQJGO42ahRBAAAEEOkPghRde0Pjx401LGb+A+mrmbMXGxXVGGayBAAIIIOBGAvfccZtmTptms+Mkf39NGjzYjTRoFYH2C4zPzNT80lLTRB9PnqIhqantX4AZEHBRAeOO4c3CR7OylJNjBJBmKycrS3v37u3yzj09PRvDRyN7Ky4+3ho+mpKWpviEvuoVGSkPD48ur5ECEGiNwHNPPK6P3/+vaei7H0/SEUcd3ZopGIMAAggggAACCCDQQsC4ocKwAeY3IgR7e+v7oUPxQgABBBBAAAEEEHBCgaOWLVN9i7p7hoZq/uJfnbAbSkYAAQQQcCWBRx+4X1O++LxZS8mpqZo0eYortel2vUz+7FNNnPDgAfv29PDQlZGRuqlPH/nwu2m3e33QsPsIfFJYqPLa2gM2nBQQoBNCQuwGsqC0VB8VFh5y/h5eXnq6b98O/f/R+9u366fduw+4dri3t57q2/eQtTEAga4W+LW8XGM2bVJ9Q4PNUkZff6PG3XtvV5fJ+ggggIBDCxh7ijM3bdLc2bP0y08/afOmjSqzsT+/o5oIDAyU8e/q1LTGMNFhRxyh4GD7fc/VUXUzDwIImAWuvOhCrVq5wvSFs88+W9988w1kCCCAAAIIIIAAAggggAACCCDgRAIEjDrRxaJUBBBAAIFDCxh3zhs0aJAyMzNNg//v2D/pzfc/OPQkjEAAAQQQQKANAmVlpTr75JNlPNo67oqN1aW9erVhRoYi4N4C56xZo3xTEKKHVmzYKCOckAMBBNouYGwULCosVE52ljVs1Bo6av3IUrYRPlpd3fZJO/gM47/v7j16WINGjfDRAQMHWTcaJiQmKrJ3b8JHO9ib6doncOuNN2jBvLmmSWb/uMj6GuZAAAEEEEAAAQQQaLvArp07dcLRR5pO7OXrq+kpKW2fkDMQQAABBBBAAAEEulzgqOXLTWEgIT176oclS7u8NgpAAAEEEHBvgbWrVumyC0aaECZP+079kpLcG8eJuzf2bp1w1JEybmTT8ujj66t/JCbKCBbkQAABBBBAAAHHFdhQWanrN2xQlY2/z42q/3rmmXr+5VcdtwEqQwABBLpIoHTXLv3840LN/36OVq9ape35+aqrq7NLNcZ+X2Nvr7HHNzUtzfqY2L8/+3ztos2kCHS+wLq1a3XJeefYXHjRokU65phjOr8oVkQAAQQQQAABBBBAAAEEEEAAgcMSIGD0sNg4CQEEEEDAkQXmzJmjU0891WaJr739jv58womOXD61IYAAAgg4ocD3s2bqzjG32Kzc28ND36SkqJePjxN2RskIdK5AdX29jlthvttpUPfu+mn5ys4thtUQcCOB4qJCa9Dob8GjWVnWANLsrK2qrqrqcgljM6Lx/4FevXop1tIUPjp8mPr2TVTvPn3YlNjlV8j9CjjvtL9q65bmNzbp1q2blqzJcD8MOkYAAQQQQAABBDpIIDcnR3872fz7G4ufnyYnJ3fQKkyDAAIIIIAAAggg0JkCRy9frrqGhmZLBoeEaMGvyzqzDNZCAAEEEEDApsAFZ52hzRs3NvvaqMsu14OPTUTMiQVuuma0NVSn5TExPl5nhoU5cWeUjgACCCCAgOsLbNu7V1evX6+y2lqbzY448ij9Z9Inrg9BhwgggMAhBGpra7V29Sp9P3Omli5ZrK1btqiyosJubj1DQ5Uy1AgSbQwTTR2WJn9/bt5gN3AmRsABBMbfOlazZ3xnqmT48OFatozf8TjAJaIEBBBAAAEEEEAAAQQQQAABBFolQMBoq5gYhAACCCDgbALnnXeevv76a1PZUdHR+nbOXHl7eztbS9SLAAIIIODgAnffdqtmfTfdZpVJ/v6aNHiwg3dAeQh0vcDKPXusd59veQwYNEiff/Nt1xdIBQi4oUBxUVFj8GhOtnKagkdzs7OUtWWrqqoqu1zEw8PDGj4aYYSPxlmUNGCAUoc13g09qk+0jHBSDgQ6WmDYwCTV19U1m9Z4zX05fUZHL8V8CCCAAAIIIICA2wisW7tWl5x3jqnfQQEB+nDQILdxoFEEEEAAAQQQQMCVBP5v+XLVtgwYDQ7RgqW8+dSVrjO9IIAAAs4q8MUnk/TEww81K98ISJm3eDFBKc56USVN+eJzPfrA/aYOTggJ0T8SE524M0pHAAEEEEDAtQWMUNHL163T9n37bDZq7Mv539Rp8vTycm0IukMAAQRsCGwvKNC8ObP14w/ztWHdOhn7ehta/Ny1o+B8fHw0YNBgpaQNbQwTTRummNjYjpqeeRBAwEkE8vO26exTTpYRaNzy+Pjjj3XZZZc5SSeUiQACCCCAAAIIIIAAAggggIB7CxAw6t7Xn+4RQAABlxXIyclRUlKS9u7da+px/P0P6Mprr3PZ3mkMAQQQQKBrBMrKSnX2ySfLeLR13Bsbq4t69eqa4lgVAScR+LyoSM/l5JiqPe/CC/XY0886SReUiYD7COwsKWkWOpqdnWUNI83eulUVdrwbemuFjfDRwKAgRUREKCYuTkkDBjaFjyYpOjqaDeethWRcM4GC/HydfvyfTSonnHyKXn7jTbQQQAABBBBAAAEEDlNg6eLFuu4K8xsQjuzeXa8nJR3mrJyGAAIIIIAAAggg0JUCxy5frn0t3ujeo0ewFi5b3pVlsTYCCCCAAAJWAeNmiicefbTppoqPPvW0Rl40CiUnFTD2bZ1w1JGqr69v1oG3h4fmDh2qAELJnPTKUjYCCCCAgCsLVNXXW29Mv6HS9s2ue0VG6tvv56lbt26uzEBvCCCAgFWguqpKvy5erLlzZmnlsmXWPbk1NTV204mKjlZqWpo1SDRlaJoGDxkiI2SUAwEEEHjuicf18fv/tQlRVFSk8PBwkBBAAAEEEEAAAQQQQAABBBBAwMEFCBh18AtEeQgggAAChy/w0EMP6YknnjBNEBgYqBk/LFSP4ODDn5wzEUAAAQQQsCEwa/o03X37bTZtjI3q36SkqBcbLnjtIHBAgSezszWluNj09WdefElnnH02cggg4EQCu3buVE52tnKzs5Sd1Rg8mpOTrawtW1SxZ0+Xd2KEjwYEBio8PEKxcXHql5SklLRhSho4UNExMfLijWVdfo0ctYAlP/+sG666wlSecSMT44YmHAgggAACCCCAAAKHJzBvzhzdcfPfTSefFBKi5xITD29SzkIAAQQQQAABBBDoUoFjV6zQvhbhXt179NCPy1Z0aV0sjgACCCCAwH6BiRMe1OTPPm0GkpyaqkmTp4DkxAJjrr9WP/7wg6mDiQkJOjM01Ik7o3QEEEAAAQRcT6CuoUFjN23Sr+XlNpszfo7w3bwfZDxyIIAAAq4m0NDQoC2Zmfp+5nf6ZdEibd64UWWlpXZr098/QMmpKb+FiQ4/8kiFhITYbT0mRgAB5xYwbuJyxgnH29z336dPH61bt049+B7NuS8y1SOAAAIIIIAAAggggAACCLi8AAGjLn+JaRABBBBwX4HKykolJCSosLDQhHDJFVfq/kcedV8cOkcAAQQQsJvAnWNu0fezZtqcP8nfX5MGD7bb2kyMgLMLXL1+vdZWVJjaWLxqjfz8/Z29PepHAIEmgdLSUmvwaE5WVlMIafZvIaTGZqSuPozwUf+AAGv4aExcrPr1T7LemX3AoEGKiYsjfLSrL1AXr2+8ydR4s2nL48HHJmrUZZd3cXUsjwACCCCAAAIIOK/A1ClTNOGe8aYGzgsP1wSLxXkbo3IEEEAAAQQQQMCNBf60YoX2tggYDereXT8tX+nGKrSOAAIIIOBIAkZ4ywVnnWEqafK076w3KORwToGvv5ysh++9x1T8n4OD9c9+/ZyzKapGAAEEEEDARQXu27JFc3btstldt27d9O3389QrMtJFu6ctBBBwN4HdZWVa+MN8/fD991qzapW2F+Srrq7OLgzGPtiExESlDk1TStowpaalWf+d6+npaZf1mBQBBFxT4L2339JLzz1rs7m0tDT98MMPhIy65qWnKwQQQAABBBBAAAEEEEAAARcRIGDURS4kbSCAAAII2BZ49913df3115u+6Onlpa9nzlYcb0rlpYMAAggg0MECRjDa2SefrAMFpN0XF6cLIyI6eFWmQ8A1BI5Zvlw1DQ3NmvH19dWva9e5RoN0gQAChxQwNlDmGOGj2dnKzf49eNT4XOkBNpMfctIOHGANH/X3V1h4uKJjYpXYv7+GDB2qQcnJio2zyNvbuwNXYypHFDA2yhkb5loeb7z3Xx1z3J8dsWRqQgABBBBAAAEEnELgkw8/0DMTHzPVOrp3b42NjnaKHigSAQQQQAABBBBAoLnAn1esUFXLgNGgIP20Ih0qBBBAAAEEHEbg0pHnKmPNmmb1XHTpZZow8XGHqZFC2iZQUVGhP48YZgrq8fbw0NyhQxXg5dW2CRmNAAIIIIAAAnYReCUvTx9s325zbi8vL33x7XQlEg5uF3smRQAB+wsYwaFrVqVrzowZWrpkibK2blFlRYXdFg4JCVFKWppS04ZZH4cOG66AgAC7rcfECCDgHgK1tbU6/fi/qKhwh82GCRl1j9cBXSKAAAIIIIAAAggggAACCDivAAGjznvtqBwBBBBAoBUC9fX1Sk1N1dq1a02j/3zCCXrt7XdbMQtDEEAAAQQQaJvAjG+/1b3jbrd5krFZfXpqqkIJIGsbKqNdXiC7uloX2PieLSY2VtPmznf5/mkQAQQOLVC+e/dvwaONIaRZv4WQ7tq589ATdMII/4AAhYaGqU9MjPoZ4aOpqRo8JEWxFot8fHw6oQKWsLfAXWPHaM7MGaZljL+rjL+zOBBAAAEEEEAAAQQOT+Dtf/9Lr/3zRdPJd8bE6LLIyMOblLMQQAABBBBAAAEEulTgLytWqLJFwGhgUJAWETDapdeFxRFAAAEEmgtM/uxTTZzwYLNP+vsHaN7ixTIeOZxTYOwN12vh/Hmm4h+Oj9c5YWHO2RRVI4AAAggg4EICnxcV6bmcHJsdeXp66p2PPtaII49yoY5pBQEEXF3ACN+bPXOGfvphgTasy1BxUZEaGhrs0ra3t7cGDBrUGCY6dKhS0oYpzmKxy1pMigACCCxdvFg3XXO1ampqbGIYIaNz585Vz549wUIAAQQQQAABBBBAAAEEEEAAAQcTIGDUwS4I5SCAAAIIdLzAjBkzdMYZZ9ic+N2PJ+mIo47u+EWZEQEEEEDA7QXG3nCdFs63HYo4ODBQHwwc6PZGACDwR4HZu3bp/i1bTCjHn3SyXnnzLbAQQACBgwpU7NljDR/NyfpD8GhTAGlJcbFD6Pn5+ys0NNQaPprYr7+SU1KUnJKquPh4+fr6OkSNFHFogVFn/00b1q9rNtDTy0vL1q6T8ciBAAIIIIAAAgggcHgCLz33rN572/zv/8fj43UGoQ+Hh8pZCCCAAAIIIIBAFwv8ZeVKVdbVNasiIDBQP69c1cWVsTwCCCCAAAK/C1RVVerEo4+W8fjH49GnntbIi0ZB5aQCU6dM0YR7xpuqN24IPWvoUCftirIRQAABBBBwDYEFpaW6KzNTNmP3PDz08utv6ISTT3GNZukCAQRcTqC6qkorVyxXbna2Fi1coKytW7UtN1f79u61W6+9o6KsYaKpaWnWMFFj7yk3vLcbNxMjgIANgZ8WLNDtN914wJDR5ORkLVy4kJBRXj0IIIAAAggggAACCCCAAAIIOJgAAaMOdkEoBwEEEEDAPgInnnii5tsIeevbr58mfzudEBD7sDMrAggg4NYCO0tKdN5pf1VZWalNh/vj4nRBRIRbG9E8An8U+Hdenv6zfbsJZdy992n09TeAhQACCBy2QEVFhXUzZ05T4GhjCKnx52wVFxUe9rwdeWI3Pz9r+GhUdLT6JvbT4CEpSkkbKoslXsbXOBxH4Kghg7W3xWbgOItFU+fMdZwiqQQBBBBAAAEEEHBCgccfmqD/ffqJqfLXk5J0ZPfuTtgRJSOAAAIIIIAAAgicsHKl9rQMGA0I0M/pq8FBAAEEEEDAoQSeePghffHJpGY1JaematLkKQ5VJ8W0XsD4HfGfRwxTXYvvRYwZPh08WP38/Vs/GSMRQAABBBBAoMMEVu7Zo5s3blRNg814UT30+BO68JJLO2w9JkIAAQQOR6C8vFwrfv1Vq9JXavPGjcrNMfaaFmlPeblqa2sPZ8pWn2PcyD55SEpTmGiahh9xpHqGhrb6fAYigAAC9hIgZNRessyLAAIIIIAAAggggAACCCCAgP0ECBi1ny0zI4AAAgg4kMDatWuVmpqq+vp6U1UTJj6uiy69zIGqpRQEEEAAAVcRmD71G91/5zib7Xh7eGh6aqpCvb1dpV36QKBdAnds3qwfy8pMc3wza44sCQntmpuTEUAAgQMJVFVVNoaNZmU1hZA2Pjc+V1S4wyHgunXrppDQUPXp00cJfRM1OKVx82h8Ql/CRzv5CpUUF+ukY442rXrsn/+i1//zXidXw3IIIIAAAggggIBrCdw77nbN+PZbU1OThwyRpVs312qWbhBAAAEEEEAAATcROHHlSpW3CPXyDwjQLwSMuskrgDYRQAAB5xEwAmMuOOsM888lpn2nfklJztMIlTYTuGvsGM2ZOcOkcmZoqCayD4VXCwIIIIAAAp0ukFlVpWs2bFCljQBwo5ibb7tdN916W6fXxYIIIOCeAkZg6PKlv2rNqnRt3rhJedtyZewPrKyosHmjAnsoeXh4WPeBGjejT00bZt0X2n/AQHl6etpjOeZEAAEE2i1ghIzeeuP1B/z/ZHJyshYuXKiePXu2ey0mQAABBBBAAAEEEEAAAQQQQACB9gsQMNp+Q2ZAAAEEEHASgWuvvVbvvWcO/OgRHKwZ8xcoMCjISTqhTAQQQAABZxIYe8N1Wjh/vs2ShwQG6r8DBzpTO9SKgN0Ezly9WoX79jWb39g4tXLjZrutycQIIIDAwQSqq6qsQaPG3ef3h5DmZDcGke7Yvt0h8Hx9uymkZ4h69+mjvon9NCg52brRNCGxr/z9AxyiRlcqYuXy5br64otMLV1yxZW6/5FHXalVekEAAQQQQAABBDpd4EA/Q1s4bJj8eQNVp18PFkQAAQQQQAABBDpC4KSVK7W7ZcCov79+WbWmI6ZnDgQQQAABBDpU4PILzrcGy/zxMG5cb9zAnsM5BVYuW6arLxllKt7Lw0PfpqQowsfHORujagQQQAABBJxQwAgVvSgjQzta7BHd38q5F1ygic8854SdUTICCDiyQF5urjVENGP1GmVmblL+tm3auXOnKisr1VBf3+k73sgmAAAgAElEQVSlG+9fTBn6e5jo0OEjFBgY2Ol1sCACCCDQHoH538/RnWNuIWS0PYiciwACCCCAAAIIIIAAAggggEAnCRAw2knQLIMAAggg0PUChYWFslgsqq6uNhUz+vobNO7e+7q+SCpAAAEEEHA5gZ0lJTr71JO1p7zcZm8PWCw6Pzzc5fqmIQTaIlBeV6cTV640ndIzNEzzFy9py1SMRQABBDpFYG91tXJzchqDR62ho1m/hZAa4aMNDQ2dUsfBFvH19VVwSIh6R/VRQt++GpicrLThw5WQ2E8BAYSPHs4FmjpliibcM9506t0PTtAVo685nCk5BwEEEEAAAQQQQKBJwAh7MEIfWh5LR4zACAEEEEAAAQQQQMBJBU5KT9fu2tpm1fv5+WvxagJGnfSSUjYCCCDg0gJf/e8LPXJ/8z2kxg395i1ezI39nPjKX3DmGdq8aaOpg8siI3VnTIwTd0bpCCCAAAIIOJfAPVu2aO6uXTaLPuqYY/T2Bx85V0NUiwACDiFQX1+vrK1btGLpUmWsWaOtmZkqyM/Xrl07Zdxgviv3cXp5eSlp4EDrDeNThqYpNS1NloQEh3CjCAQQQKC9AkbI6Lgxt6i+xU3m9s+bnJys+fPnK5z3yrWXmvMRQAABBBBAAAEEEEAAAQQQaJcAAaPt4uNkBBBAAAFnE3j44Yf1+OPmO8p7e3vr2zlzFRUd7WwtUS8CCCCAgBMITPv6Kz0w/i6blfp4eGhaaqpCvb2doBNKRMA+AkvLy3XTRvMbOowgvPc/+8I+izIrAgggYCeBvXv3yrjzfXbWH4JHmwJIt+fnd+mm1f0t+/j4WMNHI6OiFJ/QVwMHD1ba8BFK7NdPgUFBdpJx/mn/9dI/9da/XjM18sqbb+n4k052/gbpAAEEEEAAAQQQ6EKBC/92pjZt2NCsAk9JSwgY7cKrwtIIIIAAAggggED7BE5JT1dpi4DRbn5+WrJ6bfsm5mwEEEAAAQTsILBv3z795YgRqqqqbDb7I08+pfNHXWyHFZmyMwTmzJyhu8aOMS3VzdNTs1NTFeDl1RllsAYCCCCAAAJuLTB95049vHWrTYOY2DhNnT1Hnvyd7NavEZpH4GACtbW12rR+vZYvW6YNGRnWQNHtBfkqKy1VdXW1w+BF9u79W5CoESqanJoq4ybxHAgggICrCsye8Z3uueP2A4aMDhgwQD/++CMho676AqAvBBBAAAEEEEAAAQQQQAABpxAgYNQpLhNFIoAAAgh0lEBlZaUSEhJUWFhomvKU007XC6/9q6OWYh4EEEAAAQSaCYy94TotnD/fpsqQwED9d+BAxBBwW4FJhYV6MTfX1P+V11yr8Q886LYuNI4AAq4nYLwxcVtujnKzs5WTlaWc7GzrcyOM1Nj0Wl9f3+VNGzfgsIaP9u4tS3yCBiYnywh87tc/SUHdu3d5fV1ZwP13jtP0qd+YSpgyY6b6JvbrytJYGwEEEEAAAQQQcHqB04//swry85v1YdyY5+fhw52+NxpAAAEEEEAAAQTcVeDU9HTtahkw2q2blqzJcFcS+kYAAQQQcHCBpx97VJ9+9GGzKo1QmEmTpzh45ZR3IAHj96+n/OkYlRQXm4aMjY7W6N69wUMAAQQQQAABOwrk792rURkZqj7Anqhf0lfLPyDAjhUwNQIIOIPA3upqZaxZo/QVy7VhnREimqXCHdu1u6xMxp5LRzmMwNDomFjFxMUpJi5WsXEWxVksSk5JVWhYmKOUSR0IIIBApwkYIaN333arGhoabK5JyGinXQoWQgABBBBAAAEEEEAAAQQQQMCmAAGjvDAQQAABBNxO4M0339RNN91ks+9pc+crJjbW7UxoGAEEEEDA/gI7S0p09qkna095uc3FHrZYdE54uP0LYQUEHFDgsawsTS0pMVX21vsf6Ohj/+SAFVMSAggg0PECNTU1ytuWawoezc3OUn5+/gHv8NzxlRx4RiN8tEdwsHpFRsqS0FcDBw3S0GHDlZiUpJCQkM4spUvWuvyC87VmVbppbSMQoVu3bl1SE4sigAACCCCAAAKuIvCn4Wmmn5v5e3pq4bBhrtIifSCAAAIIIIAAAm4n8Nf0dO0kYNTtrjsNI4AAAs4ssHnjRl1w1hmmFiZP+079kpKcuTW3rt0IjTXCY1sePb29NT01VcZNbjgQQAABBBBAoOMFjNssX7lunTZUVtqc/F/vvqvj/nJCxy/MjAgg4JACxnsoVqena9XKFdq4fr1yc7JVuGOHysvLVVtT4zA1BweHKMYSp9g448NifY+hEShqPDf2TXrw7weHuVYUggACjiEw7Zuv9eD4uwgZdYzLQRUIIIAAAggggAACCCCAAAIINBMgYJQXBAIIIICA2wnU1dVZgz+Mx5bHP//9hk469VS3M6FhBBBAAIHOEfj2qyl68O7xNhfz8fTUtJQUhXp7d04xrIKAAwlcfoBNpItXrZGfv78DVUopCCCAQNcI1NbWKi83VznZ2daNtTlZWcrJzrI+5uXlOUT4qJeXlzV8NKKXET4ar6SBgzRs+Ajrmy17hoZ2DVwHr3r8kSNUWlrabNbeUVGaueDHDl6J6RBAAAEEEEAAAfcTGDagv+rrjbea/n4Ee3vr+6FD3Q+DjhFAAAEEEEAAARcROG3VKpW0CAfw9fXVr2vXuUiHtIEAAggg4IoCV426UOkrVjRrbdgRR+i/n3zmiu26RU/lu3fruBG2b2LDDaHd4iVAkwgggAACXSTwen6+3i0osLn6iaecqpdef6OLKmNZBBCwl0BJcbE1RHR1+gpt2rBR23JzVFxUZL3RpK338NmrjoPN6+npqcioKGuAaExsY5Do/gDROItFgUFBXVEWayKAAAJOLXCokNExY8botddec+oeKR4BBBBAAAEEEEAAAQQQQAABZxQgYNQZrxo1I4AAAgi0W+Daa6/Ve++9Z5pn7Lg7dcMtY9o9PxMggAACCCBwIIGxN1ynhfPn2/zykMBA/XfgQPAQcCsBIzrkT8uXq6ahoVnf/gEB+iV9tVtZ0CwCCCBwOALGxtu8bduUm/178KgRQpqdlaVtubkOEz7avXt3a/hoXLxFSQMHa+jwYUoaMFBh4eGH03ann1OxZ4+OHWYOtzri6KP17keTOr0eFkQAAQQQQAABBFxJoKKiQsempZpa6uXrq+kpKa7UKr0ggAACCCCAAAJuJXD6qlUqJmDUra45zSKAAAKuIPDNl1/qoXvvbtaKp5eXvp45W0bYDIfzCKxZla4vP/9c077+StXV1TYLj/Pz0+TkZHk4T1tUigACCCCAgFMIrKmo0LXr16v5reUaSw/q3l0Lly6XEfLHgQACziXQ0NCg7QUFWrViudasWq3MzUaIaK52FhfL+J1vyxtKdlV3fv7+iomNNQWIGp+Ljo2Vt7d3V5XGuggggIDLChwsZDQ6Olrbtm1z2d5pDAEEEEAAAQQQQAABBBBAAAFHFSBg1FGvDHUhgAACCNhVID09XWlpaaY1zjz7HD394j/tujaTI4AAAgi4t8DOkhKdferJ1jvx2joetVj0NycJ2nLvK0n3HSWwuapKl2RkmKbr26+fpnw3s6OWYR4EEEDALQXqjfDRvDzlZmcp57cA0mxrGOm23BzV1tZ2uYvxZgHjjQO9ekUq1mJR/wEDNGz4CCUNGqjwiF5dXt/+AjLWrNGlI8811XP+qIv1yJNPOUydFIIAAggggAACCDijQOGOHTr1uGNNpVuaAh6csSdqRgABBBBAAAEEEJDOWLVKRS0CRn18fbV07Tp4EEAAAQQQcFiBffv26ZRjj1FZWWmzGk84+RS9/MabDls3hTUK7C4r05uvvaqZ06epqLCwVSwv9uunvwQHt2osgxBAAAEEEEDg0AKVdXW6KCNDO/btMw328PDQJ1O+1qDk5ENPxAgEEOgSAeOG59tycpS+YoXWrl6lLZs3Kz8vTzt3lqiqslJGyKgjHKFhYYqNi1NMnMUaJhobZ2n6c6xD7Tt0BCtqQAABBDpL4Kv/faFH7r/P5nIbN25U//79O6sU1kEAAQQQQAABBBBAAAEEEEAAAUkEjPIyQAABBBBwSwFjE6i/v7/p7ogDBg7S51O/dUsTmkYAAQQQ6DyBb778Ug/de7fNBX09PTUjJUU9uDNu510QVupSgek7d+rhrVtNNRD83qWXhcURQMANBIzw0YKC/N+CR43Q0f0hpLk52Q4VPhoeEWHd/Nt/wEClpKVpcPIQ9YqM7NSrNHPaNN1zx22mNW8ff7eu/ftNnVoLiyGAAAIIIIAAAq4mYLwpbeQZp5naGhQQoA8HDXK1dukHAQQQQAABBBBwG4EzV69WYYswER8fHy3NWO82BjSKAAIIIOCcAh++9x/946knTcW/+/EkHXHU0c7ZlItWXVxUqMWLFmn2jO+sAUjGjZ/bepzUs6ee69u3racxHgEEEEAAAQQOIHDPli2au2uXza9ecc21uvuBB7FDAIEuFqipqVFOVpZWLlumjLWrtSUzUwV5+dq1a6eqq6q6uLrG5b28vNQnOloxsUaIaJx1/6ARIhodF6s4i0X+/gEOUSdFIIAAAgg0FzgyeZCM9263PF5++WXddtvv+7AzMzP11VdfWYOrx48fDyMCCCCAAAIIIIAAAggggAACCNhBgIBRO6AyJQIIIICAcwgkJSVp06ZNzYrljQzOce2oEgEEEHAFgRuvvtK6wd3WMSwoSG8PGOAKbdIDAocUeHnbNn24Y4dp3KNPPa2RF4065PkMQAABBBDoeIH6+nrtKChQdnaW/hg8mtP0Z2ODcVcfnp6eCgwMUlhEuHXjcL+kJKWmpSk5JdUaPurh4dGhJb7973/ptX++aJrzH6++plNPP6ND12IyBBBAAAEEEEDA3QSM8IerRl1oavvI7t31elKSu3HQLwIIIIAAAggg4DICZ61erR0t3kTq7eOjZQSMusw1phEEEEDAVQVqa2v1t1NOUkFeXrMW+/brpy+nz+jw30O5qqM9+tqWm6tff/lZ38+apVUrV6istPSwljF+k/h/PXrogogI/SU4WJ4d/LvFwyqKkxBAAAEEEHABgU1VVbo0I8NmJ72jojRzwY8u0CUtIOAcAnurq5W5ebPSVyzXurVrlLVli7YXFKh0V6n27q12iCYCAwObBYgaQaKNYaIW9enTR55eXg5RJ0UggAACCLReYOH8eRp7w/WmE0477TQ99dRT1lBR42P16tXWMb6+vsrKylJUVFTrF2EkAggggAACCCCAAAIIIIAAAgi0SoCA0VYxMQgBBBBAwBUFRo4caf1hdMtj6py51rsZciCAAAIIIGBPgcIdOzTyjNO0p7zc5jKPxcfrrLAwe5bA3Ag4hMCYTZu0ePduUy3GRlJjQykHAggggIBjCVjDR7dvbwoezVJOdrZys7OUndUYRmrrrtOd3YERLro/fDQmNs4aPjokNVUpQ9Osf7ccTvjoI/fdq68m/8/UyuffTNWAQYM7u0XWQwABBBBAAAEEXEpg0cIFuvnaa0w9nRgSoucTE12qV5pBAAEEEEAAAQTcSeBvq1dre8uAUW9vLVu3wZ0Y6BUBBBBAwEkF5s6apXFjbjZVz81SO++CNjQ0KHPTJi37dYnmzZmj9OXLVFlZ2a4Cenp76+zwcF0QHq7obt3aNRcnI4AAAggggIBZYNWePbp2g+1/98/4YaGi+vSBDQEEOlCgoqJCmzeuV/ryFVq/LkNZW7eqsGC7yspKHWYfX3hEL8XExSq2KTjUGiIaa/zZop6hoR2owVQIIIAAAo4gUFNTo2OGpsh4bO0xZswYvfbaa60dzjgEEEAAAQQQQAABBBBAAAEEEGilAAGjrYRiGAIIIICA6wlMmDBBTz75pKmxl15/UyeecorrNUxHCCCAAAIOJ2CEVBlhVbYOX09PzUhJUQ9vb4erm4IQ6EiBE1euVHldXbMpvby8tHz9xo5chrkQQAABBDpBwHiTnxGinpNlBI82Bo5mNz0an9u7d28nVHHwJYxw0YCAQIVFhCs6JkaJ/ZOUMnSo9SOqT7Q8PT1tTnDNpZdo+dJfTV9bsiZD3XjzYZdfVwpAAAEEEEAAAecWmDV9mu6+/TZTE+eGh+shbgjn3BeX6hFAAAEEEEDArQXOWb1a+QSMuvVrgOYRQAABZxe44sILtDp9ZbM2jACcGfMXyM/f39nbc+j6i4sKdf0VV2jrlswOqXNYUJAujIjQST17ysfDo0PmZBIEEEAAAQQQMAv8Wl6umzea936GhYdr7s+LIUMAgcMQMMJCN65br/QVy7Vh3Trrvjxjj97usjLV1tYexowde4qPj4/6xMT8FiAabQ0PjbMGiBphouyt61hvZkMAAQScQWDsDddp4fz5rS7V19dXWVlZioqKavU5DEQAAQQQQAABBBBAAAEEEEAAgUMLEDB6aCNGIIAAAgi4qMCkSZN0+eWXm7q77a7xuu4m853nXZSBthBAAAEEuljgxquv1OJFi2xWcUT37nojKamLK2R5BOwnUFJTo9NWrTItENm7t2Yt/Ml+CzMzAggggECnCxjho0WFhb8FjzaGkGZbQ0izsrZqb3V1p9fUckEjfNQ/IEBhYWHWTc/9+idpcEqK0oaP0OhLLlZR4Y5mp4SGhWneL0u6vG4KQAABBBBAAAEEnF1gyhef69EH7je1cXXv3ro1OtrZ26N+BBBAAAEEEEDAbQXOWbNG+S1uOsRN5tz25UDjCCCAgFMKrM/I0MXnnm2q/YZbxmjsuDudsidnKPrHH+Zr3JhbtK+dNy8M8vLSWWFhGhURIYufnzO0To0IIIAAAgg4vcCisjLdtnmzqY/zLrxQjz39rNP3RwMI2EugpLhY6zLWavXKFdq4foN1T11RUaHKd+9WXV2dvZZt9bzde/SwhobGxMZZQ0N/CxCNjVXvPn1k7LvjQAABBBBAYL/AZx9/pKcefaRNIGPHjtWrr77apnMYjAACCCCAAAIIIIAAAggggAACBxcgYJRXCAIIIICA2wqkp6crLS3N1P9Z55yrp1540W1daBwBBBBAoHMFjDsIn3PqKaqqqrS58BMJCTo9NLRzi2I1BDpJ4Ofdu3Xrpk2m1Y457ji98d77nVQFyyCAAAIIOIJAcZERPpqt/cGj+x+zs7aquqrKEUo01RAQEKDBQ1Lk7e0tI2w0LDxcYRERCgsLtz4Pj9j/2Msh66coBBBAAAEEEEDAUQQ+/M+7+sfTT5nKGRcTo8sjIx2lTOpAAAEEEEAAAQQQaKPAuWvWKI+A0TaqMRwBBBBAwNEEHrr3bn3z5ZfNyvL19dX0efMV0YufW3Tk9aqtrbWGT0z+7NPDnravn59GdO+uI3v00J969FA3T8/DnosTEUAAAQQQQKDtAvNLSzU+M9N04oWXXKqHHn+i7RNyBgIuImDcnNt4z0DGmtVatTJdmRs3KDc3R8WFRdqzp1z19fVd3ml4RIRiLRZZLPGKi4//LUw0Ji5WwcEhXV4fBSCAAAIIOI+A8Xfeqccd26aCjZ+3ZWVlKSoqqk3nMRgBBBBAAAEEEEAAAQQQQAABBA4sQMAorw4EEEAAAbcV2Ldvn/z9/U2/iB04eLA++3qq27rQOAIIIIBA5wtM+eJzPfrA/TYX9vX01IyUFPXw9u78wlgRATsLfLB9u17JyzOtcvPtd+imsbfaeXWmRwABBBBwFoHioiLlGuGjOb8HkOZmZyl761ZVVtoOaXek3jw9PRXSs2dj6Gh4hEKt4aNGEGnzUFLjcz1DQ+Xh4eFI5VMLAggggAACCCBgd4F/v/yS3nztVdM6jyck6AxuvGN3fxZAAAEEEEAAAQTsJXDemjXaRsCovXiZFwEEEECgkwSKCnfozBNPkLHf9I/HmWefo6df/GcnVeH6y2wvKNANV15uvSFhaw/jN2qJ/v4a3r27RgQF6cju3dlf1Vo8xiGAAAIIIGAngVm7dumBLVtMs19yxZW6/5FH7bQq0yLgGAL1dXXavr1Aa9LTtXpVujZv3KS8bbkqKSpWRcUeGSGjXX0Y+9eM8NC4OEvjo/FhiVd8QoL8/P27ujzWRwABBBBwIYHzzzxdmZs2tamjW2+9Va+88kqbzmEwAggggAACCCCAAAIIIIAAAggcWICAUV4dCCCAAAJuLZCUlKRNLX5Q7ePjo6UZ693aheYRQAABBDpf4Marr9TiRYtsLmxsgH89Kanzi2JFBOwsMGHrVs3YudO0yqQvv1JySoqdV2d6BBBAAAFXENhZUmJ9o2FOVpaM0NH9IaRG+GhFRYVTthgaFtYYQBpufIQ3fjR9LqJXpDWE1PicMY4DAQQQQAABBBBwBYHnn3xCH/33PVMrbyQl6Yju3V2hRXpAAAEEEEAAAQTcUuD8NWuU0yJg1LgZz4oNbXtDqVvi0TQCCCCAgEMJvP7Ky3rjVXO4gXEje+OG9hztE5g7e7buuf1W1dTUHHQiI1C0n7+/RnTvbg0VNX5u1MPLq32LczYCCCCAAAIIdKjAtJISPZKVZZrzimuu0d0PTOjQtZgMga4QqK2tVV5urlatXKm1q1cpc/Mm5W/Lk7GHraqq0iFCRI09ZUZwqMUSr1iLRRZrkGiCLAnx8vcP6Ao21kQAAQQQcAEBI0i7fE+5dpftVvnuxo/du8uaHpv+XLb/z2X6acGCNnft6+urrKwsRUVFtflcTkAAAQQQQAABBBBAAAEEEEAAAbMAAaO8KhBAAAEE3Fpg5MiR+uqrr0wG334/T7FxcW5tQ/MIIIAAAp0rULhjh8459RTr5iJbx5N9++q0nj07tyhWQ8DOAqMyMrSlqsq0ihH2boS+cyCAAAIIINAegdJdu5S9P3i0KYTUCCDN2rJFFXv2tGdqhzjXy8tLPUPDrGGj4RGNQaTh4REKbQolNZ5bw0kjIhQSEuIQNVMEAggggAACCCBgS+Dhe+/R119ONn3pf8nJivfzAw0BBBBAAAEEEEDASQXOX7tWOdXVzaonYNRJLyZlI4AAAm4uUF1Vpb+dcrKKCnc0k0gZmqaP/mf+mYabc7W6fSNQdOKEB/TNl18e8pxrevfW1b17K4hA0UNaMQABBBBAAIGuFJhSXKwns7NNJYy+4UaNu+feriyNtRFotcDevXuVm5Wl9PQVyli9RlszM1WQn6ddO3eqysae51ZP3IEDjRtUNwaHxivO0vRhhIomJCgggBDRDqRmKgQQQMBtBQry8zXh7vHK25ar3bt3d9q+69tuu00vv/yy27rTOAIIIIAAAggggAACCCCAAAIdKUDAaEdqMhcCCCCAgNMJTJgwQU8++aSp7iee+4fOHjnS6fqhYAQQQAAB5xaY/NmnmjjhQZtN+Hp6akZKinp4ezt3k1SPQJNATUOD/rR8uepbiPTo0UMLl63ACQEEEEAAAbsKlJaWKjc7SzlNwaO52dlNYaTZKisrtevaXTG5EUYaGnaoINLGkNLgYMJIu+IasSYCCCCAAALuLHDnmFv0/ayZJoJ5aWnqTmiEO7806B0BBBBAAAEEnFzggrVrlU3AqJNfRcpHAAEEENgvYIRgPnTv3SaQ5156RaeddRZQbRTIz9um6y6/TPl5eQc989jgYD0RH89+qTb6MhwBBBBAAIGuEvi8sFDP5eaalr/hlls0dtxdXVUW6yJgEqisrFT21q1KX7Fc69eu1dYtRohovowbWhsBo45wGCGicRZLY4hofILi4hqfx/ftS4ioI1wgakAAAQTcQKAgL09jbrhOmZs2dVq3vr6+ysrKUlRUVKetyUIIIIAAAggggAACCCCAAAIIuKoAAaOuemXpCwEEEECgVQKTJk3S5ZdfbnPsxGef07nnX9CqeRiEAAIIIIBARwncePWVWrxokc3pjurRQ//u37+jlmIeBLpUYH1lpa5Yt85Uw+CUFH3y5VddWhuLI4AAAgi4t8DusjJZA0ezs6yP/375JZsgPX18tKumxiWxekVGWsNGwyMiFBYWrojISBmb1o3nxudCw8MII3XJK09TCCCAAAIIdI3ATaOv1s8//WhafOmIEV1TEKsigAACCCCAAAIIdIjARUY4Q4uAUQ9PT63c0HlvRO2QRpgEAQQQQACBJoGLzz1b6zMymnlE9IrU9HnzZYQfcLROYNb0abr/rjtVW1t7wBO8PDw0JjpaV0VGtm5SRiGAAAIIIICAQwg8sHWrZu3caarl5ttu10233uYQNVKE+wjsKS/XlszMxhDRjLXK2rJVO7YXyLgxdc2+fQ4BEdKzpyzx8Yq1xFsf4yzGc4s1RDQwMNAhaqQIBBBAAAH3FthbXa2H7rtHM6dN6zSI22+/XS+9ZHvvdqcVwUIIIIAAAggggAACCCCAAAIIuIAAAaMucBFpAQEEEEDg8AXS09OVlpZ2wAnShg/XI08+rb79+h3+IpyJAAIIIIBAGwQKd+zQOaeeoqqqSptnPZ+YqBNDQtowI0MRcEyBb0pKNDEry1TcqMsu04OPPe6YRVMVAggggIBbChx/1BEq3bWrWe+eHh5aMny4GiTtqq3Vzpoa60exjeclNTUqqa1VaU2N6l1M0MfHxxo0GtYURPrHUNKwiPDGrxlBpeERCure3cW6px0EEEAAAQQQ6CiByy4YqbWrVjWbzkPSrwSMdhQx8yCAAAIIIIAAAl0iMGrtWm1pGTDq4aGVGzd3ST0sigACCCCAQHsFVq1coSsvutA0zW13jdd1N93c3und4vyff1yom64ZfdBee/n4yNgflUygklu8JmgSAQQQQMA1BIwbzr+Vn68FZWU2G7r1zrt0/c23uEazdOEQAg0NDSopLlJBfr5ysrK0ft06bc3MVH7eNpUUF8sIFz1YoH1nNhESEqK4+ATFWQNELU2P8YpPSFBgUFBnlsJaCCCAAAIIHLbAR/99Ty8887Tq6+oOe47WnmjcyCcrK0tRUVGtPYVxCCCAAAIIIIAAAggggAACCCBgQ4CAUV4WCCCAAAJuLbBv3z75+/urvv7AESHTwacAACAASURBVB9eXl66fPQ1GnP7HfLz93drL5pHAAEEEOgcgf99+okef2iCzcX8PD01PSVFPby9O6cYVkHATgIv5Obqk8JC0+yvvPGWjj/5ZDutyrQIIIAAAgi0TaCiokLHpqWaTor09dW0lJQ2TWYNI20KGzVCR41AUiN41Nbz0tpalwsj7datm0KNwNGwcIUbgaTW52GN4aRNIaT7A0nZPN+mlxaDEUAAAQQQcHqBc/56irK3bm3Wh7eHh34ZPtzpe6MBBBBAAAEEEEDAnQVGZWRoS1VVMwIPAkbd+SVB7wgggIBLCIy75SbNnT27WS9+fv6a8cMC9QwNdYke7dnE+++8rReffeaASxwbHKwn4uPZF2XPi8DcCCCAAAIIdKDAoYJF9y817t57Nfr6GztwZaZydYG91dUqKMi3BogW5OUpNztbmZmblZeTq6LCQu3eXSYjZNRRjuBgI0Q0vlmIqMUSr/i+fQkRdZSLRB0IIIAAAu0WWL70V9055hbt2rnzkHMZe4aNkO2ePXtaH42/txcvXnzI8/YPuP322/XSSy+1ejwDEUAAAQQQQAABBBBAAAEEEEDALEDAKK8KBBBAAAG3F7jkkkv02WefHdIhsndv3TPhIZ1y2umHHMsABBBAAAEE2isw+tKLtWLpUpvTHN2jh/7Vv397l+B8BLpU4O8bN2pZebmphrk/L7aGjHEggAACCCDgCAJrV63SZReMNJWSFhSkdwYMsFuJxm1QDhpG2hROaoSUGmGkjrNdvmNIuvn5/SGINKwxjDS8KYjUCCQNC7eGlRpBpQEBAR2zKLMggAACCCCAQJcJnHTM0SopLm62vr+npxYOG9ZlNbEwAggggAACCCCAQPsFLsnI0GYCRtsPyQwIIIAAAg4lYIQb/e2Uk1RbW9usrgsuvkQPP/GkQ9XqiMUYN1w2brxs67gtJkZXRUY6YtnUhAACCCCAAAItBDZUVurNggItKC1tlc3dD07QFaOvadVYBrm+gBEwtrOkRNuN8FAjRDQvzxokui0nRzk52Srcvl3GTaEd7egRHKw4S7ziLJZmYaIJfRMV1L27o5VLPQgggAACCNhFoLioULfeeIMy1qw54PyVlZXy9/c3ff2MM87QjBkzWlWXn5+fcnNzFc57i1rlxSAEEEAAAQQQQAABBBBAAAEEbAkQMMrrAgEEEEAAAUlTp07VbbfdpqysrEN6HHXMMXrs6WfUJzrmkGMZgAACCCCAwOEKGJulRp5xuqqqKm1O8Xxiok4MCTnc6TkPgS4XOHHlSpXX1TWrw9vbW8vWbejy2igAAQQQQACB/QLTp36j++8cZwI5PzxcD1gsDgFlhJEaQaPGR3FtrfWx5A8BpPufG4+7XTCM1M/f37qBsDGE9MBBpL0iI+Xr6+sQ14wiEEAAAQQQQKC5wFEpydpbXd3skz28vTV36FCoEEAAAQQQQAABBJxY4NKMDG0iYNSJryClI4AAAggcSOAfTz2pD9/7T7Mve3h46MvpM9S3Xz/gDiJwzaWXaPnSX00j/p2UpKMIZeK1gwACCCCAgMMLGMGibxUU6IdWBosaDXl5eeut9z/QEUcf7fD9OXOB33w5We+8/ro16DI4JFihoWEKi4hQcHCwAgIDFRgYpMCgQOvzoKAg658bPx+owKAgeXp6dlj7e/fu1Y6CAmto6P4A0f1honm527S9IN8U2N9hi7dzIiNENNZikcUS3/gYH28NE421xCuEffvt1OV0BBBAAAFXEaipqdHTjz2qyZ99amopNjZWOTk5Nlt9//33NXr06FYz3HHHHfrnP//Z6vEMRAABBBBAAAEEEEAAAQQQQACB5gIEjPKKQAABBBBAoEmgurpazzzzjPXD+IX2wY6TTj1V//z3G9ghgAACCCBgV4HPJ32sJx952OYafp6empGaqiAvL7vWwOQI2ENgx759Omv1atPUxma8b+fMtceSzIkAAggggMBhCbzx6it6/ZWXTedOsFh0nhPeFbu+oUEltbXWAFJrEOkfnu8PJ90fVFrugmGkAQEBtoNIw8MVGhau8IjGkNJekb3l4+NzWK8ZTkIAAQQQQACBtgnU19dr2ID+ppMifHz0XWpq2yZjNAIIIIAAAggggIBDCVyWkaGNLQJG5eGh9I2bHapOikEAAQQQQKCtAhV79ujYYeYbo5x93kg98fw/2jqdW40/6ZijVVJc3KxnLw8PLR4+3K0caBYBBBBAAAFnE9jYFCw6vw3Bop5eXjrjb3/Tw088JT8/P2dr2WnqNQK+7r7tVs2bM7tdNXt5ecnbx0c+3t7y8vaRt7eXvI3nXl7WkFjj0dPLU16ejY9GIKmHx/5HDxmB+6tWrlBoWJh2lpS0qxZ7n9y9Rw/FWSyKszSGh1qfW4NEEwgRtTc+8yOAAAIIuJTA0P6Jpn6GDRum5cuX2+yzrKxMFotFxmNrDuN7yNzcXIU74X7t1vTHGAQQQAABBBBAAAEEEEAAAQTsLUDAqL2FmR8BBBBAwOkEsrKydNNNN2nmzJkHrJ2AUae7rBSMAAIIOK3A6Esv1oqlS23Wf2yPHnqlvzmAwWmbpXC3EVhYVqZxm81vHj35tNP04mv/dhsHGkUAAQQQcHyBB+66U9O++dpU6BfJyUpw8Tc/GGGkRujob2GkTYGk1mDSFuGku+vqHP9itrHCwMBAhUVENAaSWsNHm54bf276CA+PUERkpPUNFRwIIIAAAgggcHgCpaWlOv7IEaaT4/z89GVy8uFNylkIIIAAAggggAACDiFw2bp1MgJIWh7pmzIdoj6KQAABBBBAoD0CtgIUTjvzLD338ivtmdalz923b5+OTB5k6jE1KEj/GTDApXunOQQQQAABBJxV4HCCRT08PXXiyafoieeeV2BQkLO27hR15+Xm6MpRF5kC3J2ieDsWaYSdGnt7+kTHKDomRrEWiyzWAFEjTDReIT172nF1pkYAAQQQQMA9BIyQ8yMGDzQ1e+qpp2rWrFkHRHj77bd14403thpp3LhxevHFF1s9noEIIIAAAggggAACCCCAAAIIIPC7AAGjvBoQQAABBBA4gMDUqVN19dVXa9euXaYRBIzyskEAAQQQ6CyBgrw8jTzjdFVVmd98Z9TwfGKiTgwJ6axyWAeBDhH4T0GB/p2fb5rrvoce0aVXXdUhazAJAggggAACHSFw2QUjtXbVKtNUS4YPl6eHR0cs4RJz1BlhpAcJIC35Q1BpuQuGkQZ1737IINLQ8HD1ioyUl5eXS1xzmkAAAQQQQKCjBLbl5uqsk04wTTcwIEAfDTIHTnTUusyDAAIIIIAAAgggYH+BK9at03oCRu0PzQoIIIAAAp0uYOzlOf2Ev5jWvXfCw7rs6qs7vR5nWXDL5s0aecZppnLPCgvTY/HxztIGdSKAAAIIIOAWAhurqvR2fr7mlZa2vl8PDx37p+M08dlnFdErsvXnMfKwBL796is9fN89qnPBfTiHAunm56eoqD6K6tNHvfv84dH4XHS09fPcLPhQinwdAQQQQACB9gns2L5df/3zn0yTXHrppZo0adJBJz/mmGP0yy+/tKoAPz8/5ebmKjw8vFXjGYQAAggggAACCCCAAAIIIIAAAr8LEDDKqwEBBBBAAIGDCOzYsUO9e/c2jSBglJcNAggggEBnCnz28Ud66tFHbC7p5+mpGampCiKoqDMvCWu1U+DeLVv0vY0Q98nTvlO/pKR2zs7pCCCAAAIIdJzAsWmpqqioaDah8f3Xj8OGddwibjaTEUZaVFOjnTU1Kq6ttT4e6PkeF3wTRPcePRQWFq7wiAgZoaPGpsewpg/r55q+ZjwnjNTN/uOgXQQQQMBNBdZnZOjic882dT+ie3e9yc8I3PRVQdsIIIAAAggg4CoCV65bp3UEjLrK5aQPBBBAAIE/CLz/ztt68dlnmpt4eGjR8pUKDArC6gAC8+bM0R03/9301Zv79NF1UVG4IYAAAggggIADCGxqChad25ZgUUlDhw/X4888J0tCggN04dol7Nu3Tw/efZdmTZ/uko16eHhY99H0bgoQ3R8Y+tuf+/RRSM+eLtk7TSGAAAIIIOBMAhvWZWjUOeb9PmPHjtWrr7560FY2btyo5ORk1dbWtqrlO++8Uy+88EKrxjIIAQQQQAABBBBAAAEEEEAAAQR+FyBglFcDAggggAACBxEoKytTSEiIaQQBo7xsEEAAAQQ6W2D0pRdrxdKlNpc9LjhYL/Xr19klsV4HC8wvLdX/ioqsYbE9vLzU3dvb+tij6TGmWzcNCAjo4FW7Zrrz165VTnW1afH0TZldUxCrIoAAAgggYEOgdNcuHX/UEaavRPn6ampKCmadIFD7hzDSkpoaldTWyng0AklbPq9wwTDS4OAQ65smQsPDrIGkfwwm3f/c+LoRUurJDQc64RXJEggggAAC9hBYumSxrrv8MtPUJ4aE6PnERHssyZwIIIAAAggggAACnSRw1bp1yiBgtJO0WQYBBBBAoDMFrr74Iq1cvrzZktExMZo+74fOLMPp1vrg3Xf0wjNPm+p+KiFBfw0Ndbp+KBgBBBBAAAFXEthcVaW3Cgo018aN4w/WZ2L//nr82eeVzD6aTnk55Odt01WjLlJRYWGnrGePRbr5+alPn2j17tNHUU0f+8ND93/O29vbHkszJwIIIIAAAgh0oMDiRYt049VXmmZ89NFH9cgjjxxyJWPMxIkTDznOGODn56fc3FzrXlkOBBBAAAEEEEAAAQQQQAABBBBovQABo623YiQCCCCAgBsKEDDqhhedlhFAAAEHFSjIy9O5p/9Ve22EMholG4ELRvACh/MJbNu7V09mZ+vX8vKDFu/l4aGPBg1Sf39/52vyDxVX19fruBUrTD2EhoVp3i9LnLo3ikcAAQQQcC2B9BUrdNWoC01NjejeXW8mJblWsy7QTU1TGOmBAkh/+3xNjSrr612g499b8PDwUHBwsEKNsNGWQaTWANIIa1BpeES4QsPC5enp6VL90wwCCCCAgHMLzP9+jm6/6e+mJs4ND9dDFotzN0f1CCCAAAIIIICAmwtcvX691lZUmBS44ZybvzBoHwEEEHBygdLSUp1w1BFqaGho1snoG27UuHvudfLu7Fv+4w9N0P8+/cS0yIeDBmmQi9xw176CzI4AAggggEDHCxxusGhsXJzue/hRHXf88R1fFDPaFJg5fboeuGucamtrDyl08l9Ps44rKyvV7tIy66Nxo+U6O9+819i/EhYe8XtwaIsAUSNQNKRnz0PWzwAEEEAAAQQQcHyBmdOm6Z47bjMV+tprr2nMmDGHbGDv3r1KTU3Vxo0bDznWGHDXXXfpH//4R6vGMggBBBBAAAEEEEAAAQQQQAABBBoFCBjllYAAAggggMBBBAgY5eWBAAIIIOBIAp98+IGemfiYzZL8PD01IzVVQV5ejlQytRxEwAjafLegQB/t2CEjEKs1R7yfnz4ZPFg+Hh6tGe6QY1ZXVOia9etNtQ0/8ki9N+lTh6yZohBAAAEE3FNg6pQpmnDPeFPzoyIidE9cnHuiuEjX+xoaVLxvn4pra7WzpkZG+GjJAZ5XuWIYaUhIYxBpU/ioEUy6/3lYeJjCmkJKjQB4wkhd5EVPGwgggIADC0z7+is9MP4uU4VX9+6tW6OjHbhySkMAAQQQQAABBBA4lMDo9eu1xkbA6Ir1G+XJ7zQPxcfXEUAAAQQcVMAIyDSCMlse383/QX2iYxy0asco68arr9TiRYtMxSxIS1MA3xs4xkWiCgQQQAABtxEora3Va3l5+rq4WK3bvdpIE9ErUuPuuUdnnnOujDBJDvsLGOFbj95/3/+zdx9QTZ3/G8AfCBtkJQwZKu4FKtpqrXvvXeuqq7Z1tLZWO9xb66hWq7ZaR9VqHW21Wmed1Z+te29EEfcWEIEk8D9vBP/ADZpAEjKeew6HGN7xfT83rZjc+7zYvHHDKycT13cM+GwQ+vTrn2O76ZMnYfniRZKffz1qNCIqVoJMJtNcJ6L5LrOHzF58l0Fmb//iu8we9tmfe/kz8XNew278VwRnoAAFKEABCpiHwOoVv2DSmNGSYlatWoV3331XpyL/++8/vPXWWzq1dXFxQWxsLBQKhU7t2YgCFKAABShAAQpQgAIUoAAFKEABBozyNUABClCAAhR4pQADRvkCoQAFKEABcxPo2fldHD9yRGtZNb28MLN4cXMrmfVoEdj5+DG+vXED91JS9PbpGRiIjy04YOOPBw8wKSZGsu7eH/XFp0O+0NuDHShAAQpQgALGEpg7cwYWzJsrGX5sWBia+/oaa1qOa2YCIoxU/M6mCSJVqTRhpNkfZwSVigB5azrETSPePj5agkhfBJJmBJGKxyKMlDcPWdPZ51ooQAEKmE5g1S/LMXnsGMmEn4aE4L2AANMVwpkoQAEKUIACFKAABQwuIDacExvPZT+Onr8IBwcHg8/HASlAAQpQgAKmEOjbqyf+3b8vy1Q+vr7Yc/CwKaa36Dka1qiOe3fvZlmDvZ0dDkVGWvS6WDwFKEABClDAkgRS09Lw2/37mHfrFhLUap1L9/TyQr+Bn6Jjl678N73OanlvGHv9Oj54rytu37r1ysG8vLwxY948VHmz6ivbTRw9CmtWrpC0WbtxE0qWLp33gjkCBShAAQpQgAI2IzB/zveYN+s7yXp37NiB+vXr6+zw/vvvY/HixTq1Hzx4MKZPn65TWzaiAAUoQAEKUIACFKAABShAAQpQgAGjfA1QgAIUoAAFXinAgFG+QChAAQpQwNwEbt+8idZNGiE5KUlrabNLlEB1T09zK5v1pAvEJCXhm+vXcTg+PtcmYs/3RaVKIcLDI9dj5GdHsX5xgWr2Y8Gy5aj6VvX8LI1zU4ACFKAABbIIfPnZQGzbtEmi8kf58ijk7EwtCkgEElNTtQaQilBSEU6qCSZNf5xsbWGkMhl8fHygUPjBV6GAwk8BuTxTEKl4TuGnCSYVoaUMI+V/QBSgAAUokCGw8Id5+H7GtxKQ8UWKoKlcTigKUIACFKAABShAAQsW6H3xIk4lJEhWcPjseTg5OVnwylg6BShAAQrYqsCzhATUqBKJ1GxhXK3atsP4qdNslUWndQuzSqVLam17pHJlncZgIwpQgAIUoAAF8iZw5tkzjIuJQfTz5zoP5OLigh59PtB8ubu769yPDXUXSElJQUpyMpKSkpCcnITkpGQkJydj04Y/8euypVCpVK8crHTZsvh+wUL467Bx3+CPB2DHtq2S8XYe+BcKP3/di2ZLClCAAhSgAAVsXuCb8WPx67JlEocTJ06gQoUKOvuI+7eLFSuGhw8fvraP+N00NjYWCoXitW3ZgAIUoAAFKEABClCAAhSgAAUoQAEGjPI1QAEKUIACFHilAANG+QKhAAUoQAFzFFi5bCmmjB+ntTRXe3tsi4iAm0xmjqXbbE1Jqan46fZtLL1zxyAGQc7OWFO2LFzs7Q0ynikH6XPxIk5ouZl035FjELvc86AABShAAQqYi8C7rVviwrlzknIORUbC3k5EfvOgQO4FnqnVktDRzAGkIohU82eVCilWGEbq6yvXhI1qgkgV6WGkfi8CSDOCSDPCSHOvzJ4UoAAFKGAJArOmTcXiBfMlpf5QogTe4CY6lnAKWSMFKEABClCAAhTIUeD9ixdxUstnQodOn4WziwvlKEABClCAAhYnIEKehg3+XFL3yj/Wo1x4uMWtx5QFx16/jhb162qdUmyyW8FCN9k1pSHnogAFKEABCuRW4L5Sidk3bmDLo0c6DyGTydCxS1d89PEn8PH11bmfJTd8/OgRoq9EIT4+HkoR+pmSovmuVCozPVa9+Jnyxc9V6d+VKUqkKJUv2qf/PEu/FCWU6W1f9Pv/9mlpablma/9uJwwdPQaOjo46jdGrcyccO3JY0vbEpShuFKuTIBtRgAIUoAAFKJAhMPTzQdi8cYMERASAhoSE6AW1cuVKdO3aVac+Q4YMwbRp3OhHJyw2ogAFKEABClCAAhSgAAUoQAGbF7BLy8unEDbPRwAKUIACFLB2AQaMWvsZ5vooQAEKWKaA+Gdcry6dcPzIEa0LqOntjZnFilnm4qyw6m2PHmHWjRu4p1S+dnUiYPPdrt0gLs5MTHyG1b/8otmJXNvxtpcXqhQogBBnZ81XIWdnOFtA4Git48eRmC0ky9XNDf+dPP1aHzagAAUoQAEKmFLgjXJlNDcDZD5EmPu+SpVMWQbnogAS1OqXYaMZwaMPVCrNc+Ir8+OUPNx4Yo7U4vdiX/nrg0jlfgp4eXmb4xJYEwUoQAEKvEZgwqiRWPvrSkmrteXKIYyhU3z9UIACFKAABShAAYsWyGnTuf9OnYarq5tFr43FU4ACFKCAbQoM/ngAdmzbmmXxLi6uOHj6jG2C6Lnqdk2b4ErUZUmvMm5uWF6mjJ6jsTkFKEABClCAAq8TUKWlYeW9e/jp1i0813FjUzs7OzRt0RKfDB6MoGD9gqFeV09+/lytVuPG9es4e/o0Ll04j2vXruL2zZt4+OAB4uPiNNfpWtIttk5OThj7zRQ0a9lKL9Y2jRvhavSVLH0cHBxw9PxFvcZhYwpQgAIUoAAFKNC3V0/8u3+fBEL8XiV+V9H3qFOnDvbu3fvabi4uLhAhpgqF4rVt2YACFKAABShAAQpQgAIUoAAFKGDrAgwYtfVXANdPAQpQgAKvFGDAKF8gFKAABShgrgLiwrbWTRohOSlJa4mziheHCKDkkX8CMUlJ+Ob6dRyOj9epiO6938fgocOytD1z6iS6dWiv84WLckdHTdhoaPpXcPp38ZyXg4NOdRiz0c3kZLQ+I72xpnjJkvh90xZjTs2xKUABClCAAnoJPLh/H/WrV5P0EX+nri9fXq+x2JgCphSIzwgjVSrxMD2EVISSiscZ4aQZzyutLIxU3PQiVyjSv/xePlb4+UEuV0CEkGp+LldABPvzoAAFKEAB8xAY+vkgbN64QVLMtogIiPc5eFCAAhSgAAUoQAEKWK7Ahxcv4lhCgmQBB06cgru7u+UujJVTgAIUoIBNCiiVSrwdWVFynU7NOnUx56eFNmmi76JPHD2KHp06au02tVgx1PPmRmL6mrI9BShAAQpQICeBY/HxmBATg+s5bHCvrV/1mrUw+OuhENdzWtIhgkEfPriP27du4eL587h86SKuX4vBndu38PjhIyQkxEP8LmctR8GgIHy/YCFKlCql95JqVamMp0+fZOnn5uaGf0+e1nssdqAABShAAQpQwLYFOrVphfNnz2ZBEJ/9JGj5XEgXqejoaBQrVkyXpvjiiy8wdepUndqyEQUoQAEKUIACFKAABShAAQpQwJYFGDBqy2efa6cABShAgdcKMGD0tURsQAEKUIAC+Sjwy89LMG3iBK0VuMlk2BoeDvGdh2kFklJTseD2bSy7c0enicuUK4fvfpiPwIIFtbZfs2IFJo4ZpdNYr2rkLpOhhKsrZpcoATd7+zyPp88A5549w4XERJxISMDmR48kXVu374Bx30zRZ0i2pQAFKEABChhV4NiRw+jVuZNkjjc9PTGvRAmjzs3BKWAqgbhsYaSZA0izh5GqrCyM1NHR8UXYaEb4qEIBSRCpeE7hB48CBUx1SjgPBShAAZsU+PiDPti3Z7dk7fsrVYKLid+/sMkTwEVTgAIUoAAFKEABIwp8eOkSRKBJ9uN/x07w39tGdOfQFKAABShgHIHdO3bgs34fSQYX4aIiZJSHbgIf9ngPBw8ckDQu5OKC38qWhb2dnW4DsRUFKEABClCAAloFbqekYGZsLHY9yRoi+SqusuXLY/DQYajyZlWzVH3y+DHu3L6tCQy9djUaVy5fxo3r13H3zh2InyUmJkKEjNrCUa362/h2ztxcva8ijCqWLC5h8pXLsfu/Q7bAxzVSgAIUoAAFKGBAgSZ1auH2zZtZRixcuDCuXbuW61lcXFyQrENAvmgXGxsLhUKR67nYkQIUoAAFKEABClCAAhSgAAUoYAsCDBi1hbPMNVKAAhSgQK4FNm/ejObNm0v612vYEDPn/ZjrcdmRAhSgAAUoYAgBcbFXtw7tcebUSa3D1fH2xnQdd3A0RD0cA/jf06cYHxODBzrsdu7l7Y1xU6aiTr36r6Ub8skA/L1162vb6dLgo6AgfJBDmKku/V/VJlGtxoXnzzVhohcTE3EpMRGXnz9/7bCTpn+L5q3bvLYdG1CAAhSgAAVMJbD+t7UYPfRryXRdAwIwKCTEVGVwHgqYjUCcSoUHKhUeKZWar4zHIoj0YfrzmlBSlQpqK7txx9nZGb4ijFSu0ISSvggilb8IJxXPpweRiu/uHh5mc85YCAUoQAFLERCh7iLcPftxpHJlS1kC66QABShAAQpQgAIUyEHgo0uXcFRLwOi+I8fg6eVFNwpQgAIUoIBFCWzfshlfDPxEUvPxC5dgz81/dT6XMVevonXjhlpDwEYULow2DIbQ2ZINKUABClCAApkFUlJTsfTuXSy5cwfisS5HcGgoBn35FRo2aapLc6O0SYiPTw8PFQGit3HrRiyuRl/BzRs3cP/ePTx98gRqtdooc1vSoHZ2dvhwwMfoN/BTiMe5OR7cv4/61atJuorXweZde3IzJPtQgAIUoAAFKGDDAtUiwvH8eWIWgcqVK+PIkSO5VqlSpQqOHj2qU/8vv/wSU6ZM0aktG1GAAhSgAAUoQAEKUIACFKAABWxVgAGjtnrmuW4KUIACFNBJoF27dli3bp2kbZfuPfDVyFE6jcFGFKAABShAAWMKXI+JQYcWzZCclKR1mtnFi6M6b9Az5inIMvbgK1ew9zU7v8tkMrz/UV8MGPS5znWlpqaiaZ1amgso83q42dtjY3g4vBwc8jpUlv53U1LQ/uxZJOl4cWrmzhu270DhsDCD1sPBKEABClCAAnkRmDV9GhbPl24sMrloUTT08cnL0OxLAasXeKpSISN4VBM6mh5Cmv3xY2sMI3VxR5YzRQAAIABJREFUyRRE+iJ8VK7IGkQqwkpFSKmbm5vVvxa4QApQgAK6CLzTsjkuXbiQpanMzg4HIyN16c42FKAABShAAQpQgAJmLND30iUc0RIwuufQEfjwPTYzPnMsjQIUoAAFtAnEx8WhZpVISTDm/qPHUcDTk2h6CAz9fBA2b9wg6eHr6Ii/ypeHk729HqOxKQUoQAEKUIAC/zx5gmmxsbidkqIThqeXNz4d8gXavfOOUYPS09LSNNe8xly7irt37uDu7RchotevXcWtmzdx7949KHWsWaeFWWkjjwIF8O2cuahW/e08rVB8Hic+l8t+lCpTBms2/JWnsdmZAhSgAAUoQAHbElAqlahStrRk0Y0bN8bWrVtzjdG6dWts2CB9z0jbgC4uLoiNjYWCm9Xk2psdKUABClCAAhSgAAUoQAEKUMD6BRgwav3nmCukAAUoQIFcCog3mIsUKQIR6JX9+GvnboQWKpTLkdmNAhSgAAUoYFiB5YsXYfrkSVoHdZfJsCUiAiJUkofxBfpfvoxDcXE5TlSzTh2MnjgJfv4Behcjdmrv2Kol7t29A/GBfF6OLgEB+DwkJC9DSPr2v3QJh7TcJPq6SUTg6rELl17XjD+nAAUoQAEKmFRg8McDsGOb9CK3DeXLI8jZ2aS1cDIKWKtAGoAnKlWOAaSaYNL0cFIRRpqaJnpYz+Hi6qq5uPVFCOn/B5GK8FG5XIGMIFL/gAA4OTlZz8K5EgpQgALZBJrUqYXbN29medbF3h77K1WiFQUoQAEKUIACFKCAhQvk9NnRrgP/Qe7nZ+GrY/kUoAAFKGCLAp3atML5s2ezLH3KzFlo0qKFLXLkes337t5F41o1tF6bOzA4GN0DA3M9NjtSgAIUoAAFbEngZnIyJsbE6HzdppOzMz7o1x893u8DZxcXg1GJa1tjrl7FtavRuBYdjajLlxF9+TJu3IiFSqUy2DzGGsheJkNAYCBCQkMRFBSM58+fo2jx4saaTq9x7ezs0Lp9BxQMCtKrn7bGBw8cwIc93pP8qErVqlj0y8o8j88BKEABClCAAhSwHQHx3k7DGtUlC+7SpQtWrFiRa4j+/fvjhx9+0Ln/nDlzMGDAAJ3bsyEFKEABClCAAhSgAAUoQAEKUMDWBBgwamtnnOulAAUoQAGdBYYNG4bJkydL2r/1dg38+PNSncdhQwpQgAIUoICxBcQu3906tMeZUye1TlXfxwdTihY1dhkcH0CvCxdw+tkziUVQcAjGfTMFb1SrZhCnxMREXL1yBefPnMH5c2cRHRWF27dv4dHDh0hOStJpjr/CwxFooKCiDQ8eYFxMjE7zZm8kLnzcundfrvqyEwUoQAEKUMBYAh1aNMPlixclwx+pXNlYU3JcClDgFQIiWlSEjGYOHc3p8ROlEtLtgiyb183NTXsQqUIBX7kCCr8XIaX+AYFwdHS07MWyegpQwOYEalaJRNzTp1nWXUAmw+6KFW3OggumAAUoQAEKUIAC1iaQ08Z8f+8/ALGhBg8KUIACFKCApQl8N3UKlvy0IEvZbd/piDGTpNeZWtraTF3vtEkT8cuSxZJpxUbKm8PDIb7zoAAFKEABClBAu8Dz1FQsun0bv9y9C5UOG3Xa29ujfafOGPj5YHh6eeWKVa1W48b165oQUXG96vlz5xAddRm3bt7Es4SEXI1pyk5eXt4IKRSK4NBCCAkJefFd/DkkFEHBwZDZwO8eW/7aiK8HfSZhr9+4MWbMmWfK08G5KEABClCAAhSwcIGLF86jY0vphjsDBw7ErFmzcr26iRMnYsSIEZL+pUqXgZgz+zF06FBMmjQp1/OxIwUoQAEKUIACFKAABShAAQpQwNoFGDBq7WeY66MABShAgVwJJCcnIygoCI8ePZL0nz1/AWrXq5+rcdmJAhSgAAUoYCyB6zExaNe0MZRKpdYpvi9RAm95ehpreo6bLtDp3DlEPX+exaOApyf2Hz1uMiMRMBpz7RquRl/BqePHsXrFL1pfF63kcowqUiTPdd1XKtH+7FkkqtW5Gmvo6DHo1E26K3quBmMnClCAAhSggIEE3ihXBikpKVlGEzcy7mXQlYGEOQwFjCcgwkVFyOhDlQoPlcoXoaSZHj9IDyoVzz9RqawujNTd3f1FGKmfH+Sa8FE/zZ8zB5EqFH7wCwiAg4OD8U4ER6YABSigo0ClUiWQmpo1Glrh6IitERE6jsBmFKAABShAAQpQgALmKjDg8mUcjIuTlLd17z8oGBRsrmWzLgpQgAIUoECOAv/+bz/69uyR5eeBBQti2z/7qaangAgiq/tWVa2b6PYMDMTHwfxdQU9SNqcABShAARsR2P7oEWbcuIEHOVwrnJ3h7Vq1MHbyN/Dz122jj4cPHmhCRM+eOoXz587iatQV3L59C0+fPEGaDmGm+XUanJycEBQsgkNDEBJaCMEhIQgpVAghoaEIKVQY4nN0Wz9WLP0ZUyeMlzC807kzRoybYOs8XD8FKEABClCAAnoI7N+7FwP69Jb0GDduHEaOHKnHSFmb/vzzz+jVq5ek/3u938fyxYskz/fu3RuLFkmfz3UB7EgBClCAAhSgAAUoQAEKUIACFLAyAQaMWtkJ5XIoQAEKUMAwAsuWLUOPHlkvBBUji4tBt+7dBzs7O8NMxFEoQAEKUIACBhRYuvAnzJjyjdYR3e3tsaVCBbjZ2xtwRg6VXaDl6dO4nS2MLL9vJlmz8hdMHD1acrLEK2FtuXIo7OKSpxP5WVQU9j99qnUMR0dHBAYFaYKNNCFHCgW8fXxgn+l12KVHD4jd4XlQgAIUoAAFzEXg7p07aFTzbUk5hVxc8Ee5cuZSJuugAAUMICDi7B6LANL0EFJNGKmWx+K5pyoV0gwwpzkN4e7h8SKANFMQacbv7eK7CCL1VSjgHxAAmUxmTqWzFgpQwEoEnj9PRLWIcMlqQp2dsa58eStZJZdBAQpQgAIUoAAFbFfgk8uX8a+WgNHNu/YgODTUdmG4cgpQgAIUsFgBsTnd25UqSDap27hjFwoVLmwR6xIbGO/fuwf79uxB2w4d0KBJ0yzXcJhyEYvn/4hZ06dJpnSyt8df5cvD19HRlOVwLgpQgAIUoIBZC1xLSsL4mBicTEjQqc5iJUpgynezUKJkKUl7sYn9xQvnceLYMVw4e1YTKHrn9m08efwY6lxuNK9TUXloJO7fUfj5vwwQFcGhwSEiPDRUEyjq5+/Pe3xe4ztn5gz8NG+upFXfjz9Bv08/y8PZYVcKUIACFKAABWxFQKlUYt3aNZg4epTWJc+bNw/9+vXLNcf27dvRuHFjSf9uPXvhl5+XSJ5v3rw5/vrrr1zPx44UoAAFKEABClCAAhSgAAUoQAFrF2DAqLWfYa6PAhSgAAVyJRAZGYnjx49L+g7+eii6v98nV2OyEwUoQAEKUMDYAmJ38G4d2uPMqZNap6rv44MpRYsauwybHr/hyZN4rFJlMQgrVgzrt27PV5dab1TW7CCf/ajj7Y3pxYrluratjx5hxNWrWvtXrV4dC5Yuz/XY7EgBClCAAhTIL4HD//2HPu91lUxf3csLs4sXz6+yOC8FKJDPAiKM9FUBpJqfqVSagNI4KwwjLeDp+TKIVISOKtI3ENAEkfr5wTc9pFQ8ZhhpPr9YOT0FLEjg/r27aPB2dUnFpdzcsKJMGQtaCUulAAUoQAEKUIACFNAmMPDyZRzQEjBqSSFsPLMUoAAFKECB7AIf9ngPBw8cyPL0iHHj8U7nLmaJJYIfjhw6iD07dmDn9m24f+9eljq9vL3Rp19/vNulK5zzuEGtvgDJycloUP0txMVJN7Vtp1BgmIWEtuq7branAAUoQAEK6COQoFZj/q1bWH3/PlLTXr8lpo+vLyZMnYZqb9fA6ZMnceLYUVw8fw4xV6/h3p07eBr3FMqUFH1KMFlbd3d3zYYkGeGhLx9rnisEJycnk9VijRONGzEcv69eJVmaOf8ua43ngWuiAAUoQAEKWKJARrCoCCu/d/dujktYs2YN3nnnnVwv8ezZsyivZUPi9u92wp+//wZVtnu1KleujCNHjuR6PnakAAUoQAEKUIACFKAABShAAQpYuwADRq39DHN9FKAABSigt8ChQ4dQtWpVST9xQcKeg4fh7uGh95jsQAEKUIACFDCVwPWYGLRr2hjiA1xtx4KSJRFZoICpyrG5eaofP46UVBE99P9HufBwrPxjfb5abFy3DiO+HKK1hmVlyqCsm5ve9YnQpDZnz2rCk7IfDo6O2HvwMDz4WtPblR0oQAEKUCD/BX5btQrjRw6XFNIzMBAfBwfnf4GsgAIUMHsBcWNXRtioCB59oFJpwkkzPxZBpKJNvBWGkXp6eUGh8IOvQq4JH5XLFRBBpPL0x5rn0kNK7WUysz+fLJACFDCeQPSVKLRt0lgyQaSHBxaUKmW8iTkyBShAAQpQgAIUoIBJBAZGReHAU2lg2J/btqNI0dxvgGeS4jkJBShAAQpQIAeBxfN/xKzp07L8tEHjJvh2zlyzMRNBD/v27Mb2LZtx9NChHK8hylyws7MLOnbpgj79B8Db29tka/ljzWqMHT5MMp+9nR22R0TA28HBZLVwIgpQgAIUoIA5CYgo0Y0PH2L2jRt4ouUaTW21ivtcnJ2dER8Xp9Pf/6Zer9ioMrBgEEIKhSI45EWQqAgODQ4N0Xz39vExdUk2Nd+g/n2x6++/JWuePX8Baterb1MWXCwFKEABClCAAroJiPvS1v+2FgvmznllsGjGaLt27ULdunV1G1xLqydPnsBHy++ENevUQdSlS7h961aWXiEhIYiNjc31fOxIAQpQgAIUoAAFKEABClCAAhSwdgEGjFr7Geb6KEABClBAb4Hu3btj+fLlkn5ip6tREybqPR47UIACFKAABUwtsOSnBfhu6hSt03rIZNgcEQE3e3tTl2X184lY0TePHpWs841q1bBw+Yp8X3+dN6vg8ePHkjoqenhgYS5CO76KjsZOLeOJCYaPHYeOXbrm+5pZAAUoQAEKUCA3AjOmfIOlC3+SdP2ueHHU8PLKzZDsQwEKUCBHARFG+iA9bFQEkGYEj4rvmj+rVJrnxOM4tdqqJO3s7ODl5QVfETaaPYhUE0D6IohUrpBDrvCDPf8da1Xnn4uhgBA4ffIEunVoL8Go4+2N6cUYOMVXCQUoQAEKUIACFLB0gc+iorBfS8DoH1u2oljxEpa+PNZPAQpQgAI2KnD29Gl0adcmy+oLeHpi35FjEO955tdx+eJFbNrwJ3Zs3YLY69dzXYYI/qrfqDE+/eJLTeiXsY/U1FRUKqX994JdFSrAkwGjxj4FHJ8CFKAABcxQ4NLz5xh/7RrOJyaaYXWvLkmEhIqwUG0hogULBoEbUObfKX07siIS4uMlBazesBGly5TNv8I4MwUoQAEKUIACZiegb7CoWECpUqWwc+dOBAcH52k9jo6OUGUL2C9VugwcnBxx9tSpLGOLtikpKXmaj50pQAEKUIACFKAABShAAQpQgALWLMCAUWs+u1wbBShAAQroLZCUlKTZfT05OVnSd92WbShavLjeY7IDBShAAQpQwNQCqWo13uv4Ds6cOql16gY+PvimaFFTl2X18yWo1ahz4oRknbXr1cPs+dKQMlOD/L5mFcYNH6512tnFi6O6HoFp4mZQcVOotqN4yZL4fdMWUy+P81GAAhSgAAUMJvBZv4+we8cOyXibwsMR4ORksHk4EAUoQAF9BdSZwki1BZBmDiONt8YwUm/vF0Gk6eGjIpg047EmhDQ9pNRXLmcYqb4vLranQD4J/Lt/H/r26imZvaVcjtFFiuRTVZyWAhSgAAUoQAEKUMBQAoOiorBPS8Do2r82o2QuNr8zVF0chwIUoAAFKJAXgbS0NNSsEon4uLgsw6z8Yz3KhYfnZehc9139y3JMHj8Oaalia1zDHRUjK+PLESONvq63KoQjMVuAmohqPVS5MvIvstVwjhyJAhSgAAUooIuA+Fv8/LNnGBgVhTiVCmm6dMqHNs7OzggOCUVwaIgmSDQ4JATBIlA0NBShhQvB1dUtH6rilLoIVK9UAc8SEiRND5w4BXd3d12GYBsKUIACFKAABaxcQASL/vn7b5g/53vcu3tXp9WWLFkSo0aNQufOnQ1yzZ4Y7/Lly1nmFiH2ERUr4Z/duyQ1PXz4EL6+vjrVykYUoAAFKEABClCAAhSgAAUoQAFbE2DAqK2dca6XAhSgAAVeKbBnzx7UrVtX0qZcRARW/r6OehSgAAUoQAGLEbgeE4N2TRtDfMCr7VhQsiQiCxSwmPVYQqH3lEo0y7Yjpqi7WctWmDxjplksoWblSojLdpOLKKy4qytWldVtB3IRpNruzBk8yrYrqBhHJpPh7/0HNCE/PChAAQpQgAKWKtC2SWNEX8kapC1uXjxcubKlLol1U4ACNiggwkjvK5V4pFTigUql+S5CSUUIafbH4nd8azrs7e0hLiqWBpG+CCTNCCIVj0UYqZ0db1G3pvPPtViWwN9bt2DIJx9Lin4vMBCfBgdb1mJYLQUoQAEKUIACFKCARODzqCj8oyVgdPWfG1C6bDmKUYACFKAABSxWYPDHA7Bj29Ys9X865Av0/qivSdeUkpKCYYM/h3iPxZhHoSJF8NkXX6Few4ZGeT+1VaMGiLl6NcsSPGUy7KpY0ZjL4tgUoAAFKECBfBVITUvDhefPcSw+HkfTvxINHBaemwWKz079AwI0IaIhhUJfhoiKMFHxZ7nCzyi/D+SmVvbRXSA6KgptmzaWdHD38MCB4yd1H4gtKUABClCAAhSwSgGVSoX1v63Fwh/m4fatWzqtsVixYppg0a5du2ruIzLUIe7tFvd4Zz9atWuHDX/8IXn+3LlzKFOmjKGm5zgUoAAFKEABClCAAhSgAAUoQAGrEmDAqFWdTi6GAhSgAAXyKjBmzBiMHTtWMkyPPh/g86++zuvw7E8BClCAAhQwqcDiBfMxa9pUrXN6yGTYFhEBZ3t7k9ZkzZNdT0pCu7NnJUvs0KkzRo6fYBZLX71iBSaNGaW1lglhYWiiw86do65exeZHj7SOMeirr9Czz4dmsVYWQQEKUIACFMitQKXSJZGaLWyvgEyG3byJMbek7EcBCpi5gCo9jFQEkGrCR1UqTRhp9sciqDTR2sJIZTL4+PhAofCDrwgfVSigSP+uCSIVj+UKKPz8NKGlDCM18xczy7M4gXVr12DMsKGSugeGhKB7QIDFrYcFU4ACFKAABShAAQpkFfj8yhX88+SJhGXFH+tQPjyCXBSgAAUoQAGLFVj760pMGDUyS/1V36qOBcuWm2xNd+/cQZ9uXXE95ppecxZxccHbXl54rlbjUHw8biQn69zfx8cXHw74GO906QJHR0ed+72uYe03q+DJ48dZmoU4O2N9+fKv68qfU4ACFKAABSxGICNQNCNMVASL5legqAiV1ASGhoYiOFSEiKYHiYaGaIJFDfn3vMWcICsvVASGjR4qvR8qvEIF/PKbNKjLyjm4PApQgAIUoAAFsgmIIHIRSK7LERYWhpEjR6J79+4GDRbNmLtbt25YsWKFpJSmLVpiy18bJc/v2rULIpSUBwUoQAEKUIACFKAABShAAQpQgAJSAQaM8lVBAQpQgAIUyCRQp04d7N27V2Ly67o/UZYXK/K1QgEKUIACFiYggrE6tWmNixfOa628ka8vJoWFWdiqzLfci4mJ6Hpeam1OQeWpqamoWTkSCQnxEsiCTk5oKZe/EjhBrcbKe/e0tgktVAh/7dxtvieIlVGAAhSgAAV0ELh18waa1qktaRnm4oK15crpMAKbUIACFLBuAWX2MNL0QFJNGGm2x/l1Q5yxzoC9TAZfX/mL0FERROr3Inw0I4hUhJRm/EyEkfKgAAVeL7B88SJMnzxJ0nBMkSJo8Zr3KF4/OltQgAIUoAAFKEABCuS3wJArV7BHS8DoL2t/Rzg388nv08P5KUABClAgDwLXY2LQskG9LCM4ODjg35On4eTklIeRdet66N9/MfCjD/D8+fPXdrADEO7ujtre3mjo44MgZ+eXfdIAzd/VC2/fhrjmRddDbMTUqm07vN+3Hwob4LqjyDKloFapskxfzt0dS0uX1rUktqMABShAAQqYnYAmUDQxEUcTEiBCRU0ZKCp+LykYFKQJEQ0WoaEZYaIhoQgpFAovL2+z82JBxhUYN2I4fl+9SjLJ+x/1w8AhQ4w7OUenAAUoQAEKUMCsBS6cO4d3W7d8bY2FCxfGiBEj0LNnT4jfN411fPXVV5g6dapk+EZNm2H7ls2S53/99Vd06tTJWOVwXApQgAIUoAAFKEABClCAAhSggEULMGDUok8fi6cABShAAUMKqFQquLq6QnzPfLi5ueHAiVMQF0XyoAAFKEABCliagNhFsmOrFlAqlVpLX1CyJCILFLC0ZZllvccSEvDhxYuS2vp+MhD9Bn5qNjUv+WkBvps6xaD12NnbY9POXZrd63lQgAIUoAAFLFng3//tR9+ePSRLqOXtjRnFilny0lg7BShAAZMLpIgw0pQUPFSpoC2AVDwvQknFz56nppq8PmNOKBNhpPL0EFIRSJpDEKncT8Eb+Ix5Iji22Qv8MHsWfvx+tqTOOSVKoJqnp9nXzwIpQAEKUIACFKAABV4t8MWVK9itJWB06ao1qFi5MvkoQAEKUIACFi3QuFYN3Ll9O8sa5i9dhmrV3zbquhb+MA9zZs5AWpqIB835eNvLC3W8vVHX2xveOoQ+HImPx9I7d/BvXJxe9fv5+6P9u53wTucuUPj56dVXNE56/hxVI8pL+lX39MTsEiX0Ho8dKEABClCAAvklkBEoeiQ9UPR4fDyMuSGjr1yuCRANCQ1FcGio5rsmUDQkBAEFC8Le3j6/KDivGQp0aNEMl7Vc37xh+98oHFbUDCtmSRSgAAUoQAEKmEpg7nczsWDunBynCw0NxfDhw9G7d284OjoavaxZs2bhs88+k8xTr1Ej7Nq+XfL8zJkztbY3eqGcgAIUoAAFKEABClCAAhSgAAUoYAECDBi1gJPEEilAAQpQwDQCe/fuRZ06dSST1a5XH7PnLzBNEZyFAhSgAAUoYASBRT/+gNnfTtc6cgEHB2wJD4cLLybMs/yBuDgMvHxZMs7gr4ei+/t98jy+oQZITkpCzTcqQ3w31NGnX3988vlgQw3HcShAAQpQgAL5JrB6xS+YNGa0ZP4+BQuib1BQvtXFiSlAAQpYu4AIGM0IG80cPPogPZxUhJBmPE6ysjBSBwcHyEUI6csvP81jcTO+JphUPO/3IqTU08vL2l8KXJ+NCUybOAG//LxEsuqVZcuipKurjWlwuRSgAAUoQAEKUMD6BL68cgW7tASMLl75Kyq/8ab1LZgrogAFKEABmxIYO3wY/lizOsuau/XshS+GjzCKg7jG47N+fXFg/75Xjv+mpycmhoXBR4dQUW0DXUpMxM9372LHo0fQd1uoosWLo0v3HmjaoiU8dNzsWIS0irDW7EcTX19MCAsziiUHpQAFKEABChhCQASKnk9MxNH0QNGj8fEwxueY3j4+CK9QEYUKF8abb731MlTUhZ+jGOI02sQY4vfIahXCkZrtc3bxOfXR8xdtwoCLpAAFKEABClAgZ4H2zZsi6tIlrQ3mzp2LPn36wMnJyWSEv/32G9555x3JfOIe7727dkqe//rrrzF58mST1ceJKEABClCAAhSgAAUoQAEKUIACliTAgFFLOluslQIUoAAFjCowduxYjBkzRjLHkKHD8F7v9406NwenAAUoQAEKGFMgVa1GpzatcfHCea3TNPP1xThelJ/nU7Dj8WN8HR0tGWfk+Ano0Klznsc35ADzZs3E/Dk57zKqz1yBBYOwde8/sLOz06cb21KAAhSgAAXMUiCnkKt5JUviTR1vhDTLhbEoClCAAlYkkKhWQ4SQitBREUqa/XHmoNJkKwsjdXR0fEUQqRxyEUoqwkkVfjrfwG9FLw0uxQIFRg/9Gut/WyupfEN4OIJMeHOCBdKxZApQgAIUoAAFKGARAl9FR2Pn48eSWhf+shJvVK1qEWtgkRSgAAUoQIGcBLZt2oQvPxuY5ceBBQti2z/7DY4We/06+rzXFXdu3cpxbAc7O3waEoLO/v4Gmf9GcjKW372LDQ8eQJmWpteY9vb2qFS5Crr06IFadeu9MoRCXMvUsWULyfgd/f3xZWioXvOyMQUoQAEKUMCYAi8DRePjcSQhAceMFCgqNhwsHxGBeg0aokq1aggrWsyYy+LYNiBw6N9/8UH3bpKVBoeEYPPuvTYgwCVSgAIUoAAFKJCTwO2bN9GkTi2tP05OTjZpsGhGEf/++y+qV68uqalG7drYv1f6u0uvXr2wePFinmQKUIACFKAABShAAQpQgAIUoAAFtAgwYJQvCwpQgAIUoEC6QN26dbFnzx6Jx6r1G1CmXDk6UYACFKAABSxaIDoqCh1aNINarda6jgUlSyKSoVl5OscbHj7EuGvXJGNMnDYdLdq0zdPYhu4c9/Qp6r5VFSqlMk9Di1DR9Vu3o0jRonkah50pQAEKUIAC5iLw8Qd9sG/Pbkk5WyMioHB0NJcyWQcFKEABCugo8ExLGGnmANLMj1OsLIzUycnpReCoXPEidFTz+P9DSDOCSMV3dw8PHUXZjAKGFRj88QDs2LZVMuiuihXhKZMZdjKORgEKUIACFKAABShgcgGxMZ/YoC/7sWDpclTVcnOoyQvkhBSgAAUoQIE8CMTHxaFG5UqSEfYfPY4Cnp55GDlr1/179+Czfn2hfMX1Hb6OjphZrBjKubsbbN6MgcRGT7/eu4fV9+9DbP6k7+Hk7Iw69Rugw7ud8Ea1ahDho5mPnAKvPixYEB8GBek7HdtTgAIUoAAFDCagTkvD+cRETZCo0QJF7eygUChQoVIkGjZpgmpv14CPr6/B1sCBKCAEpk4YjxVLf5ZgNG7eHFO/m00kClBQiSt2AAAgAElEQVSAAhSgAAVsWODnhT9h5pRvJAKDBw/G9OnT80Xm+vXrKFy4sGTut96ugX//J93Yp2nTpti8eXO+1MpJKUABClCAAhSgAAUoQAEKUIAC5i7AgFFzP0OsjwIUoAAFTCKgUqng4eEBsbNW5sPNzQ0HTpyCCM/iQQEKUIACFLB0gZ/mzcWcmTO0LqOATAYRnOWc7UJ+S1+zKetffe8epsXGSqacOfcH1GvUyJSl6DTX5HFjsGr5cp3a5tSoc/fu+Hrk6DyNwc4UoAAFKEABcxJo2bA+rmcLDBfvCByuXNmcymQtFKAABShgBIEEtRriZvkHKpXme+bHIoj0YabnU9LSjFBB/g3p7OKSKYj0RSCpXOGX/l0BhcIPvukhpeI9cx4UMJRA3549tF78f6hyZWSNmjDUjByHAhSgAAUoQAEKUMCUAkOjo/G3loDRHxf/jLdq1jRlKZyLAhSgAAUoYBSBjq1a4uL5c1nG/vSLL9H7w4/yPF9aWhpmTPkGyxYtfOVYYjPhKUWLwsfBIc9zvmqAxNRUbH74EJsfPcKphIRczVWggCdatm2Dlm3bw93dHf8d+B8mjdF+zcmQ0FB08vfP1TzsRAEKUIACFMiNQEag6NH4eIivYwkJSDLwBoUiaDswKAiRVd5Ak+bN8UbVanBxdc1NuexDAZ0EYq9fR4v6dbW2nTJzFpq0aKHTOGxEAQpQgAIUoIB1CnTv2AEnjx+XLO6ff/5BzXz6HEfc5y021hbvjWU+xO/Qp04ch/h5lucjI3H06FHrPEFcFQUoQAEKUIACFKAABShAAQpQII8CDBjNIyC7U4ACFKCAdQiIN71r164tWYzYOX3Wj/OtY5FcBQUoQAEK2LxAqlqNTm1a4+KF81otmvv6YmxYmM075RZgyZ07mHvzpqT7/KXLUK3627kd1qj9rl6JwrWrV5GUlITkpCQkJSUjOfnFY82fNY+TX/5c/OxF22TNha3zFi2GTCYzao0cnAIUoAAFKGAqAfG7UuVyZSC+Zz68HByws0IFU5XBeShAAQpQwAIE4tPDSDOCR8V3EUgqQkgzPxbPKa0sjFT8W1AuV0Dh9+ogUv+AAM3F3jwo8CqBru3b4cypk1ma2NvZ4VBkJOEoQAEKUIACFKAABaxAYNjVq9j+6JFkJXMXLkKN2nWsYIVcAgUoQAEK2LqACABduvCnLAxFixfHui3b8kzzyYcf4J/du3IcR2yQ1zMwEP2Cg02+UcuN5GRN0OhfDx/iVnJynteqbYBxYWFo5utrlLE5KAUoQAEK2LZAnEql2XBQ8zmfUon/4uJwKyUFZ589Q7KBA0UdHB0REhKKN6pVQ7OWrVAxMhL2vN7Stl+AJlz92dOn0a9XTzx9+kTrrEfPX4SDkUPqTbhcTkUBClCAAhSggJ4CD+7fQ4O3q0uCPOVyOe7fvw87O/HuU/4cgYGBuHv3bpbJQ0JDkZKSgnvZng8ODsaNGzfyp1DOSgEKUIACFKAABShAAQpQgAIUMHMBBoya+QlieRSgAAUoYBqBcePGYfRo6U7oQ4YNx3u9epumCM5CAQpQgAIUMIFAdFQUOrRoBnW24KyMqZeULo1wd3cTVGJ9U8y7eROL79yRLGzZmt9QoVIl61swV0QBClCAAhSwMoHrMTFo2aCeZFXFXV2xqmxZK1stl0MBClCAAqYSiFOrs4SOvgwgTQ8k1QSTioBSlQoqKwsjdXV10x5E6ucH30whpf4BgXB0dDTVKeE8ZiTQulFDXLsanaUiJ3t7HOD7KGZ0llgKBShAAQpQgAIUyL3A8KtXsU1LwOjs+T+hdj3p+3C5n4k9KUABClCAAvkj8O/+fejbq2eWyUX4wsHTZ+Hs7JzrosS1PW2bNs6xv4dMhklhYaju5ZXrOQzV8dSzZ9jy8KHm73zxXqihjlnFi+NtM1ifodbDcShAAQpQwLgCSampLwNDM4eHZoSIZn7OmJ/Hib//C4eFoVr1GmjVrh1KlCpl3IVzdArkILB7xw589dlAJOcQBu/p6Yl9R4/TjwIUoAAFKEABGxZY++tKTBg1UiLQs2dPLFmyJF9lKleujGPHjmWpQSaToWTp0jh/9qzkvThxf1x+BqLmKxYnpwAFKEABClCAAhSgAAUoQAEKvEKAAaN8eVCAAhSgAAUA1KtXD7t375ZYrNmwEaXKMESELxIKUIACFLAugQVz52DudzO1LsrLwQGbw8PhbG9vXYs2wWqmx8Zi1b17kpl++2szLxQ1gT+noAAFKEABCuRVYP/evRjQR7rJSD0fH0wtWjSvw7M/BShAAQpQ4LUCcSoVxA2OGaGjD3N4LMJI1VYWRuru7g65QgG5nx/kmvBRP82fMweRKhR+8AsIgIODw2st2cAyBOpXfwsP7md9L0UEZOypWNEyFsAqKUABClCAAhSgAAVeKTDi6lVs1RIw+t28H1G3YUPqUYACFKAABSxeICUlBdUiyks2+f1i+Ah069kr1+sbNvhzbNrwp9b+YmO874oXR6CTU67HN0ZHEdb2v6dPsenRI+x78gTKPL5/+XPp0ijPDZKNcao4JgUoQAGLERCfhYnPxDJCQsX3nMJDEw0Ycq0PkKubG4oWK47qNWuifadOKFgwSJ/ubEsBowisWbkCk8aMRtorfh/r2qMnvhwhDRQzSkEclAIUoAAFKEABsxQQm+aIzXOyH+vXr0fr1q3zteZWrVph48aNkhrKR1TAmVMnJc8/ePAAcrk8X2vm5BSgAAUoQAEKUIACFKAABShAAXMUYMCoOZ4V1kQBClCAAiYVUKlU8PDwkOzO6ebmhgMnTnH3KpOeDU5GAQpQgAKmEBC7M3Zu0xoXL5zXOl1zuRxjixQxRSlWNcf4mBj8+eCBZE2bd+9BcEioVa2Vi6EABShAAQpYo8DKZUsxZfw4ydL6BQXh/YIFrXHJXBMFKEABCliwwJOM8NH0Gys1oaSZHmcElT62xjBSD48XAaSZg0gVCihEQKnmux98FQr4BwRAJpNZ8Fm2/tKrRpRH0vPnWRYqd3TEtogI6188V0gBClCAAhSgAAVsQGDU1avYrCVg9Ns5c9GgcRMbEOASKUABClDAFgT6vNcVh//7L8tSi4SF4c/tO3K1/KdPn6Bu1TcloaVisNre3phctCic7OxyNbapOsWr1djx+DE2P3yIEwkJSNNzYrE58ooyZcwuRFXPZbA5BShAAQrkIJCx4V7m4FBt4aHiszB9/w4xNrq7h4dms/lateuibceO8GWIkbHJOb4eAiJQdPa307F4/o+v7PVB/wH4eNDneozMphSgAAUoQAEKWJvAs4QE1KgSidRsQf1OTk54/PgxxH3V+Xn069cPP/4o/Z2mTLlyOH/2rKS0M2fOoFy5cvlZMuemAAUoQAEKUIACFKAABShAAQqYpQADRs3ytLAoClCAAhQwpcA///yD2rVrS6as26ABvvthvilL4VwUoAAFKEABkwlER0WhQ4tmWm9IEEUsKV0a4e7uJqvHGiYaFh2N7Y8fS5ay5+Bh+Pj6WsMSuQYKUIACFKCAVQt8M24sfl2+TLLG+aVKobKHh1WvnYujAAUoQAHrFRA3Xr4MI00PIdWEkWp5LMJIU9PM7VbNvJ2bAp6eL4NIReioXCHXBJBqgkj9/OArfxFK6ufvzzDSvFHr3Ts1NRWVSpWQ9Atxdsb68uX1Ho8dKEABClCAAhSgAAXMT2DUtWuaYLHsx/TZc9CwaVPzK5gVUYACFKAABXIhsPCHefh+xreSnuu2bEPR4sX1HjGn8cRARypX1nu8/O5wKyUFWx8+xMaHDxGbnKy1HBd7e0R6eOBNT0/NVwlXV5h3hGp+q3J+ClCAAuYnkJSa+uKzJ6USYhO8nMJDxWdUSgv6LEp8zlS6TFnUadAALdu0hZe3t/nhsyIKAFCpVBj6+SBs37I5Rw87OzuMmjgJ7d7pSDMKUIACFKAABWxcYOnCnzBjyjcShVatWuHPP//Md53x48dj1KhRkjpKli6NSxcuSJ7fuXMn6tWrl+91swAKUIACFKAABShAAQpQgAIUoIC5CTBg1NzOCOuhAAUoQAGTC+T0hvOXI0aia4+eJq+HE1KAAhSgAAVMJfDj97Pxw+xZWqfzcnDA1ogIONrxkn1dz8dnUVHY//SppPnBU2fg4uqq6zBsRwEKUIACFKBAPgn0690LB/b9I5n97woV4OPgkE9VcVoKUIACFKCA6QREtKgIGc0pgFTcDKr5mUqFJ0olUk1Xmklm8vTy0oSP+ooQUj8/TTCpCB+Vpz/WPCeCSRUK2MtkJqnJmid5+vQJalWRhmKUdHPDyjJlrHnpXBsFKEABClCAAhSwGYHR165hk5aA0SkzZ6FJixY248CFUoACFKCAdQucOXUSXdu3kyzS3t4eR89d0Ot9JLEhS+03qyBOy7Un48LC0MzCN7c99+wZNj16hL8fPUKws7MmTLRqgQKI8PCAA69Psu7/ULg6ClDAIgXUaWl4lC0sNKfw0ES12iLXmL1oESBaLjwcDRo1RoOmTeHlxUBRqzixVr6IZ8+e4ZMP+uDo4UM5rlQmk2HOTwtRvWYtK9fg8ihAAQpQgAIU0EWgV+dOOHbksKTpokWL0Lt3b12GMGqbxYsX4/3335fMITbziY6Kkjy/cuVKdO7c2ag1cXAKUIACFKAABShAAQpQgAIUoIAlCjBg1BLPGmumAAUoQAGDCtSvXx+7du2SjLlm418oVZo3sRoUm4NRgAIUoIBZCajVanRo0UzrB6yi0JZyOUYXKWJWNZtzMR9euoRj8fGSEk9evmLOZbM2ClCAAhSgAAXSBZrVrYObN2KzeMjs7HAwMpJGFKAABShAAQpkExDhoiJkVNxIKkJHxZe2xyKU9KlKZVVhpHZ2dvDy8oKvCBvNHkSqCSB9EUQqV8ghV/hBhEnwkAqI37vE71/Zj4oeHlhYqhTJKEABClCAAhSgAAWsQGDMtWv4S0vA6KRvZ6B5q9ZWsEIugQIUoAAFKACkpaXhrQoReP48UcIR+cYbWLJylc5MO7ZtxeCPB0ja+zo6Ykt4OMTnVjwoQAEKUIACeRWIU6k0n+mIz3Ayf2V/7olKBbE5nbUczi4u8PT0gq9cDv8Af6hVaqQoU1CmbDlUqVoVFStXgbc3A0Wt5Xzbyjoe3L+PD3u8hyuXL+e4ZCdnZ/z6x3oUL1nSVli4TgpQwMgC4t+/58+excnjx3H+7BmcO30asdevv5zV1dUNCj8FFP7+mo1d/QL84e8fgICCBVGocGGUj6gAcd0FDwpQIH8ELl44j44tpZvAiUDyu3fvQi6X509hmWbdtm0bmjRpIqmjcFgYYq5elTw/Y8YMDBo0KN/rZgEUoAAFKEABClCAAhSgAAUoQAFzE2DAqLmdEdZDAQpQgAImFVCpVPDw8EBycnKWeT29vLDvyDGT1sLJKEABClCAAvkhcPH8OXRu2wYibFTbsaR0aYS7u+dHaRY353vnz+N8YtYbRuxlMhy/cMni1sKCKUABClCAArYmkKpWo1Jp6YX0Pg4O+LtCBVvj4HopQAEKUIACBhUQYaSPM25STQ8k1dywmn7zqggnzXgswkit6WZVTRipt/eLIFIROipXQJ7++EUQqQghFWGkfpobWm0pjDSnGxZqeXtjRrFiBn0NcjAKUIACFKAABShAgfwRGHftGjZoCRidOG06WrRpmz9FcVYKUIACFKCAEQS2b9mMLwZ+onXk5q1bY9L0GTrN2r55U0Rdkl5j0jcoCH0KFtRpDDaiAAUoQAHbFEhOTdWEhWYPCX2Q/vlMxvPiMxllmvV8EiNCkDwKFIC3j4/ms5jAwIIIDg1FQGCg5rMXTbiZwg/+gYEQbXlQwJoErl2NxgfvdcO9u3dzXFYBT0+s37oNCj9/a1o610IBowl8/MH72Ldnj07jT5k5C01aSAP6dOr8mkYnjh1Dj3ffybFVrbr18P2CnwwxlV5jiPtOfvl5CbZs3AilUqlX38yNAwsWRPt3O6Frz15w530quXZkRwrkVmDo54OweeMGSfeOHTti9erVuR3WoP3OnDmD8PBwncecMmUKvvzyS53bsyEFKEABClCAAhSgAAUoQAEKUMBWBBgwaitnmuukAAUoQAGtAvv27UOtWrUkP6vXqBFmzv2BahSgAAUoQAGbEJg36zvMn/O91rV6OThga0QEHLlL7GtfCx3OnsW1pKQs7RwdHXHk3IXX9mUDClCAAhSgAAXyV+Bq9BW0adxIUkQpNzesKFMmf4vj7BSgAAUoQAEbEhBhpJrA0RwCSDN+Jm6EjbeyMFIRLipugJUGkYoA0oyvF0GlIoxUhJda8nH08CH07tJZsoQWcjnGFCliyUtj7RSgAAUoQAEKUIAC6QLjYmKw4cEDice4b6aidfv2dKIABShAAQpYlcDiBfMxa9pUrWv66ONP0P/Tz1653uioKLRt2ljSxsnOTnPdjqeDg1V5cTEUoAAFKPB6gdS0NDxK36xNW3ho5uee5bDB/OtnMb8W4vMPVzc3eHp5wddXDv8AfxQMDkFIaCj8/PwhF6Ghfn6a4FARLsqDArYocPL4cfR/vxcS4uNzXH5wSAj+2LINLi4utkjENVMgVwIDP/oQe3ft1KlvsRIl8PumLUb53N7cAkb//d9+/LxgAf478D+dbHRt5O3tjT79B6Dze93hwH/z6srGdhTIk8DdO3fQtE4tqLX8++HgwYN488038zS+oTo/fvwYvr6+Og83d+5c9O/fX+f2bEgBClCAAhSgAAUoQAEKUIACFLAVAQaM2sqZ5jopQAEKUECrwIQJEzBy5EjJz74aOQpduvegGgUoQAEKUMAmBMSHwx1aNIO4WUHb0VahwPDChW3CIi+LbHb6NO6lpGQZwsXFFQdPn8nLsOxLAQpQgAIUoIAJBMSFweIC4exHI19fTAoLM0EFnIICFKAABShAAX0FxI21ImhUhI6Kr4zHGeGk4rl76T9LsKIba4WTvUwGHx8fzc2zvunho4qMEFK/FyGkcvmLG2xFaKk5hpH+s3sXPvnwA8lp7xoQgEEhIfq+HNieAhSgAAUoQAEKUMAMBcbHxOBPLQGjYyZNRtt3OpphxSyJAhSgAAUokDeBMcOGYt3aNVoHGTl+Ajp0km62ktH4074fYc/OHZK+reRyjOJmLHk7MexNAQpQwMwE4tTqFxutZfoSn3Fkf+6xlW205uTkpAkEFZ9biM8vAgsWREhIqCY8VOGngDw9NNQaNlkzs5ccy7Eygd07duCLgR9DqVTmuLKIihWxbM1vZvkZoZWdDi7HygT0CRgVS58570fUa9jQ4ArmEjAa9/Qphg0ZjH17dht8jZkHDAoOwfCx41Cjdm2jzsPBKUAB4LupU7DkpwUSiho1amDfvn1mReTo6AiVSqVTTUuXLkX37t11astGFKAABShAAQpQgAIUoAAFKEABWxJgwKgtnW2ulQIUoAAFJAINGjTAzp3S3QXXbtyEkqVLU4wCFKAABShgMwIXz59D57ZttO5EKRCWlC6NcHd3m/HIzULrnjiB+GyBJe4eHjhw/GRuhmMfClCAAhSgAAVMKLB88SJMnzxJMuOnISF4LyDAhJVwKgpQgAIUoAAFjCGgCSMVN+qm36ArwkczHosbdu+kpGh+/kSlwvPUVGOUkG9jijBSX1/5i9BRhQgdfRE+Km7UzRxEKh6Lm3pNdWza8CeGDf5cMt3HwcHoGRhoqjI4DwUoQAEKUIACFKCAEQUmxsRgnZaA0dcFrBmxJA5NAQpQgAIUMKpAamoqBvXvpzUoVGwAM3fhIrxdSxqYcvrUKXRr31ZrbWvLlUOYi4tR6+bgFKAABSiQd4Hk1FRNQKi2oNDszynT0vI+oZmMIJPJ4ObuDk8vL81nEf4BASgYHIxChQvDPyBQ85mE2CzNPzAQoi0PClAgbwJrVq7ApDGjkfaK/480a9Uak7+dkbeJ2JsCNiqgb8BomXLlsGr9BoNrmUPA6PEjRzBk4Cd4cP+ewdeX04Cdu3fHoC+/hrOzs8nm5EQUsCWBpOfPUe+tqnj27Jlk2evWrUObNm3MikOfzZR///13tGvXzqzqZzEUoAAFKEABClCAAhSgAAUoQAFzEGDAqDmcBdZAAQpQgAL5IiB2sPLw8EBycnKW+cUFLvuOHMuXmjgpBShAAQpQID8F5n43EwvmztFagreDA7ZERMDRzi4/SzTrud88ehTZI0i8vL3xz+GjZl03i6MABShAAQpQAJgwaiTW/rpSQrG0dGmUY8g6XyIUoAAFKEABmxJQawsjTQ8kvZmcjLPPnuGxSmWVJuLmXl8RPqqQQyECSDMHkYpwUkV6KKmfAl5e3nkyWL3iF80NkNmP0UWKoKVcnqex2ZkCFKAABShAAQpQwDwEJsXE4A8tAaPDx4xDx65dzaNIVkEBClCAAhQwsIBSqcQH3btBhLFkP+zt7bFy3TqUKVv+5Y++nzEDi36cl2NI1OHKlcErdQx8kjgcBShAAR0FxOZlj9I3LntdeOizbBuT6ziFWTYTQT7OLi4oUKCAZmMy8dlAQMGCCAkNRWjhwprPDzRfCj94FChglmtgURSwNgERKPrtN5MhNlB+1dFv4Kfo+8lAa1s+10MBkwnoGzAqCpu3aAnerlXLoDXmd8DoskULMXPaVKTmw+83hYoUwbRZ36N02bIGNeVgFMitgLjv2FpCb39dvgzfjBsroQgLC8OVK1egT6Bnbj316efr64vHjx/r1GXbtm1o1KiRTm3ZiAIUoAAFKEABClCAAhSgAAUoYEsCDBi1pbPNtVKAAhSgQBaB/fv3o2bNmhKV+o0aY8bcedSiAAUoQAEK2JyAWq1GhxbNEB0VpXXt7fz8MKxQIZtz0WXBKWlpqH5MGlAuVyiw69+DugzBNhSgAAUoQAEK5KPAhz3ew8EDByQV/FOxItxksnysjFNTgAIUoAAFKGBuAsOio7FdywXsxV1cIHdy0oSPxqtUSExNRVJqKpSpqZINScxtTbmpx8HBAb7y9CBShQglfRE++jKYVDznp9CElIqN3bIfi+f/iFnTp0men1uiBKp6euamJPahAAUoQAEKUIACFDAzgcnXr+P3+/clVQ0bPRbvdutmZtWyHApQgAIUoIDhBJ49e4Yubdvg2tVoyaCOjo74a+cuwM4evTt3ws0bsa+c+MvQUHT09zdccRyJAhSgAAUQp1ZDBIZm/nqQKUg04/knKpVVvb8v/g5yd3eHp5e35v19/8AABAUFI7RwEQSHBGve5xfv8fv4+ppduBBfthSwdYFtmzbhy89yDg4VgWDjvpmCVu3a2zoV10+BPAnkJmC0YmQklq5em6d5s3fOz4DRqRPGY8XSnw26Hn0Hmzb7ezRq2kzfbmxPAaMIfDd1Cho1a46y5f9/sxijTGTkQUVYeYv6dXEjVvo+1Ny5c9G/f38jV6Df8KJesVGPrseBAwfw1ltv6dqc7ShAAQpQgAIUoAAFKEABClCAAjYjwIBRmznVXCgFKEABCmQXmDhxIkaMGCGB+XrkaHTu3p1gFKAABShAAZsUuHj+HDq1aY3U1FSt619RpgxKubnZpM2rFh2nUqHeyZOSJgGBgdi+73/0ogAFKEABClDAzAUa16qBO7dvZ6nSwc4O/0VGmnnlLI8CFKAABShAAVMLDLh8GQfj4iTTripTBsVzeM8kNS0NT9VqXH7+HDeSknA7JQX3UlLwUKXSBJKK9xWsPZBUvEcSEFgQXt7emiBSEbBx4ujRHE+fo52dJujd3d5e8z3zY32fc5fJYGfqFwrnowAFKEABClCAAhTAN9ev4zctAaNfjRyFLt17UIgCFKAABShg1QL3791F57ZtIb7n5XCzt8dv5crB38kpL8OwLwUoQAGrF0hOTdUEhmoLCs383COlEmIzcWs5ROiOq6srPAoUgLePjyYgNLBgQQSHFkLhImEICAyAQuEH/8BAyLi5qrWcdq7DBgXeadkcly5c0Lpy8d/2j0uW4k2GatngK4NLNrRAbgJGRQ2LflmJKlWrGqyc/AoYzWmT0JwWVrR4cTRo1BgNmjRBqTJlXzYT96HEPX2Kx48f4f7dezh98gQOHzyouT7g+fPEVzp92H8ABgz63GCWHIgCeRVY/9taTBg1EmMmTUaLNm3zOly+9d+9Ywc+6/eRZH4fHx/cvHlT828Kczru3r2LwMBAnUs6deoUwsPDdW7PhhSgAAUoQAEKUIACFKAABShAAVsRYMCorZxprpMCFKAABSQCDRs2xI4dOyTP/75pC4qXLEkxClCAAhSggM0KzJk5Az/Nm6t1/XIHB/wVEQER8sDj/wXupKSgxenTEpLg0FBs3rWHVBSgAAUoQAEKmLFASkoK3ihXRlKh3NER2yIizLhylkYBClCAAhSgQH4IdDt/HhcSpTe97KpYEZ4GujlXmZaG+ykpuJGcjNjk5JeBpOIm6MdKJeLUajxTq/E8NRVqK7oR2pjn0zU9qFTfcFJtwaYu9vbGLJVjU4ACFKAABShAAasRmHL9OtZqCRj9YvhwdOvZ22rWyYVQgAIUoAAFchIQG6x0adsGz549yxNSNU9PzClRIk9jsDMFKEABSxQQm3eJTbp0CQ5NUKstcYlaa7azs4OTkxPc3N3h6eUFuVwB/wB/FAwOQaHChVGocBEo/P00waEiWJQHBShg3QLHjhxGr86dtC7S2dkFq/78E0WLFbduBK6OAiYSyG3AaNXq1bFg6XKDVZkfAaObN27A0M8H6bQGEWY+euIkVK9ZS6f2GY2USiV2/70dK5Yt1boZaZ36DTDrx/l6jcnGFDC2wI3YWDSvV0czTYdOnTFszFiLDO7v3aUzjh4+JOEaPnw4JkyYYGxGvcc/c+aMXoGh0dHRCAsL03sedqAABShAAQpQgAIUoAAFKEABCli7AANGrf0Mc30UoAAFKKBVQKVSwcPDA8nJyVl+Li7C2XfkGNUoQAEKUIACNi2gVuETqZkAACAASURBVKvRoUUzREdFaXVo7+eHoYUK2bRR9sVHJyWh49mzEpOwokWxftvftKIABShAAQpQwIwFoi5dQvvmTSUVlnV3x7LSpc24cpZGAQpQgAIUoEB+CLQ8fVoT+Jn9OFK5cn6Ug5T0MNKHKhUeKZUQm6CI+u6mpOCBUolHKhXiVCqIm6tVDCM12Dlyl8mQOazUw94erunPiZ9lDibVFlKa8ZyXg4PBauJAFKAABShAAQpQwNwEpsbGYs29e5Kyhgwdjvd6M2DU3M4X66EABShAAeMIHD9yBB907wYRpPKqQ4TJpb3ivZspRYuivo+PcYrkqBSgAAVMLBCvVmtCQzO+xOZamf+cESj6RKlEqolrM+Z0Dg4OcHV11YSCevv4ws/PDwFBBRESEooiRYsiKDgECj8/+Pj6Qvy9wIMCFKCAEBjUvy92/a39OuQ9/x2Cj1xOKApQwEACuQ0YFdOvWr8BZcqVM0glpg4YPXn8OPp06wKxUfvr/t3a/f0+GPDZIDg7O+dprds3b8LYEcOREB+vGadUmbJYvmYtnF1c8jQuO1PAGAL1q1fDg/TN1CIqVsLs+Qs0v7NbynHxwnl0bNlCUq7Y1CA2Nhb+/v5mt5Tdu3ejXr16Otd17949zb+veFCAAhSgAAUoQAEKUIACFKAABSiQVYABo3xFUIACFKCATQr873//Q40aNSRrb9C4Cb6dM9cmTbhoClCAAhSgQGaBi+fPoVOb1khN1X6J7ooyZVDKzY1o6QJnnz1DjwsXJB4lS5fG2o2b6EQBClCAAhSggBkL7Nq+HYMG9JNU2Ewux7giRcy4cpZGAQpQgAIUoEB+CNQ6cQKJanWWqWV2djgYGZkf5eg1p6hbBJE+Vio14aMZj+8plbiXkoL7mQJJlQwj1cs2L42d7Ow0gaSvCiJ9VWBp5kBTEXLK287zcjbYlwIUoAAFKEABQwrkFDA66Muv0PODDw05FceiAAUoQAEKmLXAnp07MKh/vxyvwfGVyzH1u9moFBmJ6pEVkZycLFmPr6Mj/ihXDh4ymVmvlcVRgAK2K5CSmoqcgkKzh4eKjbOs5bC3t4eTkzPc3N3h5e0FX185/AMCEBQcjNAiRVC0aDHNn/0DAyHj/8Ot5bRzHRQwmcDNG7FoXq+u1iD6oaPHolO3biarhRNRwBYEcgoYdXNzg8LfH9evXcuRoVbdevh+wU8GYTJlwGjS8+doXr8eHtyXbhSVeTEi/Hz8lGlo2batQdYoBrl98yb69uqJhIQErP7zTyj8zC/k0GCL5UAWLTBsyGBs+nP9yzWITQG+X7AQZcuXt4h1DRv8OTZt+FNSa+/evbFo0SKzXMOaNWvw7rvv6lxbYmKiZjMHHhSgAAUoQAEKUIACFKAABShAAQpkFWDAKF8RFKAABShgkwITJ07EiBEjJGsfOnoMOnV7zyZNuGgKUIACFKBAdoHZ307Hoh9/0Aojd3DAXxERcLRjZIEAOhwfj36XLkmsykVEYOXv6/jiogAFKEABClDAjAWW/LQA302dIqlwSGgoOpnhztxmTMnSKEABClCAAlYvIG55fuPoUck6Xe3tsa9SJataf0YY6SMRRJoeRiq+a/6sUmmeEyGlj1QqiBvHeZiHgHinTrwe8xJYmrmvs729eSyMVVCAAhSgAAUoYJEC02Njseqe9Mb0gUO+wPsf9bXINbFoClCAAhSgQG4F1q1dgzHDhkq6v1WjJr6ZMRPePj6an+3YuhWDPxmgdZq2CgWGFy6c2xLYjwIUoIDeAqlpaXic8X5w+vfMYaGZA0UTsm3MpfdkZtbB0dFRE1DjUcATPr4+ECFCAQWDEBoaisJFi6JIkTDNc+4eHmZWOcuhAAWsSWDSmNFYveIXyZJcXF1x8NQZa1oq10IBsxDIKWBUFDf2mykY/fVXr6zzj81bUaxEiTyvxZQBo3NmzsBP8+a+smZ7mQyTp89AkxYt8ry27AMkxMfjzu3bKF6ypMHH5oAUMJSAtvd0xL8XxkyajBZtDBe6a6h6M48jgnyb1KmldegLFy6gVKlSxpg2z2POmzcPAwZof38s++Bi0we1lf17NM+AHIACFKAABShAAQpQgAIUoAAFKJAuwIBRvhQoQAEKUMAmBRo1aoS///5bsnZDfZhnk6hcNAUoQAEKWJ2AUqlEx1YtEB0VpXVt7/j54atChaxu3blZ0N4nTzD4yhVJ10qVq+DnVatzMyT7UIACFKAABShgIoGxw4fhjzXSv6+XlS6Nsu7uJqqC01CAAhSgAAUoYAkCIlyz0alTklJ9HBzwd4UKlrAEo9T4TK1+GTqaOYA0czhpxvOvCyP1kMmgSkt7+WWUgjmoXgLinIjQUXd7e7hnepzxnK5hpp4ODnrNy8YUoAAFKEABCli+wLexsfhVS8DoJ58PRp9+/S1/gVwBBShAAQpQQE+BWdOnYfH8HzW9HBwcMHDwEPTo84FklO7vvoOTx45pHX1J6dII/z/27gO8qfJtA/jddC8olO4WyrZQNugfUNl7l41s2UOhgEwFURGUJYIgQ0D2kCl7KAJl7y0is8xCyyodSfpdb2z52p4kTdokzbjPdeVK2rznfZ/nd0JJ0+Q+/PuVnvIcTgEKZBZ4KV7TTTu5lDiZlIbw0LjkZFjT6aXs7e3h5OwMd3d35MmbF97eBeDr54fAoGCEFCqEosWKITA4GPny54cdT7zOfzgUoEAuC7x4/hx136+GxIQESSVden6M4aPH5HKFXJ4C1iegLWB07+EodGzVCk8eP9LYeL2GjTD1x9k5hjFVwOiD+/fRtE4tyOVyrTWP/2YSItq1z3FfnIAClipw984d1b8VdVubDh0xZsKXEL9rmNMm/n2vXbEcv8z/WW1ZDRs2xI4dO8yp5Le1iM+xlStXDleuXNGpvrx58yIuLk6nsRxEAQpQgAIUoAAFKEABClCAAhSwNQEGjNraEWe/FKAABSig+sOXh4cHEhMTM2iINwodPKn+TZlkowAFKEABCtiqwLUrl9GhZQsolerfKrwiLAwl3dxsledt31ufPsWXt25JHGrWqYsf5qn/o7zNoxGAAhSgAAUoYCYCH3/UCSePH5NU81f58qogJW4UoAAFKEABClAgTeDfhAS0u3RJAhLk7IzN4eGE0kFAfHA9fQip+BB7nFyOJ6kfZp9cpAhcZLK3MyWnpCBeocBrpRKqINPkZDyTyxGbnIzncjmeKxR4IZfjVeqYNwoF3iiVSFAqIcJMxf4isFSRkmJVH4TXgdoshzjZ2cFVhJTKZKprV5ns7W3xPXFxSb0/bUxWY8UcdmbZLYuiAAUoQAEKUGD63btYqSZgdMCnQ9B30GACUYACFKAABWxSYMQng3Hx/HlMmz0HpTS8nhT/+jU+qFwJcnmyxKigiwtWlyoF8Ts2NwpQgALpBcTroZqCQtOHiYrbSSkpVoMngkAdHR3h4uoKT09PeOXLjwI+PvAPCEBwSAhCixRBkWLFEBAYZHahP1ZzENgIBShgFIEFP83B7BnTJXPb2zvg+MVLqsB6bhSggGEFtAWMbtq1G8eiovDtlxM0Liqel2zZvRcFQ0NzVJipAkY1nZg9ffENmjTBdzNn5agf7kwBaxCoU+1/iHnyRG0rZctXwKyf56tOVJDb2+mTJ7BiyRLs37sHSoVCYzl79uxB3bp1c7vcDOvfvHkT8+fPx8KFCxETE6NzbUFBQbh3757O4zmQAhSgAAUoQAEKUIACFKAABShgSwIMGLWlo81eKUABClBAJRAVFYXq1atLNOo3aozvZ/1IJQpQgAIUoAAFMgn88P13Gs9c6e3ggO1ly8Lexj+4sPLRI0xX80fpTl27YeTnX/AxRQEKUIACFKCAGQvUqVYVMU8eZ6hQfCgzqmJFM66apVGAAhSgAAUokBsCZ169Qu9r1yRLv+PmhuVhYblREtfUU0CZkoLHcrkqqFQVVpqcjFgRVCqX44VCgZdqwkrFB/PFB+7Th5XquSyHG1FAxKmIUNq04FKNIaXpxrwNOc20X/rvO6ULujVi+ZyaAhSgAAUoYNUCM+7dw4pHjyQ99hv8Cfp/8qlV987mKEABClCAApoEFAoFEhIS4O7urhVpw9o1EGEv6raPAwLQPzCQyBSggA0IiFOCxyUnaw0OjUl9rVOchMmaNnt7ezi7uKh+XubJmxfe3gXg6++HgKAgFCoUisLFiqJw4aJw9/CwprbZCwUoQAGVgHjOWLd6VTx7+lQiws898UFCAeMJaAsYXbpmHUqXKYN671dD7LNnGoto0qIlJk2dlqMiTREw+vDBAzSqVUNrAKEIcN9z8LDquRg3Cti6wJhhkdi2ZbNGBnGSgx/nL9R4Mhlj+iUlJWHn77/j118W4rqa9zRlXrts2bI4d+6cMUvSeW7xnGfr1q34+eefsWvXLqRk42QYJUuWxNWrV3VekwMpQAEKUIACFKAABShAAQpQgAK2JMCAUVs62uyVAhSgAAVUApMmTcLYsWMlGmMmfIn2H3WmEgUoQAEKUIACmQSSk5MR0agB7ty+rdamva8vRoSE2LTbz/fvY8GDBxIDES4qQka5UYACFKAABShgngLijXVVSkvDwHwcHbGjbFnzLJpVUYACFKAABSiQawIH4uIw7MYNyfrv5cmDOcWL51pdXNj0AiJ09JVSiZcKBZ4kJeGpXK4KKxVBpW/DShUKvFYoEC8uSiUSlEokKpUMKjX94crWijI7O4iwUnERwaOu6W6nfU91rSakVN1Y8T13e3vIslUNd6IABShAAQpYpsDMe/ewXE3AaJ8BAzFwaKRlNsWqKUABClCAAiYUiGjUEDf+uS5ZUZwEeF2pUijo4mLCargUBShgSAERBpp2EqSYdCdEyvy92ORkiJBRa9ns7Ozg6OgEVzdXeHp6wit/fhQo4AP/wACEhBREocJFULxECfgFBECM5UYBClDAVgU2/bYe40eNlLQvfjb+efwkvLy8bJWGfVPAqALaAkZ/nL8AH9aqjcUL5mPmd1M01iGTybB9/5+qUPTsbqYIGJ01bSoWzZurtcSBQ4aiz8BB2W2D+1HAqgS0nQgmrVFHR0dMmPQtmrZsZZLeY548xpoVK7B25QrExcbqvObSpUvRtWtXnccba+DevXvRvXt3REdH52iJSpUq4eTJkzmagztTgAIUoAAFKEABClCAAhSgAAWsVYABo9Z6ZNkXBShAAQpoFGjQoAF2794tuX/jzl0oUrQY5ShAAQpQgAIUUCNw8fw5dGnbBkql+rcsrwgLQ0k3N5u1m3r3LlY/fizp/+clv+J/1avbrAsbpwAFKEABCpi7wLUrl9GueTNJmWXd3fHLO++Ye/msjwIUoAAFKEABEwtsiYnBRDUnYGmUPz++KlzYxNVwOUsXUKakqEJKRZhA2kUEloqg0li5HHGpYaXie6/kcrxWKlWBpW9Sg0pFyGlSSoqlM9hc/U52dqrAUk3BpeL7Lqn3ZwgyVRNymjZWhJcybsHmHkpsmAIUoIBFCPxw7x6WqQkY7dVvAAYPG2YRPbBIClCAAhSgQG4KPH78CA0+eF/te3XKpP4ti78P5uYR4toUyCggXqtLCwjVGh6anGx1r+vZ29vD2cUF7u7uyJM3L7wLFICvnx8Cg4JRsFAoihQrihIl34GjkxMfNhSgAAUooINAi/r1cOvmv5KRFStXxuJVa3SYgUMoQIHsCGgLGP36u6lo1qoV4uPjUf+D6nj54oXGJSLatcf4byZlpwTVPqYIGBU9PHr4UGONTk5O2Bt1BHnzMtA42weSO1qVwJ3bt9Gsbm2demrToSPGTPgS4vckY2zis10rly7Fru3bIJfLdV7Cz88PAwYMwOjRoyHCUHNz++GHHxAZGanx82n61FazZk388ccf+uzCsRSgAAUoQAEKUIACFKAABShAAZsRYMCozRxqNkoBClCAAkJAvGju4eGBxMTEDCDizUwHT54mEgUoQAEKUIACWgRmTJmMJQsXqB3h7eiI7WXKwN7ONj+68MWtW9j+9KnEZueff+XoDMR8QFKAAhSgAAUoYFyB3Tu2Y8QngyWLtChQAJ8XKmTcxTk7BShAAQpQgAIWJyDCkURIUuati58fPg0Otrh+WLDlC4h40TfpAkozB5aK4FIRVCouL8QldWy8QoF4pRIJqYGljCm17MeCeEXWRSZ7G1yqMaQ03Zi3IaeZ9kv/fSeZzLJhWD0FKEABCuS6wKzoaPyq5kPqPfv2w6fDR+R6fSyAAhSgAAUoYAkCc2ZOx/w5c9SW+lnBgmjn42MJbbBGClisgDgVd1xyMmLk8izDQ8WJgqxps7OzUwWCurq6wtPTE17588PHxwf+AYEIDglBaJEiKFq8BAICA62pbfZCAQpQINcFjhw6iH49uqutY+vefargZm4UoIBxBLQFjI4YOw6du/dQLTxn5gzMnzNbYxEiVHD3wUMo4OObrUKNHTB67swZdG3XRmttjZo2w+QZM7NVP3eigLUK1Kn2P8Q8eaJze2XKlYePny98ff1UJ2Dw8fWDn78//AMCEBQSAgcHB53nEp+J3rtzJ1YsXYLzZ8/ovJ8YWKZMGQwZMgSdO3eGCA/OzS0pKQk9e/bEihUrDFZG06ZNsXXrVoPNx4koQAEKUIACFKAABShAAQpQgALWJMCAUWs6muyFAhSgAAWyFDhy5AiqVasmGVe/cRN8/8OsLPfnAApQgAIUoIAtCyQnJyOiUQOIs2+q2zr6+mJYSIhNEkX+8w/+ev5c0vvh02fh4elpkyZsmgIUoAAFKGAJAgvn/oQfp0+TlDq6YEG05gcyLeEQskYKUIACFKCASQVmR0djiZqApOEhIejgm70PB5m0AS5GAQ0CiUolRBjp6/RhpWm3U+8T94vL89Sg0pdyuWr869Sg0qQUxpRa4wPM3d4eIrA0LXhUXXipq0yWYYwYK77nLpPBJXX/tDk87e2tkYk9UYACFKCABoEfo6OxVM3z5x69+2DIZyPpRgEKUIACFKCAjgLlihdVO7KSpyd+LlFCx1k4jAIUSC+QnJKCJ0lJeJiUpDU8NDY5GSJk1Jo2EXjl7OwCdw935MnrBe8C3qqwm8CgYBQMDUXhokVRrHgJuLi4WFPb7IUCFKCAxQiIcFERMpp5K1ykKDbt2m0xfbBQCliigLaA0T4DB2HgkKGqtl6+eIE61asiMSFBY5sdu3bFqM/HZ4vB2AGjs6ZNxaJ5c7XWNmXGD2jYtGm26udOFLBWgdGRQ7F96xaDtCdO6OBdwAeBQUEIDA5S/T4WFByc+rW4HQJHR0fExcZi3aqVWL18mV7hpmL+hg0bIjIyEnXr1jVIzTmd5PHjxxBhoCdOnMjpVBn279ChA1atWmXQOTkZBShAAQpQgAIUoAAFKEABClDAWgQYMGotR5J9UIACFKCATgLffvstxowZIxk7buJXaNuxk05zcBAFKEABClDAlgUunj+Hzm1aI0VNYIAdgBVhYSjh5mZzRL2uXcPZV68kfZ+7fsPmLNgwBShAAQpQwJIEvhj5GTZv+E1S8qpSpVDc1dWSWmGtFKAABShAAQqYQOCb27exMSZGstK0okVRw8vLBBVwCQqYr4AiJUVrSOkLuRwJSiXilUq8USjwJvV2fGqwadr3xRhxH+NKzfdY57QyJzu7t4GlaWGkmUNM1X1f01gRYioCTcXr09woQAEKUMC8BDQF9Hft+TGGjZa+d8e8qmc1FKAABShAAfMQ+Peff9CqUQO1xcwqVgzV8uY1j0JZBQXMSEAEgj5NTsajpKS3FxEk+jD1e+L2s+Rkq3r9SYTHiPAZVzc31cmw8+XLjwK+PggICERwSAgKFS6CEu+UhI+PL2Q8AYwZPVpZCgUoQIGMArdu/osW9eupZVnw63K8W7UqyShAASMKaAsYbf9RZ4yZ8OXb1adO+gbLFv+isRrx3Gzv4SPwypdP74qNHTDasVULXL54UWNd4rnloVNnVM8ruVGAAv8vsHThAkyfMtmsScSJIrp06YJhw4ahZMmSZlPrmTNn0KRJEzx48MDgNfXq1QsLFiww+LyckAIUoAAFKEABClCAAhSgAAUoYA0CDBi1hqPIHihAAQpQQGeBBg0aYPdu6Vk7xZk8xRk9uVGAAhSgAAUokLXAtMnf4tdFC9UOLODoiG1lysDezrY+zt3+8mXcePMmg4mTkxNOXLqSNShHUIACFKAABSiQawLdOrTD2VOnJOtHVawIEXrDjQIUoAAFKEABCqQX+Ozff7E/NlaCsqZUKRRlODkfLBQwqEBSatBoWvCo6jo1nFSX269EgKlC8d9FqUSiUqkKOGVwqUEPk9lMJn57c5HJ3gaXisBSETwqrtOHl4ogUhFUmjnQVNNYJ5nMbHpkIRSgAAUsUeCn6Gj88vChpPTOPXpixJixltgSa6YABShAAQqYXKB31844fuSIZF1x8t+VYWEmr4cLUsAcBMSJbNKHhaYFiYrgUNXt5GSIk+FYwybCQF2cneHu4YE8efMiv3cB+Pn7ITAoGAULhaJwsaIoVCgUnnnyWEO77IECFKCAzQtoOlFyAR8f7Is6avM+BKCAsQW0BYw2bNoUU2b88LaEJ48foVHNGkhOTtZYVvdevTF05Ci9yzZmwOirly9RvWJ5rTWVDCuFtVu26l03d6CAtQvs3rEdIz4ZbJZt+vn5YeDAgRgwYAC8vb3NqsZ169aha9euSEhIMGhdoudBgwap+s6XjTBngxbDyShAAQpQgAIUoAAFKEABClCAAmYqwIBRMz0wLIsCFKAABQwvkJKSgjx58uDVq1cZJhdvuDp48rThF+SMFKAABShAASsVEG+EiWjUAHdu31bbYSc/P0QGB1tp9+rbanzhAh4nJWW4U5y19/DpszblwGYpQAEKUIACliZQ63/v4tnTpxnKdpbJcLhCBUtrhfVSgAIUoAAFKGACgb5//41TL19KVjpeqRIYQWeCA8AlKGAAARE0qktAqaYxrxQKvE4XdCrmExfriKwwALCVTSGzs9MppDR9cGlaeKn4XoZw07TAU3t7/p9hZY8TtkMBCmgW+On+ffzy4IFkQKdu3TBy3BekowAFKEABClAgCwHxvpxmdWurHTWzWDG8nzcvDSlgdQLiBDEiJDQtLDRzkOj9pCSIE9NY+ubo6ARXN1dVMGi+fPnh4+MDv8AAhBQshNDCRVC4aBH4+PpBnOCaGwUoQAEKWJ5AUlISjh4+hP179uDPfXthb2+vCocOCg5GoLiobgeprgOCglQ/78X7l+pWrwqFQiFpePT4CejQuYvlQbBiCliYgLaA0arV38e8JUszdPTV52OxfvVqjV06u7hg3+EjeofBGzNg9K8/9mNwn95aj0zbjp0wbuJXFnb0WC4FjC9w5uRJdO/YXrLQ+++/j/DwcMybN8/4RWRaoUyZMhg6dCg++ugjs/v9UXyWe9y4cZg0aZJBXYR1ZGSkWfZs0EY5GQUoQAEKUIACFKAABShAAQpQwAACDBg1ACKnoAAFKEAByxA4evQoqlatKim2XsNGmPrjbMtoglVSgAIUoAAFzETg4vlz6NymNcQffTNvdgDWlC6NIi4uZlKt8cv44MwZvMn05vWAwEDsPHDQ+ItzBQpQgAIUoAAFsiXw+vVrVCtfVrKvv5MTfi9TJltzcicKUIACFKAABaxboOPly7j+5k2GJsXrICcqVbLuxtkdBSiQpYAIvxChpAkKhepan9sisFQEl75JCy8VoaUKBRLVvPaaZSEcYBECTnZ2cE0NHBXXmcNItYWUqhvrkjqH+D+JGwUoQAFzEph7/z4WqQkYFYEYIhiDGwUoQAEKUIAC2gU+7twJJ48dkwwq4eaGlWFh5KOAxQnIU1LwODlZFSCaPkRUdTs5WRUq+kIut7i+0gqWyWRwdnaGu4cH8uTJC+8CBeDr56cKkwspFIqixYvDz98f+b29IcZyowAFKEAB6xJ49fIl/vrzD+zfvRuHDhzAmzfxOjVoZ2cH7wI+iHnyWO14V1dXHD1/Uae5OIgCFMiZgLaA0VLh4Vi1cXOGBR5ER6Nx7ZpQagnA7zNwEAYOGapXYcYMGJ3/0xzMmTFdaz1fTp6Clq3b6FUzB1PAFgQ0BYyaunfx3KFRo0aqYNG6deuaenmd1nv16hXat2+P7du36zRel0ENGjTAsGHDUK9ePV2GcwwFKEABClCAAhSgAAUoQAEKUIACABgwyocBBShAAQrYjMDkyZMxevRoSb88m6fNPATYKAUoQAEKGFhg6qRvsGzxL2pn9XVywtbwcNjbWf9HmkXEapVTpyQOxUqUwG/bdhhYndNRgAIUoAAFKGAogUsXLqBTREvJdBU8PLCgZElDLcN5KEABClCAAhSwIoHG58+rPgCffnOws8PRihWtqEu2QgEKmIuAeN1RBJeK4FFxciMRWqrPbRFa+jpdaKkIPxXzJTG41FwOscHrcJHJkBZOKq7zOjigooeHwddRN6H4IJu9eCNaDq9ldnYQESumvnZisItJHidcxPYE5t+/j/lqAkbbffQRxk6YaHsg7JgCFKAABSigh8D9e3fRqHYtQM3vcNOLFsWHXl56zMahFDC+gHgd41lqeKgIChWBoZlDRGOSkyE9lbXxa8vpCg4ODnB1c4NnnjzIly8fCvj4IiAwAMEFC6FQaGGEFCoIHx9feHh65nQp7k8BClCAAhYm8OTxI/yxdy/279mD40eioFAoDN5B1497Ydgo6eegDL4QJ6QABaAtYLRgaCi27tknURodORTbt27RqOfm5oZ9R45BXOu6GTNgdNiggdi7a6fWUpav/w1lypXXtVyOo4DNCOQ0YPSrr77Co0ePcOPGDdXl5s2bSM70HiRtmCJ0vEuXLoiMjERJM36P861bt1QBqFevXs3xY0OcxKNz584YMWKEWfec40Y5AQUoQAEKUIACFKAABShAAQpQwEgCDBg1EiynpQAFKEAB8xMQZ6navXu3pLAN23eqzgrNjQIUBRRT0QAAIABJREFUoAAFKEAB/QQSExLQpmlj3Ll9W+2OH/n5YWhwsH6TWuDoWLkc9c6dk1RevmIlLF2z1gI7YskUoAAFKEAB2xDY8ftWjBo6RNJsax8fjC5Y0DYQ2CUFKEABClCAAnoJVD19GsmZQh1cZTIcrFBBr3k4mAIUoEBuCoggDxFYqk9Yafpw05epwaWq7ymVSAsuzfzzMTd75NoUMJSAs0xmssBTQwS05jTgVd/9xUnmxGnm9N0v83hNgbIMfjXUI1k6j/j5rUhJeXuRAxm/Tr0v8/f1rWjr06f4/elTyW5+/v6qIKZS4eFwcXVFRLv2EN/jRgEKUIACFKDA/wv06NQBp0+ckJCUcHPDyrAwUlHA5AIvFApVYGjaRYSIqgJEk5ORdls8x7SkzdHJCR4eHvDyyof8Bbzh5+ePwOBgFCoUioKFC8PXzxc+vn5wdHS0pLZYKwUoQAEKGFkgLi4OG9asVoWKXjh31qir2ds74PjFSxBh19woQAHjC2gLGC3g44N9UUclRfzz99+qz1OkaHkuPDhyGHr1H6BzA8YMGG3VsAH+vfGP1lqOnLugVyCqzo1xIAUsXCCnAaNDhgzBjBkz3ioolUrcu3fvbeBoWvCouP7nn3/w4sUL1Vh/f38MGDBAdfH29jZrxQMHDqBVq1aIjY3NUZ0+Pj7o378/Bg0aBHGbGwUoQAEKUIACFKAABShAAQpQgALZE2DAaPbcuBcFKEABCliYgFwuV70JLDExMUPlefLmxcGTpy2sG5ZLAQpQgAIUMB+Bi+fPoXOb1mrfFCM+VLqmdGkUcXExn4KNUMmdxEREXLwomfmDmrUwe8FCI6zIKSlAAQpQgAIUMITAz7N/xE8/zJRMNT40FM3M/E14huifc1CAAhSgAAUooJ9AolKJ6mfOSHbK5+CAPeXK6TcZR1OAAhSwQgEloAobTQseFQGm+tx+KZfjtVKp2kfMowovVSoht7BwEis8tGyJAmYnYIzg17SwVBkATYGnhvi+CJIVP9cyB3eKICZdQj7Fz1q5+NmYKRA08/5ijbQAUTE2SSn2NM9t0NBI9B4w0DyLY1UUoAAFKECBXBKIvncPjWvVULv61KJFUdPLK5cq47LWKiBe+8wcFpo+SPR+UhLEGEvaRCioh6cn8uXLD19/fwSHBKNw0WIoXqIkAoKCEBAYyOBQSzqgrJUCFKCAGQlEDhyAfbt3maSi+o0b4/sffjTJWlyEAhQAtAWMihMlHTsv/byAcBvSvy/+2LtXI6FnnjzYd/gInHX8TIUxA0bfDS8l+Wxl+sL5OUv+S6CAZoGcBoyKE/CdPHkSFStW1In56dOnuHXrFsqWLWsRv7/Onj0bIkRVoVDo1J+6QWFhYRg6dCi6du0KZ2fnbM/DHSlAAQpQgAIUoAAFKEABClCAAhT4T4ABo3wkUIACFKCATQhERUWhevXqkl7rNmiIabPn2IQBm6QABShAAQoYS+D7b77G8iWL1U7v5+SEreHhqg9jWut26fVrdLt6VdJe0xYt8c3UadbaNvuiAAUoQAEKWLzAmOHDsG3zJkkfa20gIN3iDx4boAAFKEABCuSCwOOkJDS+cEGycrCzMzaFh+dCRVySAhSggG0IKFNSVGGj+oSVpoWbvpbL8UqpVAWXiu+lhZaKUBQGl9rG44ddUoAC5i3QoXMXjB4/wbyLZHUUoAAFKECBXBDo3rE9RGhF5k2c4Fec6Nd634GTC9g2sKQInn+SnIyHSUmqEFFVkKi4JCe//TpOLmLpLWdThYd6eMIrfz74+fkjKCQEhYsURYmS/4WH+gcGwsnJyXIaYqUUoAAFKGAxAn/u24tP+/U1Sb0ihOzQqTOqwGxuFKCAaQS0BYyKCs5dv6G2kMsXL6JjqxZaixw+egy69PxYp0aMFTD6/HkcPqxcSWsNRYoWw8adpglR1gmDgyhgRgI5DRgVrZQuXRrnzp2Dvb04JZ11bHK5HH369MHixeo/U6ZLl3Xq1EFkZCQaN26sy3COoQAFKEABClCAAhSgAAUoQAEKUEBHAQaM6gjFYRSgAAUoYNkC33zzDcaNGydpYtTn49Gxa1fLbo7VU4ACFKAABXJZIDEhAS0a1seD6Gi1lXTz88Pg4OBcrtJ4yx998QKDrl+XLPBR9x74bKz0+YfxKuHMFKAABShAAQroI9C5TWtcOHdWsktUxYpwsuJwdH2MOJYCFKAABShAgf8XuP7mDTpeviwhCXNzw7KwMFJRgAIUoICFCYjgUhFaKi4JCoVet1/J5arQ0tcitFRcUlKQoFRCBJeK4BZuFKAABSigm8CK3zYgvGw53QZzFAUoQAEKUMCGBCqFlYQIZ8i8fVe0KGp7edmQBFvNSkAJ4FlqUOhjNSGiIkw0JjkZYpylbA6q8FAP5MufH76+fggOCUFouvBQESDK8FBLOZqskwIUoIB1CcTHx6NpnVp4GhOjU2Pu7u6oULky2nX8CDXq1FE9v7t04QIunjuLv69dw51bN/Ho4UPExcbizZs3UCoz/o9dsUoVLF65Wqe1OIgCFDCMQFYBo8fOX4SLq6vaxfp064JjUVEaCyng44udB/6CCMvPajNWwOjfV6+ibbMmWpev/N57WLR8ZVYl8n4K2KTAg/v3sWn9Op1637hurer/eXXbpEmTMHr0aJ3mMfdBT58+RfPmzRGl5eefth66du2K4cOHo0yZMubeKuujAAUoQAEKUIACFKAABShAAQpYpAADRi3ysLFoClCAAhTQV6Bu3brYt2+fZLf1v29H8ZIl9Z2O4ylAAQpQgAIUyCQgzsbZo1MHpKj58LQdgDWlS6OIi4tVuu2JjcXof/+V9DYoMhK9+w+0yp7ZFAUoQAEKUMAaBKqVL4vXr19naMVFJsOhChWsoT32QAEKUIACFKCAgQVOvnyJfn//LZn1f3nyYHbx4gZejdNRgAIUoIClCoiAURFaqgoeTQ0w1XZbNTZ1/AuFQhVcGi+X/xd8mhpaKgJM1b32bqlGrJsCFKBAmsDS1WtRvlIlglCAAhSgAAUokEmgXPGiak1OVKoE8R4cbrYhIE9JwZPkZDxOSoIIDxXXjzJ9Lb4vTqBhKdvb8NB8+eDr54fAkIIoXKQISpQoiYDgIAQEBsHZ2dlS2mGdFKAABShgYwLffjkBq5cv09q1j68fPqhZE9179UahwoX1EnrxPA4iVFCEkN64fh0Dh0aq/p/kRgEKmE4gq4DRA8dPwitfPrUFHT9yBL27dtZa7NgvJ6Jdp4+ybMhYAaMnjx/Dxx910rp+nfoNMH3OT1nWyAEUoEDWAj07dcSpE8clA8XvvVeuXEFhPZ8rZL2iaUdcvXoV9evXx927d/VeuGzZsli2bBnENTcKUIACFKAABShAAQpQgAIUoAAFjCfAgFHj2XJmClCAAhQwEwFxpk9xNuvExMQMFXl4euLw6bNmUiXLoAAFKEABCli+wJSvJmLlr0vVNuLn5ISt4eGQ2VnfRx02PHmCSXfuSPoe//UkRLRvb/kHlh1QgAIUoAAFrFAgLi4ONapIwwsCnZ2xJTzcCjtmSxSgAAUoQAEK5FRgX2wsRqo5wUgjb298FRqa0+m5PwUoQAEKUECrQHJKSrZCS0VgqQgwFWGlIvxUBM+IiwL473bqdeav076f/lqEnKZ9LeJrVLcBVfhp2rXlxNrwAUcBCpiDwKIVK1H53ffMoRTWQAEKUIACFDAbgeTkZFQu9Y6knoIuLthQurTZ1MlCciYgfkdLCw1NCw59kilA9FlyMizpdywHBwe4e3ggX/788PX1Q1BICEKLFEHxkiURFByMgIBAOFvpyalz9mjg3hSgAAUoYAkCVy5dQsdWLTSeCGrwsGFo27ET8ub1soR2WCMFKKBBIKuA0Z0HDiIgMFCjn/g5cfniRY33BwQFYdu+P2Bvb6/1GBgrYPTA/n0QPWrbmrRoiUlTp/ExQgEKGEDgfvQ9NK9XF+K1nsxbjRo18OeffxpgldyZ4vLly/jwww/x9OlTvQto0KABNmzYADc3N7335Q4UoAAFKEABClCAAhSgAAUoQAEK6CfAgFH9vDiaAhSgAAUsUODgwYOqF6zVbeeu37DAjlgyBShAAQpQwDwFEhMS0KJhfTyIjlZbYHd/fwwKCjLP4nNQ1dKHD/Gjmp5/mDcfNevUycHM3JUCFKAABShAAWMJnD97Bl3atpFMX8XTE3NLlDDWspyXAhSgAAUoQAELFtgQE4NJt29LOuji749PrfD1Dgs+VCydAhSgAAVyWSB9cGmGoNJMoabqQkw17psu3NQU+4nQVBG6aoprER4r1pGnWy8tBFaX9dOHvKb5qQJgxbxpQbAplhRLlMsPYBtfXgaoThZon3YB3t52EN9L97VqjLavAdxPSsLNhASNqj8v/RX/q1bdxtXZPgUoQAEKUCCjwJs38fhf2TISljLu7lj8jjR4lH7GEWh+8SIeJiWpnu/YpT7vUT1PSn2+lP52+u+9fT6V9rwq3XgRIBqvVKqe/79QiN84LGdLCw/1ypcPvn7+qsDQ9OGhgYFBDA+1nMPJSilAAQpQQE8BhUKBts2a4Mb165I9xf+RB46fhIenp56zcjgFKGCOAlkFjG7b/yeCQ0I0lq5LgOeXk6egZWvp+xbTT2qsgNFtWzZjzLBIrfQR7dpj/DeTzPHwsCYKWKTA4gXzMfO7KWpr37VrF+rXr29xfZ06dQp169ZFXFyc3rX37t0b8+bNg0wmXkHhRgEKUIACFKAABShAAQpQgAIUoICxBRgwamxhzk8BClCAArkuMHHiRIwfP15tHZ8OH4Geffvleo0sgAIUoAAFKGAtAmdOnkT3ju3VtmMHYE3p0iji4mIt7ar6EOGiImQ087Z09VqUr1TJqnplMxSgAAUoQAFrEfh900aMHTFc0k4HX18M1/ImYGvpn31QgAIUoAAFKKC/wOKHDzFHzQlGxHMH8RyCGwUoQAEKUIACFDBnARExqktgqaGDVU0RCGuwYNp0IbhyEWorgmbThdsKG33XEuZpBm+DX+3s/j8ANiVFFeDpmHpxEtcyGcS1U+q1s7iWySCunVPvT7tOPy5tfPrvibl02SdtTUM/hn99+BCzNJyYUKz106LFqK7hhMGGroXzUYACFKAABSxF4MmjR6j7fjVJue/nzYuZxYpZShsWX2ftc+fwQi5OA2D9m72DAzw8PODlJcJD/RAYHIzCRYqgeMmSqtsiPNTF1dX6IdghBShAAQpQQIPAwrk/4cfp09TeO+qLL9CxSzfaUYACViKQVcDolt17UahwYY3diteD2zRtjH/+/lvjmIKhodi8a4/WcD1jBYxuWLsGX44do/VodejcBaPHT7CSI8o2KJD7AsnJyahcSnrCGHEykydPnsDb2zv3i9SjgqNHj6rCRV+/fq3HXv+dvGXy5Mn47LPP9NqPgylAAQpQgAIUoAAFKEABClCAAhTImQADRnPmx70pQAEKUMACBE6fPo3q1asjISFBbbXfz/oR9Rs1toBOWCIFKEABClDAMgQmT/wSq5b9qrZYPycnbA0Ph8xOxI1axzbpzh1sePJE0syG7TtRtHhx62iSXVCAAhSgAAWsTGDOzBmYP2e2pKtvChdGg/z5raxbtkMBClCAAhSggCEEfrh3D8sePZJMNa1oUdTw8jLEEpyDAhSgAAUoQAEKUIACViWQFjBa0dMTp1++lPQ26+f5qFG7jlX1zGYoQAEKUIACORW4duUK2jVvKpmmsbc3JoaG5nR67q+jwLunTqmC4i19s7e3h7sID82XDz6+vggKDkZo4f/CQ4OCQxAYHARXVzdLb5P1U4ACFKAABYwmEH3vLlo2qI+kpCTJGoVCC2PLnr1GW5sTU4ACphfIKmB0445dKJLFiR92/L4Vo4YO0Vr85Bkz0ahpM41jjBUwum3LZowZFqm1ttbtO+CLr78xPT5XpICVChw/cgS9u3aWdFe1alVERUVZVNcHDx5EgwYN8ObNG73qdnJywqpVqxAREaHXfhxMAQpQgAIUoAAFKEABClCAAhSgQM4FGDCac0POQAEKUIACFiCwfft2NGvWDEql9C1/4g108xYvxbtVq1pAJyyRAhSgAAUoYP4CiQkJaNGwPh5ER6sttoe/PwYGBZl/IzpWOObff7E7NlYyes+hKPj6+ek4C4dRgAIUoAAFKGBKgZFDP8XO33+XLLmhdGkUdHExZSlciwIUoAAFKEABCxGYeOsWtjx9Kql2benSKMLnDxZyFFkmBShAAQpQgAIUoIApBX599AgxSUkIdnbGd3fvSpaeMWcuatevb8qSuBYFKEABClDA7AWOHj6Evt27Sers5OuLyJAQs6/fGgpMVCpR/cwZs2/Fzs4Obu7uqvBQP18/BBcqCBF0VrzkOwgOCYGfvz88PD3Nvg8WSAEKUIACFDBngY8/6oSTx49JShT/D+/44wACrOi90OZ8HFgbBUwlkFXA6Lqt21DinXe0liM+t9i4dk2Nn6MQOxctXhy/bdsB8bNE3WasgNH9e/Zg6IB+Wutv3Kw5vp0+w1TkXIcCVi/w3ddfYcXSJZI+v/32W4waNcpi+t+xYwdatWqFxMREvWrOly8fxL7vvfeeXvtxMAUoQAEKUIACFKAABShAAQpQgAKGEWDAqGEcOQsFKEABCliAwPz589G3b1+1lYozcC9ZvQbvlCplAZ2wRApQgAIUoID5C5w5eRLdO7ZXW6h4K8yG8HCEODubfyM6VDjo+nUcffFCMvLY+YtwcXXVYQYOoQAFKEABClDA1AIdW7XA5YsXJcser1gRMg1v3DV1jVyPAhSgAAUoQAHzEoi8cQN/xcVJitpXrhzyOjiYV7GshgIUoAAFKEABClCAAmYgcD8xEYHOztjw5Akm3bkjqej7H2ahfuMmZlApS6AABShAAQqYj8COrVswKnKopKB+gYHoFRBgPoVacSXPkpNR//z5XO/Q0dERHp554F3AGwGBgShYKBTF3ymJYsVLqL72LuCjMZAo14tnARSgAAUoQIFcEhDBfjeuX8f5s2dw4dw51fWIMWNR9f0P9K5o84bf8MXIz9Tu16Xnxxg+eozec3IHClDAvAWyChhd//t2FC9ZMssmfluzGhPHjdU6TtvJly6cO4vObVpr3P/DWrXx4/wFWdaRecCRQwfRr0d3rfvVqlsXM+f+rPfc3IECFFAv0KhmDdyPvie58/LlywgLC7MIts2bN6NNmzaQy+V61VukSBHs2bMH4pobBShAAQpQgAIUoAAFKEABClCAArkjwIDR3HHnqhSgAAUokEsCkZGRmDFD/Zn0vLy8sHrzVtUb77hRgAIUoAAFKJBzgUkTxmPNiuVqJxIfJtxUurRVBHh1u3oVl16/lvR57vqNnCNyBgpQgAIUoAAFjCJQrXxZvM70/7ebTIa/KlQwynqclAIUoAAFKEAByxfode0azr56JWnkRKVKECdT4UYBClCAAhSgAAUoQAEKqBfYEhODibdvS+78dvoMNG7WnGwUoAAFKEABCqQTWPnrUkz5aqLEZGTBgmjr40MrEwjcSUxEhJoTFRpyaTs7O7i6uiKvlxd8fP0QFBKMIkWLocQ7YShYqBCCgoPh7OJiyCU5FwUoQAEKUMBqBVJSUrB4/s84cvgQzp89i4Q3bzL0KoLyRGCePltcXBya1K6JVy9fSnbL7+2NfYePQGZvr8+UHEsBCliAgKECRpOTkyFCBZ88fqSx67DSpbF60xa191+7chntmjfTuG92A0YvnT+PTq1baT0SFSpXxpJVayzgaLFECpi/wPVr19CmaWNJoaGhobh586b5NwBg3bp16NChA0SIuz7be++9hx07diBfvnz67MaxFKAABShAAQpQgAIUoAAFKEABChhYgAGjBgbldBSgAAUoYN4C4s0DERER2LRpk9pCg0NCsGLDJoiwUW4UoAAFKEABCuRMID4+HhGNG+JBdLTaiXoGBGCAFQR7iw8ViA8XpN8cHR1x8vLVnAFybwpQgAIUoAAFjCLwNCYGtau+J5k7xNkZG8PDjbImJ6UABShAAQpQwPIF2l66hJsJCRkasbezw7GKFS2/OXZAAQpQgAIUoAAFKEABIwpse/oU42/dkqzw1ZTv0Twiwogrc2oKUIACFKCA5Qn89MNM/Dz7R0nhkwoXRv38+S2vIQus+Ep8PLpcuSKpvHiJkli2fj0UcgUUSgWUCiUUCoXqohTXSiUUcvn/36dUqMYqxbVCqRpjJ5PBz99fdZHJZBaow5IpQAEKUIAC5iUgPh/0+cgR2Lpxo8bCvv9hFuo3bqJX4aMjh2L7VvXBf6s3bkYY31+klycHU8BSBAwVMCr6Xb5kMb7/5mutrf+0aDGqf/ihZMzNf2+gZYP6GvfNbsDo40ePUO/9alprKhgaiq179lnKIWOdFDBrgQU/zcHsGdMlNQ4bNgxTp04169pFcb/88gt69eoF8XxLn018dnvVqlVwcnLSZzeOpQAFKEABClCAAhSgAAUoQAEKUMAIAgwYNQIqp6QABShAAfMWSEpKQo0aNXD06FG1hb5TqhR+Xbsezs7O5t0Iq6MABShAAQpYgMCZkyfRvWN7tZXaAdgQHg4R5mXJW71z5xArl2dowc3NDUfOXbDktlg7BShAAQpQwGoFND0/+V+ePJhdvLjV9s3GKEABClCAAhTImUD98+fxLDk5wyQuMhkOVaiQs4m5NwUoQAEKUIACFKAABaxcYNezZxh786aky/HfTEJEO/V/R7RyErZHAQpQgAIU0Cjw7ZcTsHr5Msn9c4oXx3t58lDOBAInXr5E/7//lqxUqcq7+GXlKhNUwCUoQAEKUIACFNBFQIR3jx4eiZ2//651+IRJ36JV23a6TKkac+TQQfTr0V3t+AZNmuC7mbN0nosDKUAByxIwZMBoYkIC6lSvipcvXmhEKF+xIpauWSe5P/reXTSuVVPjftkNGBUhgRVKFtcaFuju7o6os+ct68CxWgqYqUCn1q1w6bz039OBAwfwoZpwYXNqY+7cuRgwYIDeJY0ePRqTJk3Sez/uQAEKUIACFKAABShAAQpQgAIUoIBxBBgwahxXzkoBClCAAmYuEBsbiypVquDGjRtqKxVnAJw9fyFk9vZm3gnLowAFKEABCpi/wNdffI51q1aqLTTI2RmbwsMhwkYtdaty6hQyn5PTK18+HDh+0lJbYt0UoAAFKEABqxbY9Nt6jB81UtJjFz8/fBocbNW9szkKUIACFKAABbIvoPb3fwcH7C1XLvuTck8KUIACFKAABShAAQrYgMDe2FiM+vdfSafjJn6Fth072YAAW6QABShAAQroLjAqcih2bN0i2WFZWBjC3Nx0n4gjsy3wZ1wchqt5b3GN2nUw6+f52Z6XO1KAAhSgAAUoYDgBhUKB4Z8Mwv7du7OctHuv3hg6clSW48QAEQjYrF4dPHr4UDLe1dVV9b5gZxcXnebiIApQwPIEDBkwKrqf/9MczJkxXSvEouUrUfm99zKMiXnyGHWqVdW4X3YDRsWEYl4xv7btwIlT8PLysrwDyIopYEYCcXFxqFGlkqSiPHnyQNxnZ2e+n6CaOXMmhg4dqpemvb09fvnlF3Tt2lWv/TiYAhSgAAUoQAEKUIACFKAABShAAeMKMGDUuL6cnQIUoAAFzFjg9u3bqFy5MmJiYtRW2aRFS0yaOs2MO2BpFKAABShAAcsQiI+PR/N6dfHk8SO1BfcKCEC/wEDLaCZTlW+USnxw5oykdj9/f+w+eNgie2LRFKAABShAAWsXmDVtKhbNmytpc2rRoqjJN8Za++FnfxSgAAUoQIFsCcQrFPjw7FnJvuLEKZvDw7M1J3eiAAUoQAEKUIACFKCArQhoCuka9fl4dOSHTW3lYcA+KUABClBAR4EBH/fE4b8OSEZvKVMGgU5OOs7CYTkR2Pb0KcbfuiWZomnLVvjm+6k5mZr7UoACFKAABShgAAERLvppv744+OcfOs32Qc2amL1gkU5jp0+ZjKULF6gdO2POXNSuX1+neTiIAhSwTAFDB4yKz1DUqfoexLWm7b1q1TB/6bIMd794/hwfVK6ocZ+cBIx+3LkTTh47pvUA/bp2PcpVqGCZB5FVU8BMBNavXo2vPh8rqUYEcC5dutRMqsxYxvXr1zFv3jxMn649GFld8fv370etWrXMsi8WRQEKUIACFKAABShAAQpQgAIUsGUBBoza8tFn7xSgAAUogNOnT6N69epISEhQq9Fn4CAMHKLfGbfISgEKUIACFKCAVOBYVBT6dOuilkZmZ4f1pUqhoAWe1TsmORkNz5+X9BVapCg278r6zOh8rFCAAhSgAAUoYHqB4YMHYc/OHZKFRTiYCAnjRgEKUIACFKAABTIL3E9KQvMLFyQw77i5YXlYGMEoQAEKUIACFKAABShAAS0Ch54/x5B//pGMGD5mLLr06Ek7ClCAAhSgAAXSCXRp2xrn1Zzo5kD58nC3t6eVCQTWPn6M7+7elaz0Ubce+GzcOBNUwCUoQAEKUIACFNAkIJfLMaR/P53DRcU8MpkMLVq3QVjp0vDx9YOvny98/fxRoEAByNI9v7px/TraNGsCpUIhWb58xUpYumYtDwwFKGDlAoYOGBVcP0z9Hr/8PE+r3OpNW1Q/o9I2pVKJCiWLa9wnJwGj3345AauXZww0zbzQl99ORss2ba38aLM9ChhXYFDvj3Hwzz8li/z222+IiIgw7uLZmD0uLg758uXTe08XFxf89ddfqFKlit77cgcKUIACFKAABShAAQpQgAIUoAAFjC/AgFHjG3MFClCAAhQwc4Ht27ejWbNmEH+AU7dNmPQtWrVtZ+ZdsDwKUIACFKCA+QuIM3CKM3Gq24KdnbEpPNz8m8hU4Z3ERERcvCipu1R4OFZt3Gxx/bBgClCAAhSggC0ItGvWFNeuXsnQqh2AYxUrQgSfc6MABShAAQpQgAKZBa7Ex6PLlYzPH8SY9/LkwZwKWVXWAAAgAElEQVTimj/YQ0kKUIACFKAABShAAQpQADjy4gUGX78uoRjy2Uj06N2HRBSgAAUoQAEKpApoCpERf706UakSnUwk8MvDh/gpOlqy2sAhQ9Fn4CATVcFlKEABClCAAhTILJCUlIRP+vTGkcOHDILj4OCAd0qVRtny5RFerhymTJyI58/jJHPb2ztg/9Fj8PLyMsi6nIQCFDBfAWMEjMY+e4Z671dDcnKyxsY/qFkLsxcszHB/9Yrl8erlS7X75CRgdO3KFfhm/BdaD0KbDh3x+Vdfm++BYmUUMHOBhDdv8H6lCpJ/905OToiNjYWbm5vZdTBlyhSMGjVKr7rEc6lt27ahfv36eu3HwRSgAAUoQAEKUIACFKAABShAAQqYToABo6az5koUoAAFKGDGAvPnz0ffvn21Vlijdh0EBAbCPzAQAQGp14GB8PH1VZ3VlBsFKEABClCAAtoF4uPj0bxeXTx5/EjtwL6BgegdEGBRjH/Hx6OTmoCRipWrYPEq9WGqFtUgi6UABShAAQpYoUCV0mEQHzpIv3nY2+PP8uWtsFu2RAEKUIACFKCAIQSOvXiBgWoCkRrmz4+vCxc2xBKcgwIUoAAFKEABClCAAlYrcOLlS/T/+29Jf4Mjh6FX/wFW2zcbowAFKEABCugjcOXSJQwfPAj37t6R7JbfwQG7y5XTZzqOzYHAj9HRWPrwoWSGcRO/QtuOnXIwM3elAAUoQAEKUCC7AokJCRjQqydOHjumcYrmrSIwYMhQNKzxIYCU7C4l2W/Y6DHo2vNjg83HiShAAfMVMEbAqOh28sQvsWrZr1ob37B9J4qmO7lp41o1EX3vrtp9chIwKk7MLk7Qrm0r8c47WLd1m/keKFZGATMX2Ld7FyIHSv/20bhxY1UgpzluiYmJGDlyJH744QedyrOzs8O6devQunVrncZzEAUoQAEKUIACFKAABShAAQpQgAK5I8CA0dxx56oUoAAFKGCGAsOHD8e0adP0rsze3h6+/v6q0NG3AaQiiDT166CQYLi6mt+ZxfRulDtQgAIUoAAFDCBwLCoKfbp1UTuTzM4Ov5UujRBnZwOsZJopzr96hZ7XrkkWq/5hDfy06BfTFMFVKEABClCAAhTQWeDxo0eo9341yfhQFxesL11a53k4kAIUoAAFKEAB2xLY/ewZxty8KWm6s58fhgQH2xYGu6UABShAAQpQgAIUoICeAmdevUJvNX9P6//Jp+g3+BM9Z+NwClCAAhSggHUJvHj+HF+P/xy7tARMFHZxwTr+HctkB37ynTtY/+SJZL0ZP81F7Xr1TVYHF6IABShAAQpQ4D8BES4q3nd89vRpjSTtOnbC2Ilfqe4fNmgg9u7aaRC+goVCsXXvPoPMxUkoQAHzFzBWwOiTx4/Q4MMPoFAoNCLUbdAQ02bPeXt/x1YtcPniRbXjcxIwKib8oHJFiN9FNW0iOPDPYyfglS+f+R80VkgBMxT4fOQIbNmwQVLZvHnz0LdvXzOs+P9L+vXXX9GtW7csa5w7dy769euX5TgOoAAFKEABClCAAhSgAAUoQAEKUCB3BRgwmrv+XJ0CFKAABcxIICUlBREREdi0aZPBq/Lw9PwvfDQ1dLRkWBgaNWsOd3d3g6/FCSlAAQpQgALmLjBx3Fj8tma12jKDnJ2xKTwcdubeRGp9x1+8wIDr1yXV1mvYCFN/nG0hXbBMClCAAhSggO0InDx2DB937iRp+P28eTGzWDHbgWCnFKAABShAAQroJbDuyRNMuXNHss+wkBB09PXVay4OpgAFKEABClCAAhSggK0JnH/9Gj2vXpW03WfAQAwcGmlrHOyXAhSgAAUooBIQ71ddvXwZpk+ZjKTERK0q5Tw8sKhkScqZSGDczZvY+eyZZLVla9ejbIUKJqqCy1CAAhSgAAUoIATi4+PRv0c3reGiXXp8jOFjxrwFS0xMRLf2bXHl0qUcIYqAvd/3/YHgkJAczcOdKUAByxEwVsCoEPhi5GfYvOE3jRjiZ86W3XtRMDRUNaZf9244cviQ2vE5DRjVJYh5/DeTENGuveUcPFZKATMREK/31Hy3MuLi4iQVxcTEwNvb20wqVV/Grl270LBhQ601jh8/HhMmTDDrPlgcBShAAQpQgAIUoAAFKEABClCAAv8JMGCUjwQKUIACFKBAOoGkpCTUqFEDR48eNbqLi6sr6jdqhIi27VGhcmWjr8cFKEABClCAAuYiIN7w17xeXYiz8arb+gUGoldAgLmUq7WOA3FxGHbjhmRMyzZt8eW3ky2iBxZJAQpQgAIUsCUBEXIuws4zbz39/TEgKMiWKNgrBShAAQpQgAJ6CCx88ADz7t+X7DG1aFHU9PLSYyYOpQAFKEABClCAAhSggO0JXI6PR9crV6SvyfXpi09HfGZ7IOyYAhSgAAVsXuDa5csYMrA/7t+7l6VFaXd3TAwNRSEXlyzHcoBhBIb+8w8OPn8umWzngYMICAw0zCKchQIUoAAFKECBLAVev3qF3t264NL58xrHZg4XTRsowr2WL16MH6dPhQgczc7WuXsPjBg7Lju7ch8KUMBCBYwZMHrn1i20aFAPSqVSo06TFi0xaeo01f2jhg7Bjt+3qh2b04DRrRs3Ytxnw7UepfeqVcP8pcss9EiybArknsDpkyfQo2MHSQFVqlTB8ePHc68wHVdes2YN+vTpgxcvXqjdo1+/fpg7d66Os3EYBShAAQpQgAIUoAAFKEABClCAArktwIDR3D4CXJ8CFKAABcxOIDY2FuJF+xtqwsKMVWxo4SKIaNcOLVq3gVe+fMZahvNSgAIUoAAFzEbgWFQU+nTrorYemZ0dNoeHI8DJyWzq1VTIrmfPMPbmTcndnXv0wIgxfGOh2R9AFkgBClCAAjYnMGPKZCxZuEDS96zixVEtTx6b82DDFKAABShAAQroJjDt7l2sevxYMnhZWBjC3Nx0m4SjKEABClCAAhSgAAUoYKMCN968QfvLlyXdf1CzFmYvWGijKmybAhSgAAVsUeDVy5eYMGY09uzckWX7eRwc8ElQEFoUKAC7LEdzgCEF+ly7htOvXkmmPHXlGhwcHAy5FOeiAAUoQAEKUECDwIvnz9GrS2dcuyJ9PSFtlx59+mJIFicuEUF+T2OeIPruPdy+fRO3b97Endu3cT86Gv/+8w/exMerrcDLKx/2Hz0Ge3t7HiMKUMCGBIwZMCoYR3wyGLt3bNcoKpPJsH3/nwgICsLkr77Eql9/VTs2pwGjr1+/Rq3/vYvEhAStR3fr3v0oWKiQDT0C2CoFci4wfcpkLFXzHuWvv/4aY8eOzfkCJprhzp07OHv2bIZLxYoVsW7dOtjZ8ZUqEx0GLkMBClCAAhSgAAUoQAEKUIACFMixAANGc0zICShAAQpQwBoFbt++jU6dOuHmzZt4+PAhxBlMTbGJNx/WrFMXrdu3R9X3P+AL7qZA5xoUoAAFKJBrAuJDExvXrVW7fiEXF6wvXdrsPySxKSYGX9++Lemh3+BP0f+TT3LNlgtTgAIUoAAFKKBeYOiAfti/Z4/kzt/LlIG/BYSb87hSgAIUoAAFKJA7Al/cuoXtT59KFt8SHo5AZ+fcKYqrUoACFKAABShAAQpQwEIEnsvlqHPunKTaOvUbYPqcnyykC5ZJAQpQgAIUyJnAiiVLMPP7KUhKSspyoibe3ogMDkZehllmaWWMAZ2uXMHfasLGzl2/YYzlOCcFKEABClCAApkERLho947tceP6dY02fQYOwsAhQ3Nsdz/6Hs6fPat6L9G506fw8MED1ZxL16xF+YqVcjw/J6AABSxLwNgBo//8/TdaN2mkFSWiXXuM/2YS5s+ZjTkzZ6gdm9OAUTHpZ0M+wa5t27TW0rJ1G3w5eYplHURWS4FcFmhUswbE84vM24ULFxAeHp7L1XF5ClCAAhSgAAUoQAEKUIACFKAABWxNgAGjtnbE2S8FKEABCugtkJycjOjoaNy9e1fjJSYmRu95s9ohIDAQLdu0hfjjoK+fX1bDeT8FKEABClDA4gTi4+PRvF5dPHn8SG3tAwID0TMgwKz7Wv34MabevSupccTYcejcvYdZ187iKEABClCAArYoENG4oeQDCOJc2icq8UMBtvh4YM8UoAAFKEABXQU+/ecfHH7+XDL8QPnycLe313UajqMABShAAQpQgAIUoIDNCrx3+jQUmU7uG162HFb8tsFmTdg4BShAAQrYhoAIxhrwcY+3YVXaug52dsbE0FCU9fCwDRwz7bLFxYuITkzMUJ1MJsOZa5pDzsy0FZZFAQpQgAIUsDiBuNhY9Pyoo9Zw0f6fDkG/QYON0pt4P/PF8xdQq25do8zPSSlAAfMWMHbAqOh+YK+eOHTggEYIe3t77D54CH/98Qe+HDtG7ThDBIxeunABnSJaaj0g4veg1Zu3oOQ7YeZ94FgdBcxE4Oa/N9CyQX1JNaGhobh586aZVMkyKEABClCAAhSgAAUoQAEKUIACFLAlAQaM2tLRZq8UoAAFKGA0gTdv3uDevXtaQ0ifq/nwsS4FiT/IVX3/fVXQaK269SD+WMiNAhSgAAUoYC0Cx6Ki0KdbF7XtyOzssDk8HAFOTmbb7pKHDzE7OlpS39fff49mLSPMtm4WRgEKUIACFLBVgSqlw5CUlJShfU97e/xRvrytkrBvClCAAhSgAAV0EOhx9SouvH4tGXmSIeU66HEIBShAAQpQgAIUoAAFgJYXL+JepqAuH18/7D0cRR4KUIACFKCA1Qo8evAATerUgjjJvbbNSSZDT39/dPP3h6OdODUet9wUqHvuHOLk8gwlODo64uTlq7lZFtemAAUoQAEKWL3A05gY9OzUEbdu/qux18FDh6HXgAFWb8EGKUCB3BEwRcDo2dOn0a19W60NduzSFdU++ACD+/RWO84QAaNiYvEZDvFZDm1b0eLFsWbzVojfibhRgALaBRYvmI+Z302RDBoyZAhmzJhBPgpQgAIUoAAFKEABClCAAhSgAAUoYHIBBoyanJwLUoACFKCArQq8fPkSV65cQVRUFNavX4/Dhw/rTZEvf340j2iNNh06omChQnrvzx0oQAEKUIAC5igwftRIbPptvdrSCrm44LfSpc2xbFVNc+/fx6IHDyT1zfp5PmrUrmO2dbMwClCAAhSggC0KPIiORsOaH0paL+rigjVm/HzDFo8Ve6YABShAAQqYm0DExYu4kykMSQQ/RFWoYG6lsh4KUIACFKAABShAAQqYpUCfa9dw+tWrDLXZ2dnhzLXrENfcKEABClCAAtYmEBcXh6a1a0K8b1TbVsXTE5+HhiLQjE++a23HJqt+3j11CspMg9zc3HDk3IWsduX9FKAABShAAQpkU+Dxo0fo0bE97t29q3GGoZ+NRPfefbK5AnejAAUokLWAKQJGRRUiTPnUieMaCxJhnj/OX4B+PbqrHWOogNGL58/ho9YRWcI0atoMk6ZNh0wmy3JsdgakpKTg1cuX8MyTJzu7cx8KmI2ACA8WIcKZt/3796NWrVpmUycLoQAFKEABClCAAhSgAAUoQAEKUMB2BBgwajvHmp1SgAIUoICZCVy9ehWLFi3CkiVLEBMTo3d1FSpXRkTb9mjQuDGcXVz03p87UIACFKAABcxFQLwhpGXDBnjy+JHakgYFBqJ7QIC5lJuhjhn37mHFI2ndv65dh3IVKpplzSyKAhSgAAUoYKsCR6MOo2+3rpL2a3p5YWrRorbKwr4pQAEKUIACFNBBoPa5c3ghl2cYmcfBAfvLldNhbw6hAAUoQAEKUIACFKAABcbevIldz55JIHYfPAw/f38CUYACFKAABaxK4M2beLSoXw+PHj7U2Je3oyMig4PRIH9+q+o9q2aSlErEyOV4kpSExJQUKFJSIE93Sf+1ptviVTp998mwjpb93ygUSEpJkbSR18sLf504lVV7vJ8CFKAABShAgWwIiHDRru3a4MH9+xr3HjFmHDr36JGN2bkLBShAAd0FTBUwGnXwL/Tvqf1nWvOICGzZsEFt8YYKGBWTDx88CHt27sgSqUnzFvj6+6kGDxmNi43F8E8GQS6XY/HK1TwZVZZHggPMVUCcaKbmu5UhAnPTb3ny5MGzZ89gb29vlqUnJydjy5Yt8Pf3R/Xq1c2yRhZFAQpQgAIUoAAFKEABClCAAhSgQPYFGDCafTvuSQEKUIACFDCIgHghfuvWrVi4cCF27doFpTLzuc+1L+Pu4YHGzZojol17lAoPN0hNnIQCFKAABShgaoFjUVHo062L2mVldnbYHB6OACcnU5eV5XqT7tzBhidPJOM2796D0MJFstyfAyhAAQpQgAIUMJ3A2pUr8M34LyQL9g0MRG8zDTM3nQ5XogAFKEABClBAk4B46/+7p04hc6yAv5MTfi9ThnAUoAAFKEABClCAAhSggA4Cs+7dw69qTtq3bN16lC1fQYcZOIQCFKAABShgGQIKhQKdIlrh6uVLGgtu4+ODwUFBcDfTcAl9pZUpKXgml+NpcrLqIgJE026/vU793iuFQt/pzWK8r58f9hyKMotaWAQFKEABClDAmgQeREejR6cOWsNFR38xAR26qH9/sTVZsBcKUCD3BUwVMCo6bd2kEf75+2+NTTu7uCAxIUHt/YYMGBU/h1s0rK9xrfQFtIhojS++mQQHBweDHKzjR45g5NBP8ezpU9V8A4dGos+AgQaZm5NQwNQCm9avw/jRoyTLfvTRR1i+fLmpy8lyvatXr2LRokVYsmQJnJ2dcfPmTTg6Oma5HwdQgAIUoAAFKEABClCAAhSgAAUoYFkCDBi1rOPFailAAQpQwMoF7t27p3phfv78+bh7967e3RYvWRIfdesO8Uc7mZW8+VRvBO5AAQpQgAIWK/D5yBEaz7Qb6uKC9aVLm11vX9y6he2pb2pJX9yuvw7Bn0FlZne8WBAFKEABCti2wNRJ32DZ4l8kCHNKlMB7np62jcPuKUABClCAAhTQKPBCLkftc+ck9xd3dcWqUqUoRwEKUIACFKAABShAAQroILDq8WNMU/M+mGmz56Bug4Y6zMAhFKAABShAAfMXSElJwcBeH+PwXwc0FvtZSAja+fqafzMAxOti2sJC08JDY+Vyycl5LKJBPYosGBqKrXv26bEHh1KAAhSgAAUokJXAvbt30aNjezxWc0KStH3HTfwKbTt2ymoq3k8BClDAIAKmDBjdu2snhg3KXpimIQNGBdyubdvw2ZBPdDIsUrQYvpw8OUcnjTp/9gx+mjkTRw4fyrCmTCaDOCFVeNlyOtXCQRQwJ4Eh/fvij717JSWtXbsWbdu2NYtSX79+jXXr1mHhwoU4fPjw25oWL16M7t27m0WNLIICFKAABShAAQpQgAIUoAAFKEABwwowYNSwnpyNAhSgAAUoYBAB8UbTffv2qc4EtmHDBiQlJek1r/iD3eBhw1G7Xj299uNgClCAAhSgQG4KvHr5Es3q1Xl7FtrMtXwaHIwufn65WaJk7c/+/Rf7Y2Ml3//r5CnkzetlVrWyGApQgAIUoICtCwzu0xt//bFfwrCjbFn48Mzbtv7wYP8UoAAFKGDjAssePYK7vT3y2tsjj4PD22txWwQltLp4USJU2dMT80qUsHE5tk8BClCAAhSgAAUoQAHdBPbFxmLkv/9K/9Y27nPViXS5UYACFKAABaxBYOK4sfhtzWqNrXwSHIwqnp6QAbATFzs71bXq63S3YWen+p64qLudtm9W86gbl6hUql7vEpf04aHPMn39JDkZipQUazgsBunhnVKlsGbzVoPMxUkoQAEKUIACFABu3fwXPTt1xNOYGI0cDBflI4UCFDC1gCkDRsXnBpvXr4s7t27p3aahA0ZFATO/m4LFC+brVIv4/bVF6zZo1aYtylWsqPp9Nqvt4YMHqvdu7tm5A8ePHNE43M/fHxt37oa7u3tWU/J+CpiNQHJyMt6vVAEJb95kqMnJyQmxsbFwc3PL1VqPHz+uChVduXIlRMho+q1EiRK4cuUKRMAvNwpQgAIUoAAFKEABClCAAhSgAAWsT4ABo9Z3TNkRBShAAQpYmcCzZ8+wfPly/Pzzz7h8+bJe3ZUpVx7DR49B+UqV9NqPgylAAQpQgAK5JXDwzz8wqHcvtcvb29lhU3g4Apyccqs8ybqfXL+OqBcvJN8/fvEynJ2dzaZOFkIBClCAAhSgANCifj3VBxTSb+KtrSf4OzMfHhSgAAUoQAGbFkhSKlHtzJlsGZTz8FAFk3qIi0ymuk77Wlynv51+jBPfmJ8tb+5EAQpQgAIUoAAFKGC5Ahdev0aPq1clDXTr1RuRI0dZbmOsnAIUoAAFKJAqsHDuT/hx+jR6WKlApSpV8MtKzeGxVto226IABShAAQoYRUC8d6db+3aIi41VO78Iqps4ZQqat2ptlPU5KQUoQAFNAqYMGBU1bN24EeM+G673ATFGwKgIPP3s00+we8d2verJ7+2NOvUboFBoKPJ4ecHLywv29g4QgaLR9+7ifvQ9/PP336qLrlvt+vUxY85cXYdzHAVyXeDA/n0QPz8ybw0aNMDOnTtzpT7xeeRly5Zh/vz5Wj+PvHXrVjRt2jRXauSiFKAABShAAQpQgAIUoAAFKEABChhfgAGjxjfmChSgAAUoQAGDCZw4cUJ1xrAVK1ZIzhimbRHxx8OhI0eiSNFiBquFE1GAAhSgAAWMJTB2xHD8vmmj2ulDXVywvnRpYy2t97x9rl3D6VevJPudu35D77m4AwUoQAEKUIACxhNQKhSoVDoM4jr9ltfBAfvKlTPewpyZAhSgAAUoQAGzF3iQlIRmFy6YtE5xEhVnmQxu4pIuoDSPgwPy2tvD08FBElaaFlCaFloqxshMWjUXowAFKEABClCAAhSgQPYFHiUloYma590NmzbFlBk/ZH9i7kkBClCAAhQwA4FtmzdhzPBhZlAJS9BFQISWiU1c28lkkIlrOxlk4rbMDjJ7e9Vte3v7t5dWbduh/yef6jI9x1CAAhSgAAUooEXg+fM4NK9XV2u46KSp09C4eQs6UoACFDC5gKkDRhUKBZrUqYUH0dF69WqMgFFRgKinf8/uOBYVpVc9hh4cFByCdVt/h7uHh6Gn5nwUMIrAl2PHYMPaNZK558yZgwEDBhhlTU2THjlyBLNmzcKGDRuQlJSkde1q1arh8OHDJq2Pi1GAAhSgAAUoQAEKUIACFKAABShgWgEGjJrWm6tRgAIUoAAFDCIQHx+PtWvXYtGiRTh06JBOc4o3PDZr2QqDhw2Dj6+fTvtwEAUoQAEKUCA3BF69fIlm9erg2dOnapcfEhyMzn7m8X9Z1ytXcDk+PkOd4v/cM9eu5wYd16QABShAAQpQQIPA3Tt30LROLcm9JdzcsDIsjG4UoAAFKEABCtiwwOXXr9H16lWLFBBBpU4yGVxkMrja2anCSkVoqQgjFQGknvb28BKhpQ4OyO/oCM/U+0RIaVpQqbj+L1KBGwUoQAEKUIACFKAABYwnkALg3VOnIK7TbxUrV8HiVauNtzBnpgAFKEABChhZ4M99ezFkQH+kKJVGXsl6pndycoKbu7sqvMa7QAE4ODjA0dERjg6OcHB0hLjf0UlcO6fedoKTsxOcnZzh7OwMZxcXOIlrZ2e4uLrAxdkFrq6uqu+7uLjC1c0VLq5uqu+5ubmpxtmnrmE9iuyEAhSgAAUoYJkCR6MOo2+3rmqLF+HfU2bMRIMmTS2zOVZNAQpYvICpA0YF2JoVyzFpwni97IwVMCqKEL+nzfhuCpb9skivmgw1uHzFipjx0zzk9/Y21JSchwJGFUhJSUHNdysjLi5Osk50dDQCAwONun76yTdu3Ih27dpBLpfrtObJkydRqVIlncZyEAUoQAEKUIACFKAABShAAQpQgAKWKcCAUcs8bqyaAhSgAAUo8Fbg2rX/Y+8+oJuq/zeOP11Ay55FgQooMmQJLpDhX2SoILJUkCVTZMgQWQoucCGiArKnIEv2HsIPZMqeFpAlU/ZsC7T9n5u22HLTNmnTNEnf95yetMl3fD6vmwMdyXODNXDgQE2ZMsUmFePFkm82baa2Hd5TlqxZbZrDIAQQQAABBJwtsH7tGnVq28bqtkZ4xsJSpZTHz8/ZZZn2a7R/v46Fhsa533jTw7YD7hlMkuqgFIAAAggggEAKCWxYt07vtX7HtPpL2bPrq8KFU2hXlkUAAQQQQAABdxBYf+2auh054g6lpliNxu9a/KI/0scElnp7WwJLjbBSI4Q0S/SHEVaa3fjw81MuPz9LgKnxuBFsyoEAAggggAACCCCAQEICtfbs0cW7d+MMyZe/gJasWQscAggggAACbimwc9s2tWn2ts3BDW7ZpI1FGyGh/v4Bypwls7Jlz65cufMo70MPKV+BAir86GMKzBuonLlyW0JijAv3ciCAAAIIIIBA2hSYMmG8Bg8aaLX574YN10s1a6VNGLpGAAGXEEiNgNG7d++qeqWKunL5ss0GKRkwGlPE/35frY8+7Knr167ZXFdyBhrvv+jeu4/eatqMnxmTA8lcpwvs2bVTzRo1NO1brlw5bd++3Wn1GOGijRo1soQE23LUq1dPc+bMsWUoYxBAAAEEEEAAAQQQQAABBBBAwI0FCBh145NH6QgggAACCMQW2Lt3r/r06aPFixfbBJMpc2a1bv+u3m75juUK7RwIIIAAAgi4mkDfHt21eMF8q2UV8ffXryVKpHrJdfbu1dk7d+LU4e/vr8179qV6bRSAAAIIIIAAAv8J/Dp5sr76/FMTSad8+dQyb16oEEAAAQQQQCANC8y7eFFfnDiRhgUc17oRDWGElfpGh5Wm8/ZWTGCpEUBqCSz19lYmX19l9vGREVZqBJQaHzn9/JTT19dynzGOmAnHnRdWQgABBBBAAAEEXEWg+cGDOnD7dpxyfHx8tP1gsLy8vFylTOpAAAEEEEDAJoEjhw6paaMGCnng/zabJrvJICMINGaq7BsAACAASURBVH2GDMqUKbOyZcuqHLlyW4JC8+XPrwKPFFSBoCDlzJVLgXkfkhEwyoEAAggggAACCCQmMKB3L837bbZpWJ7AQK38Y2Ni03kcAQQQSFGB1AgYNRqaMGa0hn7ztc29OSNg1Cjm4oV/9dGHH2rTH+ttri0pA4uVKKEvh3xvuTgFBwLuJvDD4G81ftRIU9nG3zz69+/vkHaefPJJ1a1bN961pk+frqZNm9ocLmosFBwcrMcff9wh9bEIAggggAACCCCAAAIIIIAAAgi4rgABo657bqgMAQQQQACBJAls2LBBXbt21bZt22yanztPoDp06aJ6DRvJ28fHpjkMQgABBBBAwBkCN2/cUJ3q1XT50iWr23UrUEBv58njjFLi3eOl3bt19d69OI9nzpJFf2zfmap1sTkCCCCAAAIIxBUwwkWNkNEHj3FFi6pMpkxwIYAAAggggEAaFhh/7pxGnD6dhgVcs3UjXsrby8sSWOoXK7A0g5eX/H185O/trYxGYKmPjyWs1PjcuM3s66vs0QGmxtcZvL0tH0bQaUzYKeGlrnnOqQoBBBBAAAEEPF/gg7//1tqrV02Nrt3yp7LnyOH5AHSIAAIIIOBRAlMmjNeYEcN1zcr/bTGNPlGqlCIiIhUZGaGIiKiPyMjIuLf374saF+fxyEgpIlIR0fcbj1k+ote8/3XM/bFujRoefDymrnTp0ikgYyZlyZpFOXPkVO7AQD2UL5+Cgh5RUMGCypUnt3Llyi3j9S8cCCCAAAIIIICAIwWa1H9d+/fuNS3Zo3dfNW/d2pFbsRYCCCBgt0BqBYzevn1bNSo/rxvXr9tUs7MCRmOK+evAAY0fPVKrly/XvQfeN2FTwfEMKluunFq0aacXq1dPzjLMRSBVBeq9XFNHjxxJ0Rry5s2r06dPy7gQzIOHES7apEkTy++AbD3atm2r0aNH2zqccQgggAACCCCAAAIIIIAAAggg4MYCBIy68cmjdAQQQAABBBISmDNnjvr06aNDhw7ZBFWwUGF1+eADVatR06bxDEIAAQQQQMAZAuvXrlGntm2sbmUETCwsVUp5/PycUYrVPSrt3KnQiIg4j+XMmUu/b96SajWxMQIIIIAAAgiYBd5r/Y42rFtnemBFmTLK4esLGQIIIIAAAgikYYHv/vlHv/77r0ngyfJPqW6DBjLezBNy+7bl9urVK7p+9aquX78hHx9vhYaE6vbtWwoJCdHtW8aYW7p965ZdL9xPw/Sp1nrs8FLjO8GYENN03t6WMFPj1hJK6uVluQ2IDjQ1gk2NINOM3t6WYFPjI4uvr4zQ0wdDTGMCTdN5GbtxIIAAAggggAACCBgC35w8qZkXLpgwZsxfqGIlSoCEAAIIIICA2wgYQaHtWjTTn5s3x1vzT6PHyAh94UAAAQQQQAABBBD4T+CpEsV09+5dE8nU3+aoZOkyUCGAAAKpKvDTkO+0a/v2eGv47OuvlS9/gRSp8dcpk7Vq2TKb1i5Trpy69PjAprGOHHTxwgXN+nWaVi1fZglUNH42tufw9fVVuaef1gvVXtJLNWspMG9ee6YzFgGXEzhz+pRefqGqU+r67bffVL9+/Th7TZ48WS1btrTrNUoZMmTQ8ePHFRgY6JS62QQBBBBAAAEEEEAAAQQQQAABBFJXgIDR1PVndwQQQAABBFJUIDw8XOPHj9fHH3+s8+fP27RXqTJl9UGfvipbvrxN4xmEAAIIIIBASgv07tZVSxcttLrN4/7+mpaKbzh8ysqLiB56+GEt+9/6lGZhfQQQQAABBBCwQ6B2tf/TPydPxplhBEltKVfOjlUYigACCCCAAAKeKNDn6FGtvHLF1Nqgwd/p1bqvJ6nlsFAjeDQmcDQqnDQk5LYlhDTECCE1HrsVfRv9uRFSannMElQae+4tS8BpWFhYkmphUuoKxAkz9fKyBJjGfBghpJYw0+iAUn9vbxkhpkagaYC3tyXMNCbINCbA1Lg1xhtzrYWaeqduu+yOAAIIIIAAAggkKDDh3DkNP33aNObHUaNV9cVq6CGAAAIIIOA2AmN/HiEjeCahY83mrcqRM6fb9EShCCCAAAIIIIBASgucPH5cdaqbf/738vLStgN/yQie40AAAQQQcA+B0JAQHdy/X38dOKC/DuzXqVP/SJGSvCR//wDlyJFDOXPnVvbs2ZUzVy7lzhOokmXKKCAgwD0apEoEbBCYMn6cBn85yIaRyR9SvXp1rVix4v5CY8aMUfv27e0KFzUm9+nTR4MGOafm5HfNCggggAACCCCAAAIIIIAAAgggkFwBAkaTK8h8BBBAAAEE3EDAeGPyDz/8oC+//FLXr1+3qeJChR9VkxYtVPjRx2wa/+Cgx4sVU5asWZM0l0kIIIAAAgjEFrh27aper1lDly9dsgrTo0ABNc6Tx+looRERqrRzp2nfRwoV0oIVq5xeDxsigAACCCCAgHWBiPBwlX+iuIzb2EcOX1+tKFMGNgQQQAABBBBI4wLtDh3Sjhs3TAq/zp2rEiVLu4yO8b2M8bv+27FCSGNCSy33GSGmlnDS/wJMY483Qkr/m/vfmIiICJfpkUKSL+Dt5SXf6I900WGmRohp+lihpEYwqRFgGhNmagkyjQ4stRZaGhOAaoSaxg42NYJSORBAAAEEEEAAAXsElly6pP7Hj5um9Pv0M73R5G17lmIsAggggAACqSrQrWMH/R4r1OHBYvIEBmrlHxtTtUY2RwABBBBAAAEEXE1g9Yrl6t7xPVNZufPk0aoNm1ytXOpBAAEEEEAAAQQSFGj9dhNt27rFKUpGIPvx48cVFBQkI1y0Xbt2du9rBP8eO3ZMWbJksXsuExBAAAEEEEAAAQQQQAABBBBAwD0FCBh1z/NG1QgggAACCCRJ4PLly5arjP3000+6c+dOktawdZIRMDppxiyuLmgrGOMQQAABBBIUWL92jTq1bWN1jBGasKBUKeXx83Oq4tV79/TS7t2mPYsWL66ZCxY5tRY2QwABBBBAAIH4BY4fO6q6NaqbBhQPCNCU4sWhQwABBBBAAIE0LtBo/34dCw01KazeuEm5cjv/gibOPh1hYWGKCR8NuR03wNQIJLU8dis6wNQSUhrzceuBQNPbsgSe3r6t0JAQZ7fBfqkgYMSLGr+XM4JG/by9ZQSaxg4hNcJK/aM/jBDTAB8fGfdZPmIFnj4YXBrfY8SZpsJJZksEEEAAAQQcLPDnjRvqcOiQadW273VUp27dHbwbyyGAAAJpTyAyMlL37t3TvXt3de/uPd29e/f+13fvRH0edV/sx6Pvtzx+1/L4XWMNy/w7seYY90U9btkj1ucJr/nfOrHXtNQSe8+7dzVl1myVKlPWLU5ckwb1tH/Pnnhr/b+XXtLQn0e5RS8UiQACCCCAAAIIOEtg5E8/6ucffzBt93zlKhoxfoKzymAfBBBAAAEEEEAg2QK3bt5UpafKybhYsLOOXr16KX/+/OrcuXO8Wz6UL5/Onj5t9fHvvvtO3bvztxhnnS/2QQABBBBAAAEEEEAAAQQQQMAVBAgYdYWzQA0IIIAAAgg4WeCff/5R//79NXnyZEVERKTY7qXLPqkxk6cog79/iu3BwggggAACaUegV7f3tWyR9eDOx/39Na1ECadinLtzR7X37jXtWaZcOU2eMcuptbAZAggggAACCMQvsG7N7+rcrq1pQK0cOfRFoULQIYAAAggggEAaF3hx925dv3fPpLDr0BF5eRFpmJSnh/F3h5CQEIXcNoJJo29v/RdMagkpvRUVXhoVbhrrMcu4mGDT/0JLb9686dQ3ZiSlb+akrEBMmGm6WGGmMYGlMUGmRoip8XlMaKlxa0ugqTEmdtCpsRcHAggggAACCDhe4ERoqBrs329a+LX69fX51986fkNWRAABBJwsYFzwOyw0VGFhoQoJCY36PDRUoWGhCo3+2vjccl9I1P0xY0JCQxQWGhb1mOUjRMZFQSxBnkag5x3j1ggGNQeARoV13lG4EwMNUoI2qGBBzVmyTH5OvrhsUnqpVrGCLl74N96pHbt1V7v3OiZlaeYggAACCCCAAAIeK9CjU0etWr7M1F/Xnh/qnXbtPbZvGkMAAQQQQAABzxO4cf26gg8eTJHG1q1do0ljx9i9dtly5ZQjVy79vmKFaW6+fPl07Ngxt/i9m92NMwEBBBBAAAEEEEAAAQQQQAABBOIVIGCUJwcCCCCAAAJpWGD//v3q06ePFi5cmGIK5Z9+RqMmTeYPECkmzMIIIIBA2hG4du2q6lSrJuPW2tGrQAE1ypPHaSDHQkPVyMqbIJ97vpJGTZzktDrYCAEEEEAAAQQSFpgyYbwGDxpoGtQ9f341CQyEDwEEEEAAAQTSsMC9yEg9t2OHScDX11fbDwanYRnXbN0IagkJMcJJY4JJb1k+NwJJo0JLowNJb92KCmMJiQpjMW7vh7OEhikqtCXq8dDQsKjQltBQ3b171zUbpyqnC3hL8osOMo0JHzVuLUGmPj7K4OVlCS6NHUr6cLp0esOJv5t0OgobIoAAAggg4ACB0IgIVdq507TSsxUravSkKQ7YgSUQQACBuAIR4eEKiQ75tD3oM1YwaEzQp+Vnx+jQT8ttTBBo1M+bRjCo8bNlZGQkpyCZAu06dlLHrt2SuUrKTjeCXMsXL5rg+R4xboKer1IlZQthdQQQSFTgyuXLmv6L+3yf+eprdWWELSd0GP/XjPzpx0R7Nwb4+Pio9bsdLLcpcWzbskV/btkc79Jly5dXhecrpcTWrIkAAm4q8FqNl3Ti2DFT9fOXr1TBwoXdtCvKRgABBBBAAAEEHCtg/Nz30vPGxW0u2LywES7as99HertBfatzJk2apObNm9u8HgMRQAABBBBAAAEEEEAAAQQQQMAzBAgY9YzzSBcIIIAAAggkS2DDhg3q0aOHtmzZkqx14ptc+YUX9OPI0fJOoReppUjRLIoAAggg4JICq1csV/eO71mtzdfLSwtKlVIePz+n1H7w9m01s3LV0Rdr1ND3w392Sg1sggACCCCAAAKJCwwc0F8zp001DZxYrJhKZsyY+AKMQAABBBBAAAGPFfj37l29smePqb+MGTNq4y7z/R4LQWMWgYiIiOhgmOjw0TDjNipY5r9Q0lCFWu6PDim1BMsQZspTSMrk46NVZcrI+B0lBwIIIIAAAgjEL/DCrl26GR4eZ0Chwo9q3vIVsCGAQBoQMN4cfyfMuPBD/CGeYdE/c1lCPMOifyaLvoDE/YtFRN8f+6IRsYM+oz4P1b1799KAqme1aITgzVq4WI8WKeKyjZ09c0a1qlZOsL4NO3YpU+bMLtsDhSGQVgSOHjmiei/XdJt2Z8xfqGIlSiRYr3GRpKdKFLO5p8++/kZ16zewebw9A3/+8YcEw05btGmr7r1627MkYxFAwIMFjH+/nilZwvK3mNiHt7e3dgYf9uDOaQ0BBBBAAAEEELBfYPTwYRo+9HubJj717LMaMXa8OrZtrT83my8CUapUKe3atUvG910cCCCAAAIIIIAAAggggAACCCCQtgQIGE1b55tuEUAAAQQQSFBg3rx56tWrlw4dOuRwqZqvvqqvhgzljxEOl2VBBBBAIO0J9Hy/i1YsWWy18cf9/TUtkRdaO0psx82bahccbFquTr36+uKbbx21DesggAACCCCAQDIF2rdors0bN5hW+b1MGWXx9U3m6kxHAAEEEEAAAXcW+Ov2bTW1cvGQ3HnyaNWGTe7cGrW7uEBEeLhCw8LuB5VGBZhGfR0VYBoVhhMaGhIVYBodjmN5PNbXtgSfEqjjnCeDj5eXtpQr55zN2AUBBBBAAAE3Fnhj/34dDQ2N00EGf39t2bPPjbuidATcW8AI+vnv54+w6M+jfh6Juj8s1uehCov1s4zlZ5Xor6M+j7kIQ9TnUfP/+5nGGMuBQGICRYuX0Iz5C+Tlohdw2LVjh1q82SjeNh7Kl0/L1q5LrE0eRwABJwi4W8DoH9t3KnOWLAnK2BswGvTII5q/YlWKvHabgFEnPInZAgEPEjiwb58a16tr6ih3nkCt2rDRgzqlFQQQQAABBBBAIPkCFy9cUPVKFU3h7A+ubISL/jx+orZu2qSObVpZ3Xjx4sV65ZVXkl8UKyCAAAIIIIAAAggggAACCCCAgNsJEDDqdqeMghFAAAEEEEhZgfDwcP3yyy86duyY3Rtt3rxZy5cvj3de7dfraeC3g+1elwkIIIAAAgjEFrh27arqVKsm49ba0SsoSI1y505xtI3Xr6vLYfOV0xs3a67e/Qek+P5sgAACCCCAAAK2CdR6oYrOnj4dZzDhP7bZMQoBBBBAAAFPF9h47Zq6HDliavPRx4poztJlnt4+/aURASPMNMQI9AkJiQr7CYkJ+IkKCwoxwkwt91sJMzWFnUaHooYZ86JDUaNDUI2vjb3S6mFcvMC4iAEHAggggAACCCQs0OnwYW2+ft00aMOOXcqUOTN8CKQ5AeOCAEbo5p2wsKjbO3f++zzm6ztRjxkfd+/cuT/eGGuaGz3WWO+/x6PGxcyN2ifqcePnAA4EnCngLcnP21vpvL2V3stLtyMidNvKz5I9+32kpi3fcWZpNu9lXBDXuDBufMdLNWvpu2HDbV6PgQggkHIC7hQwanwvbHxPnNhhb8Cosd5X3w/Vy7XrJLa03Y8TMGo3GRMQSNMC8+f8pv69PjQZPFfxeY2aNDlN29A8AggggAACCCBgTaDbe+/q95Ur48WJCRf19fVVozqv6sihQ6axFStW1IYNGwBGAAEEEEAAAQQQQAABBBBAAIE0KkDAaBo98bSNAAIIIIBASgmsWrVKr776quVF6NYOQtdSSp51EUAAgbQlsGLpEvXs0tlq075eXlpQqpTy+PmlKMrvV6/qw7//Nu3R9r2O6tSte4ruzeIIIIAAAgggYJuA8bPp008UNw3O5eenZaVL27YIoxBAAAEEEEDAYwUWXrqkT48fN/X31DPPatzUaR7bN40hkFIClnAkS2ip9TBTS7hpdJhpWGiYQkKjQk6jwk/DokNLjQBUI+w0zHIb9fgDoaihoS4XZpovfXrNL1kypWhZFwEEEEAAAY8R+Oz4cS24dMnUz5wly/RokSIe0yeNuIeAEdBlLdDzfmjnnQdCOR8IAI0T+BkT7Hk/IDQqKDR2COj9z2MCQ0ND3QOKKj1OwLgImxHuaYR8xgR9po/1eXz3GfdneGCevWP9vLzieBoBow337dO/d+/GuT99hgxatOp35QkMdDn/yePG6ruvvoy3rvc/6KlW7d91ubopCIG0KOBOAaPFSpTQjPkLEz1NSQkYLfzYYzK+3/Z64N/gRDdLZAABo8kVZD4CaUtg4ID+mjltqqnpjl27qV3HTmkLg24RQAABBBBAAAEbBDasW6f3Wlu/AE9MuGi6dOk0b/YsDejT2+qK27ZtU/ny5W3YjSEIIIAAAggggAACCCCAAAIIIOCJAgSMeuJZpScEEEAAAQRSWWDJkiV67bXXFB4ebrWSDl3e17udu6RylWyPAAIIIODuAt07vqfVK5ZbbeNxf39NK1EiRVtccumS+lsJIeneq49atGmTonuzOAIIIIAAAgjYJvD34cOq/0ot0+CSGTNqYrFiti3CKAQQQAABBBDwWIFJ587pp9OnTf3VerW2vh76g8f2TWMIeIKAEWZqBJOGGgGkoaH3g0qjAkyjvr4fYBo9xhJkGvO55TZWgGk8wafG2hEREYmSlc6YUeP5GSNRJwYggAACCCAw8swZjT171gQxcsJEVahUGaA0JGAJ9wwLswTNxwn5jAnovBNmCuiMHegZEwJqmRsT2Bl2R3ctn0eFe5rX/i/w0/i+kAOB1BQwgjZjwjktt8aHDaGf9ox9MDQ0JiDU28EBc8l13HL9ujoePmxapsLzlTRy4qTkLu/w+d8O/EK/TJwQ77qjJk3WcxWfd/i+LIgAAvYLuFPAaLUaNTVk+IhEm0xKwKixqLG2sYcjDwJGHanJWgh4rsDVK1c0/ZcpMv7NsHbMXrxERR4v6rkAdIYAAggggAACCCRRIDIyUi+/UEVnz5yJs0LscFHjd+C1qlbWZSsXdmvQoIFmz56dxN2ZhgACCCCAAAIIIIAAAggggAACniBAwKgnnEV6QAABBBBAwAUFZsyYoSZNmsT7psve/QeocbPmLlg5JSGAAAIIuIvAtWtXVadaNRm31o7eQUFqmDt3irUz58IFDTp50rT+J4O+Ur1GjVJsXxZGAAEEEEAAAdsFfl+5Ut3ee9c0oXbOnPqkYEHbF2IkAggggAACCHikwJBTpzTt/HlTby3btFW3Xr09smeaQgAB+wWM4IaoYNIQfTtooJYtWmRapFq2bPr60UftX5wZCCCAAAIIpDGB+P6+9umXX+n1hvx9LTWeDkZwuyWcPSa8PTqU3QhrN4LbY0LZQ6I/t4S2G6GgMcGghHumxmljTwcIeEnyixXqGTvgM3bQZ4YHQj8fDPiMGWstIDShscb+HP8J9D16VCuuXDGRfPHNYNWpV8+lqD7o3Ekrly2Nt6YNO3YpU+bMLlUzxSCQVgXcKWC0RZu26m7D76STGjBa+LHHNHep9Qt5J/X5QcBoUuWYh0DaEPjn5ElNGT9Oc2fNtFxUwtrh7e2tncHmoPm0IUSXCCCAAAIIIIBA4gJjfx6hn4Z8d3+gcUGeH0ePUbp06Sz3Pfh4zEAfHx8dPnxYhQoVSnwTRiCAAAIIIIAAAggggAACCCCAgMcKEDDqsaeWxhBAAAEEEEh9gSlTpqh58/hDRAd+O1i1X3etFwCnvhoVIIAAAgjYI7B88WJ92LWL1Sm+Xl5aUrq0cvj62rOkzWOnnj+v70+dMo0fMvxnVatRw+Z1GIgAAggggAACKScwcewYff/1V6YNehUooEZ58qTcxqyMAAIIIIAAAm4h8PGxY1p6+bKp1r6ffKo3327qFj1QJAIIOFdgQO9emvfbbNOmzQID9X7+/M4tht0QQAABBBBwQ4H1166p25Ejpsrfe7+r2nfq7IYdpVzJRgCLEeYZagSdx9xGh36GhUUHgsYOAI0ZZwkANR6PmReisNAwRQWGGp8boaFR842PiPDwlGuClRFIRMBbkhHCaQni9PKSEdIZ83l89xn3Ww39tDI/3rHGPl5EfLrSE/TavXuqu2+fbj7wb5IR1Ln497XKli2by5TbrFFD7dm102o9BYKCtGj1GpeplUIQSOsCxvc++/bsSTZDl/ZtdevWrXjXebFGDb3dvGWy9slXoIAeevjhRNdIasCosfCwMWNV+YX/S3QPWwcQMGqrFOMQSFsC+/bs1sQxY7Rq+TJFRkYm2HyOnDm1ZvPWtAVEtwgggAACCCCAgB0CV69e1YvPPaPw8HAZ4aLDxo6Tb/T7o27euKFqz1ew/N7/waN9+/YaOXKkHTsxFAEEEEAAAQQQQAABBBBAAAEEPFGAgFFPPKv0hAACCCCAgAsJDBs2TJ07W38TiHHV2a+GDFXNV191oYopBQEEEEDA3QQ6tW2t9WvXWi27ZMaMmlisWIq0NO7sWf185oxp7TGTf9EzFSqkyJ4sigACCCCAAAL2CXz2UT/9NmO6adKU4sVVPCDAvsUYjQACCCCAAAIeJ/De4cPaev26qa+REyaqQqXKHtcvDSGAQPIFOrR6RxvXrzMt1CcoSA1y507+BqyAAAIIIICAhwscun1bTQ4eNHXZ8K239PHnA12+eyMcJSag0xL8GR34aQkADYsO9IwO/Yx6POo+Y05UwGf01zEBoPdDP/8LALWMCQ1JNIjF5bEo0G0EfIxgTnvCOe0ZGx0cGjs0NHbop3HRUA4EYgQWXrqkT48fN4HUql1bX3//g8tA1aj8vM6fO2e1HuN1kN8M/dFlaqUQBBBwjEDlp8rp+rVr8S7WuFlz9e4/wDGbJbJKcgJGi5UooRnzFzqsTgJGHUbJQgi4vYDxs/K6Nb9r0tix2v6n7YGhz1aoqNGTp7h9/zSAAAIIIIAAAgikpECPTh116+bNOOGixn6f9O2jubNmmrbOkCGDjh8/rsDAwJQsi7URQAABBBBAAAEEEEAAAQQQQMANBAgYdYOTRIkIIIAAAgi4u8Dnn3+u/v37W23D28dHP44crcovvODubVI/AggggEAqCVy+dEmv16yha9euWq2gb1CQ6qfAm/uHnz6tCVbeNDJl1myVLvtkKmmwLQIIIIAAAgjEFmjdtIm2bdliQllXtqwCfHzAQgABBBBAAIE0LvDWgQM6EhJiUliwYpUeKVQojevQPgIIWBNoVOdVHfrrL9NDPxUpogpZsoCGAAIIIIAAAokIXLl3T9V37zaNMl4zMmzMuCT7RYSHKyQ0NDr8MzrI834AaPTXMQGg0aGfsQNA/wsIjQkNDVFoaFh0gGhMQGjU+hwIpISAn5XQTiP00xLMGSukMyao07gvdmhnfAGh1u5/8D5vQj5T4pSyZhIF2gUHa8fNm6bZIydOUoXnKyVxVcdNM8KznixaJN4Q6O69eqtFm7aO25CVEEDAJQTcJWA0ICBAt2/fTtBs1KTJeq7i8w5xJWDUIYwsgoBbCxihx4vnz9O4kT/r5IkTdvXyzHMV1PfTT1Wo8KN2zWMwAggggAACCCCQ1gSOHzuq/AWC5Ovre7/1bVu3qPXbTaxS9OvXT1988UVaY6JfBBBAAAEEEEAAAQQQQAABBBCwIkDAKE8LBBBAAAEEEHCKQM+ePTV48GCre/n5+cl40Vr5p59xSi1sggACCCDgeQJLFy1U725drf8/4+WlxaVLK0esP6g7QmDwP/9o+r//mpaatXCxHi9WzBFbsAYCCCCAAAIIJFOgeqWK+vf8+TirpPPy0sZy5ZK5MtMRQAABBBBAwBMEauzercv37pla+WP7TmUmKNATTjE9IOBwgarPPKWrV66Y1v21RAkV8fd3+H4siAACCCCAgCcKPLtjh8IjI+O0Fpg3r5q1ai0j6DMsLMxyGxJiQU4GtgAAIABJREFUhHz+Fxpq+TokVGHRQaEhsT43Qk04EEiOgJckP29vZYgO9YwT3hkr4DOh0M8Hw0DtCQg19udAAAHpzJ07arR/v8IiIuJw5AkM1PwVq2SE56XmYfzNyfjbU3zHuF+m6alnn03NEtkbAQRSQMBdAkafr1JFR//+W2dPn45X4alnntW4qdMcokTAqEMYWQQBtxS4cf26Zk6bqikTxuvK5cs29+Dt7a2XatXS+x98qPwFCtg8j4EIIIAAAggggAAC/wncuXNHr9esodOn/jGx5M+fXwcPHlSmTJkgQwABBBBAAAEEEEAAAQQQQAABBETAKE8CBBBAAAEEEHCaQLt27TRmzBir+2Xw99eYyVNUuuyTTquHjRBAAAEEPEugU9vWWr92rdWmSmbMqIkODv384sQJzbt40bTfotVrVCAoyLNw6QYBBBBAAAE3FDBeRPf0E8VNledJl05LSpVyw44oGQEEEEAAAQQcKWDEGT2zfbvixhpJXl5e2nXoiCO3Yi0EEPAQgXv37umpEsUU+UAgmtHeijJlHH6BIw9how0EEEAAAQRMAq/t26czYWHIIGAS8Pby0v1QzlhBn1ZDP42x3t6KHQRqfG5rQOiDY40LU3EggIBrCPxy/ryGnjplKubNt5uq7yefpmqRe3fvUtOGDeKtYeve/UqfIUOq1sjmCCDgeAF3CRgtVaasXm/YUJ9//FGCCJNnzlaZJ5P/Wm0CRh3/XGNFBFxd4OyZM5o6cYJmTf/VcmEQWw8/v3Sq/8Yb6tDlfWXPkcPWaYxDAAEEEEAAAQQQsCLww+BvNX7USKs2y5cvV40aNXBDAAEEEEAAAQQQQAABBBBAAAEELAIEjPJEQAABBBBAAAGnCRhvuGzRooWmTJlidc+AgABNmjFLjzs4AM5pDbIRAggggECqCly+dEl1qlfTzRs3rNbx8SOPqG6uXA6r8aNjx7TMytXXV2/cpFy58zhsHxZCAAEEEEAAgaQJBP91UG/UqW2aXCZTJo0rWjRpizILAQQQQAABBDxG4PLdu6qxZ4+pn/Tp02vrvgMe0yeNIICA4wSMN0/XqlrZ6oJ/li8vIqkcZ81KCCCAAAKeLdAmOFi7bt707CbduDvf6GDP2EGfjgzyvL+ut7cpTNTYmwMBBBCIiIxU07/+0qHbt+NgGBeFmTJrtowAvdQ6Vi5bqg86d7K6fcFChTV/xcrUKo19EUAgBQXcJWA0qGBBzVmyTLWqVtHFC//GK1KhUmWNnDAx2WIEjCabkAUQcBuB4IMHNGnsWC1dvEgR4eE21228N6RZq9Zq1a69Mvj72zyPgQgggAACCCCAAALWBf4+fFgN67xq9XuyN998U9OnT4cOAQQQQAABBBBAAAEEEEAAAQQQuC9AwChPBgQQQAABBBBwqkBERIQaNGigefPmWd03a9Zs+mX2bzJe6MaBAAIIIICAvQKLF8xX3x7drU7z8/LS4tKllcPX195lrY7v8fff+t/Vq6bHNu7crYyZMjlkDxZBAAEEEEAAgaQLxPcmz3q5cqnfI48kfWFmIoAAAggggIBHCBwOCVHjA+Yg0WzZs+t/W7d5RI80gQACjhXYu3uXmjZsYFrU39tb65980rGbsRoCCCCAAAIeLND36FGtuHLFgztMfmvpokM+00WHcD4Y8GmEdFoL/bR2f3xjMzywh2Uvb295J798VkAAAQSSLXA0JERvHTwoI2w09hETnufn55fsPZKywC8TJ+jbgV9Ynfrqa3U16LshSVmWOQgg4OIC7hIwarz+et227ZoyYbwGDxqYoOqM+QtVrESJZMkTMJosPiYj4BYCm/5Yr4ljxmjzxg121Zs9Rw516PK+Gr3VWN4+PnbNZTACCCCAAAIIIICAdQEj6L1x/df1l5XXOmXNmlV///23cubMCR8CCCCAAAIIIIAAAggggAACCCBwX4CAUZ4MCCCAAAIIIOB0gXv37unll1/WqlWrrO6d96GHtGDlaqVPn97ptbEhAggggID7C3Rq21rr16612kjJjBk1sVgxhzTZ8fBhbbl+3bTWzr8O8aJIhwizCAIIIIAAAskTGDfyZ/343WDTIh898ohez5UreYszGwEEEEAAAQTcXsD4md742f7BI39QkBavXuP2/dEAAgg4XuD3FSvUrWMH08J5/Py0pHRpx2/IiggggAACCHiowNBTp/TL+fMu3Z2XJF8vLxkXMDSCN2MHfRohnEbAuHFr+Ygec/821n0JBYTGBHrGzIsZa9wa+3MggAACaV1g2OnTmnjunImh3Xsd1bGb9QvPprTZd199qcnjxlrdpme/j9S05TspXQLrI4BAKgi4S8Col5eXdgYf1p2wMFV7voJuWHldWwxf1Rer6cdRo5OlScBosviYjIBLC6xYslg///Sjjh45YledD+fLp+69+6h6rZftmsdgBBBAAAEEEEAAgcQFpowfp8FfDrI6cPz48XrnHX4vlbgiIxBAAAEEEEAAAQQQQAABBBBIWwIEjKat8023CCCAAAIIuIxAaGioatasqXXr1lmt6f0PeqpV+3ddpl4KQQABBBBwH4HLly6pTvVqunnjhtWiBzzyiOo4IFSsVXCw9ty8GWcP44Xauw7Z96JK95GlUgQQQAABBNxLYEDvXpr322xT0dNKlNDj/v7u1QzVIoAAAggggIDDBZZcvqz+x46Z1i1Zuoym/jbH4fuxIAIIuL/AjKm/aNAnA0yNFA0I0NTixd2/QTpAAAEEEEDASQLTzp/XkFOnEt3NCNn08fKyBH0aH+mMwE8j7DNW6Ke/l5cl5DODj48CvLzkb9z6+JhCP43QzgwPhIU+GPAZOyDUCBblQAABBBBIXYG7kZFqsG+fzty5E6cQHx8fzVq4WI8WKeL0Aj/s2kXLFy+2uu/EX2foyaeecnpNbIgAAikv4C4Bo4bEum3blTVrNo0eMVzDvx+SIM7cpctV+LHHkgxIwGiS6ZiIgMsKRISHq3+fXlo4d65dNT5W5HF9/MUXKluuvF3zGIwAAggggAACCCBgm8D5c+cs75EKCw01TahatarWrl1r20KMQgABBBBAAAEEEEAAAQQQQACBNCVAwGiaOt00iwACCCCAgGsJ3L59W1WqVNH27dtNhWXMlEkr1v2hTJkzu1bRVIMAAggg4BYCi+bNVb+eH1it1Xiz4KJSpZTD1zdZvTTcv1/HH/gDfbp06fTn/oPJWpfJCCCAAAIIIOAYgZaN39TObdtMi20sV84SQsCBAAIIIIAAAmlbYOr58/reSqhR1Rer6cdRo9M2Dt0jgIBVgWHfD9GYEcNNj1XKmlVDkxHGADcCCCCAAAJpTWD1lSvqdfSoqe26uXKpU758lsBQI+zTCBflQAABBBBI2wI7bt5Uu+BgE0LR4iU0Y/4CGReBdebR4q03tMvKax29vb21efdepc+QwZnlsBcCCDhJwJ0CRheu+l1Bjzwi4/XZ1So8a7mN76he62UN/mlYkhUJGE0yHRMRcEmB0JAQdWrXRn9u3mxTfcb3YaXLltUng75KVlixTZsxCAEEEEAAAQQQSOMC777TUpv+WG9SSJ8+vQ4ePKhChQqlcSHaRwABBBBAAAEEEEAAAQQQQAABawIEjPK8QAABBBBAAIFUFbh69aqyZ89utYZW7drr/Z4fpmp9bI4AAggg4L4Cndq21vp4rsRZNlMmjS1aNMnNLbl8Wf2PHTPNDwgI0Kbde5O8LhMRQAABBBBAwHECL1Z4VpcuXoyzoBFOsOHJJx23CSshgAACCCCAgNsK/Hj6tCafO2eqv1HjJvros8/dti8KRwCBlBMY0Ke35s2eZdqgQe7c6hMUlHIbszICCCCAAAIeJnAqLEyv79tn6qpEQIAmFy/uYd3SDgIIIIBAcgVa/PWX9t+6FWcZI9DTuPirbzIvLGtvbbVeqKKzp0+bpj1apIjmLFlm73KMRwABNxFwp4DRX2b/plJlylpkf/xusMaN/DleZSMccMHK1ZZA0qQcBIwmRY05CLimgPHamnffaaFDf/2VaIHG92HPPv+8Pv/6G+XOnSfR8QxAAAEEEEAAAQQQSJ7Aonlz1a/nB1YX+fLLL9W7d+/kbcBsBBBAAAEEEEAAAQQQQAABBBDwWAECRj321NIYAggggAAC7iMwbNgwde7c2VSwcRW1pWvXKWeuXO7TDJUigAACCLiMwOVLl1SnejXdvHHDak2fFCyo2jlz2l3vv3fuqOGBA7odHm6aG5j3Ia1Y/4fdazIBAQQQQAABBBwrcOvWLVUsW9q0aN506bSoVCnHbsZqCCCAAAIIIOCWAp8cP65Fly6Zau/yQU+1bv+uW/ZE0QggkLIC77V+RxvWrTNt0jV/fjUNDEzZzVkdAQQQQAABDxN4afduXb13L05XPl5elosD+Xp5eVi3tIMAAgggkByBtsHB2nnzZpwlihYvoZkLFiZnWbvnRkZGqnzxogq38lqR1+rX1+dff2v3mkxAAAH3EHCngNHhY8erUtWqFtirV66oRpVKCgsNjRf61dfqatB3Q5J0IggYTRIbkxBwOYGjR46oXYvmuvDv+QRr8/HxUbWaNTVg4JfKlCmTy/VBQQgggAACCCCAgCcKXL16VXWrV5Nx++DxxBNPaPfu3TK+T+NAAAEEEEAAAQQQQAABBBBAAAEErAkQMMrzAgEEEEAAAQRSXeDu3bsqXLiwTp06Zaql4VuN9fHnX6R6jRSAAAIIIOCeAgvnztVHH1q/Wmc6b28tK1VKWXx97Wqu/aFD2h5PaOmEadNV7umn7VqPwQgggAACCCDgeIGD+/frrddfMy1cPnNmjXr8ccdvyIoIIIAAAggg4HYCXQ4f1sbr1011f/vDT6rxyitu1w8FI4BAygu8Uae2gv86aNrom0cf1YvZsqV8AeyAAAIIIICABwl0//tvrbPyhtjxxYqpdMaMHtQprSCAAAIIJFegyq5dpgvANnjzLfX/YmByl7Zr/sUL/6paxQpW5/TuP0CNmzW3az0GI4CA+wi4U8DooMHf6dW6r9/H/frzzzRt8qR4sb29vbVkzf/00MMP231CCBi1m4wJCLicwJ+bN6tL+7a6fft2grUZ33v1+ri/0qdP73I9UBACCCCAAAIIIODJAn17dNfiBfNNLXp5eWnbtm0qV66cJ7dPbwgggAACCCCAAAIIIIAAAgggkEwBAkaTCch0BBBAAAEEEHCMwJQpU9S8uflFtt4+Plq0arXy5S/gmI1YBQEEEEAgzQl0atta69eutdp3Nl9fjXz8cT3m72+Ty6wLF/T1yZNWx9au+7oGDv7OpnUYhAACCCCAAAIpK7Bs0SL16va+aZNGuXOrV1BQym7O6ggggAACCCDgFgJvHzyoYCtvmPx17nyVKFnSLXqgSAQQcK7AC88+rSuXL5s2JQjNueeB3RBAAAEEPENgwrlzGn76tKmZ7vnzq0lgoGc0SRcIIIAAAskWOBMWptf27TOtM2DgINV/481kr2/PAvv37FGTBvWsTpkya7ZKl33SnuUYiwACbiTgTgGjvT8eoMaxXotthCPXqFxJ4eHh8Yq/3rCRPv3yK7vPCAGjdpMxAQGXElg4d6769+mliAT+fcgfFKTZCxfLPyDApWqnGAQQQAABBBBAIC0IbPpjvd59p6XVVrt27arvv/8+LTDQIwIIIIAAAggggAACCCCAAAIIJEOAgNFk4DEVAQQQQAABBBwnEBERoRIlSig4ONi0aM1XX9U3Q3903GashAACCCCQpgQuX7qkOtWr6eaNG/H2/VC6dGr/8MOqnTNnvGP+CQvTWwcOKCwiwjQmW7bs+t+f29KUK80igAACCCDgygKjhw/T8KHmF899VrCgXkng/3tX7onaEEAAAQQQQMCxAi/v2aMLd++aFl2+7g/lfeghx27Gaggg4PYC9+7d01MliikyMtLUy4KSJfVw+vRu3yMNIIAAAggg4EyB7TduqP2hQ6Ytq2XPrq8LF3ZmKeyFAAIIIODCAgsuXtRnJ06YKpy5cJGKFivu1Mp/X7FC3Tp2MO3p7e2tP/cflK+vr1PrYTMEEHCegDsFjHbo8r7e7dwlDs6n/fpqzswZ8YL5+Pho8e9r9dDDD9uFSsCoXVwMRsClBIZ9P0RjRgxPsKbnq1TR8LHj5eXl5VK1UwwCCCCAAAIIIJAWBMJCQy3vgTp/7pyp3fz58+vQoUPy9/dPCxT0iAACCCCAAAIIIIAAAggggAACyRAgYDQZeExFAAEEEEAAAccKzJ8/X6+//rrVRWcvWqIiRYs6dkNWQwABBBBIMwLz5/ym/r0+TLRff29vS+hYjwIFlO6BF0a2+usv7bl1y+oa0+fNV/EnSia6PgMQQAABBBBAwDkC/Xp+oEXz5po2m1mihArzojrnnAR2QQABBBBAwMUFnt6+XeaYQGn7wWACIVz83FEeAqkhcO7sWdWsUsnq1pvLlZMvb7JOjdPCnggggAACbixgXNCv8s6devCyfjn8/LSidGk37ozSEUAAAQQcKdDz6FGtuXIlzpLpM2TQ5t17ZQR7OvP4dfJkffX5p6YtjaBTI/CUAwEEPFfAnQJGm73TSh/07RfnZJw9fVqvvPiCIqxcVDtm4BtN3la/Tz+z6yQSMGoXF4MRcAkB40JaH77fRatXLE+wnhZt2qp7r94uUTNFIIAAAggggAACaVHg24Ff6JeJE6y2vnz5ctWoUSMtstAzAggggAACCCCAAAIIIIAAAgjYKUDAqJ1gDEcAAQQQQACBlBV4+umntW3bNtMmFStX0c/jrf9hJGUrYnUEEEAAAU8RaNeimbZs3GhTO8bbUJ7MlEm9H3lEhTJk0IRz5zT89Gmrc5PyAmubimAQAggggAACCCRZoFmjhtqza6dp/sZy5Uwh4knehIkIIIAAAggg4LYC1+7dU7Xdu031+/j6asfBYLfti8IRQCDlBPbt2a23G9Q3beDn5aVN5cql3MasjAACCCCAgAcLNDl4UIdu3zZ1uKpMGWXz9fXgzmkNAQQQQMBWgf/btUs3wsPjDC9brpwmzZhl6xIOGzf0m681Ycxo03r1Gr2hTwZ96bB9WAgBBFxPwJ0CRuP7N6lP925asnBBvLh+fn5a9r91ypU7j80ngIBRm6kYiIBLCNy8cUOd2rXRTivv04gp0MvLS5999Y1eq2/+XbhLNEERCCCAAAIIIIBAGhA4uH+/Gterq8hI82WTmzRpoqlTp6YBBVpEAAEEEEAAAQQQQAABBBBAAAFHCBAw6ghF1kAAAQQQQAABhwn88ccfqly5stX1Jv46Q08+9ZTD9mIhBBBAAIG0JfDv+fOq93JNGS+UtOfI7eenC3fvWp2SJzBQK/+wLbTUnj0ZiwACCCCAAALJE6j6dHldvXo1ziL+3t5a/+STyVuY2QgggAACCCDgEQJHQ0P1xv79pl4yZcqkDTvNwaMe0TRNIIBAsgTWrFqlrh3am9bI7uurlWXKJGttJiOAAAIIIJBWBb46eVKzL1wwtf9N4cJ6MXv2tMpC3wgggAAC0QL/hIWp3r59Jo+3W7TUhx997HSn+ML5+n36mYwL03IggIDnCrhTwGiNl1/Rtz/+ZDoZfx8+rAavvmw1oCZmcNOW76hnv49sPpEEjNpMxUAEUl3g7Jkzat+yuU4cOxZvLUbQ8Lipv6oMr6tJ9fNFAQgggAACCCCQdgXCw8PVqM6rMn6Ge/DImjWr/v77b+XMmTPtAtE5AggggAACCCCAAAIIIIAAAgjYJUDAqF1cDEYAAQQQQCD1BRYuXKiPP/5Yzz33nAYNGqQcOXKkflEOrqBGjRpauXKladUnSpXStDnzHLwbyyGAAAIIpCUBI2R05rSpmjl1qq5dixs6lhSHuctWqPCjjyZlKnMQQAABBBBAIIUEbt26pYplS5tWz5c+veaXLJlCu7IsAggggAACCLiTwPYbN9T+0CFTyYF582rF+g3u1Aq1IoCAkwSM3ykOHNDftFuhDBk064knnFQF2yCAAAIIIOBZAksuXVL/48dNTTUNDFTX/Pk9q1m6QQABBBCwW2DexYv64sQJ07wvh3yvV+q8Zvd6yZ3Qqkljbf9zq2mZab/N1ROlzX+XSu5+zEcAAdcRcKeA0QqVKmvkhIlW8YyL5xgX0YnvSJ8hg1as+0PZbAz7J2DUdZ6jVIJAQgIH9u1Th1YtdfXKlXiHZcmSRXOWLFPuwEAwEUAAAQQQQAABBFJRYOzPI/TTkO+sVjBx4kS1aNEiFatjawQQQAABBBBAAAEEEEAAAQQQcDcBAkbd7YxRLwIIIIBAmhXYsGGDevTooS1bttw3yJ49uz777DN16NBBPj4+HmOzd+9elY7nRbffjxipF6tX95heaQQBBBBAIHUE7ty5o2WLFmny+LE6HBycpCJatXtX7/fsmaS5TEIAAQQQQACBlBPYt2e33m5Q37TBs5kza/jjj6fcxqyMAAIIIIAAAm4jsOLKFfU9etRUb5GiRTV70RK36YNCEUDAeQLDh36v0cOHmTZ8KnNmjeTnDOedCHZCAAEEEPAogX/CwlRv3z5TT8UCAvRL8eIe1SvNIIAAAgjYL9Dv2DEtv3zZNHHhytUKKljQ/gWTMSMyMlJlH3/MtILxms2t+w7I19c3GaszFQEEXF3AnQJGyz31tCb8Ot0q6cH9+/XW6wkHNLdq117v9/zQplNCwKhNTAxCIFUF1q35XR907qSwsLB468gfFKT5S5fLN126VK2VzRFAAAEEEEAAgbQucOLYMTWs/YqM9zo9eFStWlVr165N60T0jwACCCCAAAIIIIAAAggggAACdgoQMGonGMMRQAABBBBwtsCePXvUt29fLV68ON6tixUrprFjx+r55593dnkptl/Dhg3122+/mdYvWKiw5i5bLm9v7xTbm4URQAABBNKWwK7t2zVtyiStWrZM4eHhNjX/cL58Wrp2nU1jGYQAAggggAACzhVYPH+e+n7Qw7Rpk8BAdc+f37nFsBsCCCCAAAIIuKTA9H//1eB//jHV9myFCho9+ReXrJmiEEAgdQU+6dtHc2fNNBVRO2dOfeLkYJvUlWB3BBBAAAEEHCvw0u7dunrvXpxFfby8tOHJJ+Xr5eXYzVgNAQQQQMCtBKz9H5Epc2Zt2LHL6X3s2Pan3mn8lmnfEiVL6te5851eDxsigIBzBdwpYDSxf5febdlCmzb8ES9gQECAVqzfoMxZsiSKTMBookQMQCBVBaZOmqhvB34hIyg9vqPyC/+nYWPGpmqdbI4AAggggAACCHiSQFhoqPbu3q0d27fp4P59+r9q1VWrdm2lsyHMvVmjhtqza6eJw9/fX/v371ehQoU8iYpeEEAAAQQQQAABBBBAAAEEEEDACQIEjDoBmS0QQAABBNKWwN27dy1XCjM+bt++rdWrV9//Ovb9H3/8sYwr2Md3HDt2TP3799fUqVMTfGFH7PmNGjXSkCFDlN8DAlOCg4NVokQJRUREmIg++/ob1a3fIG09segWAQQQQCDFBS78e14zp07VzF+n6eqVK/HuZ4RcL1nzPz308MMpXhMbIIAAAggggID9AiN+GKpRw34yTfyqcGG9lD27/QsyAwEEEEAAAQQ8TmDE6dMaf+6cqa/adetq4OAhHtcvDSGAQPIFOrVtrfVr15oWav/ww2r70EPJ34AVEEAAAQQQSKMC3Y4c0fpr10zdTypWTE9kzJhGVWgbAQQQQOBkaKjq799vgniu4vMaNWmy04EGDxqoKRPGm/Z97/2uat+ps9PrYUMEEHCugDsFjBZ+7DHNXbo8XqBtW7eo9dtNEgQ0/l0z/n1L7CBgNDEhHkcgdQSMQNHPP/5Iv82YnmABbd7toM49PkidItkVAQQQQAABBBDwEIGrV69q1/Zt2rFtm3Zu26b9e/coPDw8TnfZsmdXgzffUuNmzZQ7T6DVzo3v3T77qJ/Vx7755hv17NnTQ8RoAwEEEEAAAQQQQAABBBBAAAEEnClAwKgztdkLAQQQQMBtBYygzxUrVpiCQo3A0LCwsDj329qk8QeErFmzyrjNli3b/WnG11988YV+/PFHGWGl9h7GVcl69+6tXr16KX369PZOd6nxrVq10oQJE0w1BebNawl28/X1dal6KQYBBBBAwDMEjP/fly9erI8+tP7iya49P9Q77dp7RrN0gQACCCCAgAcK9O7WVUsXLTR19tsTT+iRDBk8sGNaQgABBBBAAAF7BT4/cULzL140TWvz7nvq3KOHvcsxHgEE0oDAG6/VUfDBA6ZOPytYUK/kzJkGBGgRAQQQQACBlBEwgv+NCwA8eHxQoIDeypMnZTZlVQQQQAABlxeYc+GCBp08aaqz9bsd1CUVgrBqvVBFZ638fzVz4SIVLVbc5T0pEAEEkifgTgGjBYKCtGj1mgQbbvFmI+3asSPeMZmzZNGK9RsUEBCQ4DoEjCbvecVsBFJCwHhfywedO2ndmt/jXd7Ly1sDvx2sV+vWTYkSWBMBBBBAAAEEEPBogdOn/rEEicYEih79+4jN/Xr7+OjFl6qrSNGieuqZZ+/Pu3Txoj7s2sXqOk888YR2794tHx8fm/dhIAIIIIAAAggggAACCCCAAAIIIBAjQMAozwUEEEAAAQRsEFi+fLlq1aplw0jbh5w4cUIdO3bUyZMntXnzZktY5ogRI/TJJ59YQkeTexQsWFBDhgxRvXr1krtUqs0/deqUChcubDVotWe/j9S05TupVhsbI4AAAgh4tsDFC/+qWsUKpia9vb21M/iwZzdPdwgggAACCLi5QJP6r2v/3r2mLraWKydvLy83747yEUAAAQQQQMARAt2OHNH6a9dMSw0Y+KXqv/GGI7ZgDQQQ8DCBFys8K+ONPQ8eI4oU0TNZsnhYt7SDAAIIIICA8wS23bihdw8dMm1YLXt2fV24sPMKYScEEEAAAZcS6Hv0qFZcuWKq6fsRI/Vi9epOrdW42IRx0YkHj5y5cuv3TZudWgubIYDSvFm/AAAgAElEQVRA6gi4U8Dow/nya+na/yUItX7tWnVq2zrBMZ2791CbDu8lOIaA0dR5PrIrAvEJXL1yRR1atdSBffviRUqXLp0mTJuukmXKAIkAAggggAACCCBgg8Cpf/7R+rVrtHP7Nm3fulUXL1ywYZZjhhiholu3blW5cuUcsyCrIIAAAggggAACCCCAAAIIIIBAmhMgYDTNnXIaRgABBBBIqkCxYsUUHByc1OmmedmyZbsfJPrwww9bAkaNsFFHH1WrVtXIkSNl1O+OR7du3TR06FBT6VmzZtPy9evl75/wFbLdsWdqRgABBBBIfYEtGzeqXYtmpkKCChbUwpWrU79AKkAAAQQQQACBeAUqli2tW7duxXk8wMdH68qWRQ0BBBBAAAEEELAINP/rLx144PsF4/6xU6bq6eeeQwkBBBCIIxAZGaknixaRcfvgMaNECT3q748YAggggAACCCRRICwiQpV37lTEA/Nz+PlpRenSSVyVaQgggAAC7i7w9PbtMv8EJq38Y6PyBAY6tb0RPwzVqGE/mfZ8u0VLffjRx06thc0QQCB1BNwpYDQwb16tWL8hUaj6r9TS34fjv8h25ixZtHrDJqXPkCHetQgYTZSZAQg4TeDEsWNq37K5zp45E++eWbJm1dyly5Urd26n1cVGCCCAAAIIIICAuwrs37tXE8eM1splS62+TsAZffXo0UODBw92xlbsgQACCCCAAAIIIIAAAggggAACHipAwKiHnljaQgABBBBwvMDYsWPVtm1bxy8cvaIRAOrv76+dO3cmuMfIiZNU4flKOnf2rL77cpBWLF2SaE1GeGnHjh31+eefK3PmzImOd6UBly9fVlBQkCkcxqjx3c5d1KHL+65ULrUggAACCHiIwK+TJ+urzz81dVOtZi0NGTbcQ7qkDQQQQAABBDxP4Mrly3rh2adNjQVlyKA5TzzheQ3TEQIIIIAAAggkSaD23r06d+eOaa7xxsrCjz2WpDWZhAACnivw7/nzql6potUGV5cpo6y+vp7bPJ0hgAACCCDgBIEmBw7oUEiIaadVZcooG//POuEMsAUCCCDgWgLjzp7Vz1bCsbLnyKG1W/50erENa7+iw1YuTM+Fapx+KtgQgVQTcKeAUSM4cPXGzYlaGSE5H3TulOC4Hr37qHnrNvGOIWA0UWYGIJDiAtevXZMRhv7rlMkJ7lWwUGHNXrxEfn5+KV4TGyCAAAIIIIAAAu4ssHH9Ok0YM1pbN21K1TYKFSqk/fv3W95rzIEAAggggAACCCCAAAIIIIAAAggkVYCA0aTKMQ8BBBBAIM0J3LlzR3nz5tWVK1dSrPdx48YpX758qlWrltU90qdPr8W/r1HuPIH3Hzf+YDFwQH8dP3Y00bpy586tL7/8Uq1atZKXl1ei411lwIABA/TZZ5+ZyvH3D9Dy9euVNWs2VymVOhBAAAEEPETgi/4fa9av00zddPuwl1q2bechXdIGAggggAACniewa8cOtXizkamxilmy6MciRTyvYTpCAAEEEEAAgSQJPLdjh+5FRprm/m/rNmXLnj1JazIJAQQ8V2D/nj1q0qCeqUFvSVvLl/fcxukMAQQQQAABJwl8efKkfrtwwbTb4Ecf1QvZeD2Ik04D2yCAAAIuITDh3DkNP33aai0vVHtJP4wc5dQ6z54+rVovVDHtGZAxozZs3ylvHx+n1sNmCCCQOgKeGDAaGRmp12q8pJPHj8eLavyufNWGTfEGEo4a9pMl2DC+o0Wbtureq3fqnDR2RcCDBe7du6d1a9Zo0by5Wrfmd929ezfBbv/vpeoa+vNIDxahNQQQQAABBBBAIHkCEeHhWrZkscaMGK6jR44keTHjvbrFihVT5cqVVbhwYQUHB2v58uU6Y+VCOoltsnbtWlWtWjWxYTyOAAIIIIAAAggggAACCCCAAAIIJChAwChPEAQQQAABBOwQ+OSTT/Tpp59anVGtRk35+PrK18dHPr4+8vHxla+vj7y9o7729fGVj4+P1qxepRPHjlldw3h89erVevbZZxUQECDjBVwPHnXrN9BnX38T527jhSK/TJwg42rQoSEhiXZUpkwZGWGm5d3kTY+3bt1SUFCQLl++bOrt7RYt9eFHHyfaMwMQQAABBBCwR6BVk8ba/udW05SZCxaqaPES9izFWAQQQAABBBBwosD8Ob+pf68PTTu2yJtXnfPlc2IlbIUAAggggAACripwKzxcVXftslrerkNH3OriXK5qTF0IeJrA2tWr9P677U1tZfLx0dqyZT2tXfpBAAEEEEDA6QKLL13SACvBRs0CA/V+/vxOr4cNEUAAAQScL2BcCKbfsWNancDF3zt2665273V0anGTxo7RkK+/Mu1Z+/V6GvjtYKfWwmYIIJB6Ap4YMGpoLpgzRx/36pkgbO/+A9S4WXOrYyaMGa2h33wd73wCRlPvOcvOnimwZ9dOLZo3T0sXLdT1a9dsarJth47q1L27TWMZhAACCCCAAAIIpDUB4z24c2fN0oQxo3T+3Dm72/f19VW5cuVUqVIlS6ioEQia/YGLGoeHh2vx4sX6+eefLWGj1t4r/ODGTZs21ZQpU+yuhwkIIIAAAggggAACCCCAAAIIIIDAgwIEjPKcQAABBBBAwA6BK1euKG/evLpz545plj2BY8YVzYZ9P8TqzlmyZNG2bdu0fv16tW7d2jTG29tbsxct0aNFipgeu/DveQ3+cpCWLVqUaFfGVdGaNWumb7/9Vnny5El0fGoP+O677/TBBx+YyjD+GLNkzf8UmDdvapfI/ggggAACHiRQ5anyunbtapyOjP87jaARDgQQQAABBBBwXYGfhnynsT+PMBU45LHHVCVrVtctnMoQQAABBBBAwGkCJ8PCVH/fPtN+6dOn19Z9B5xWBxshgID7CMz6dZq+6G++2F2+9Ok1v2RJ92mEShFAAAEEEHBRgZOhoaq/f7+pusf9/TWtBBf+c9HTRlkIIICAwwSuh4er46FDOnj7drxr+vsHaNKMGU6/IGyLNxtp144dprq+GzZcL9Ws5TADFkIAAdcW8NSAUSPo5tVq/6ezp0/HewJy5c6jFev/kI+Pj2nMr1Mm66vPPo13LgGjrv28pjr3EDhz+pQWzZ+vebNm6fSpf2wu2svbW4MGf6dX6rxm8xwGIoAAAggggAACaUXg6tWrmj5lsqZOmmhzcLthExAQoOeee84SJmp8VKxYUf7+/jaznThxQtOnT1dISEiCczp16qRcuXLZvC4DEUAAAQQQQAABBBBAAAEEEEAAgfgECBjluYEAAggggICdAm3atNG4ceNMs4wXYHw55HubV+vTvZuWLFxgdXzBggUtIaPGHxoOHTpkGlO0eAkZgabxHdv/3KrP+vXT8WNHbapn5MiRatKkiTJnzmzT+NQYFBoaKsPl/Pnzpu1fq19fn3/9bWqUxZ4IIIAAAh4ocOXyZb3w7NOmzjJmyqSNO3d7YMe0hAACCCCAgOcI9OzSWSuWLjE1NK9kSeVPn95zGqUTBBBAAAEEEEiywK6bN9UmONg0P3uOHFq75c8kr8tEBBDwXIERPwzVqGE/mRoslTGjJhQr5rmN0xkCCCCAAAJOFKi6a5duhYfH2dHHy0ubypWTtxPrYCsEEEAAAecKGCHTbQ8d0qW7d+PduPCjj+mHkaMUVLCgU4szwiZeeOYpRUZGxtnXuCD6hh27lMGOAAmnFs5mCCDgcAFPDRg1oGZOm6qBA/onaNb/i4Fq8OZbpjHzZs/SgD69451LwKjDn4osmEYEbt64YXndy8K5c7Vz+zbT9yKJMfilS6eJ06arZJkyiQ3lcQQQQAABBBBAIE0JGOHtk8eP05yZMxUWGmpT797e3qpfv74aN26sunXrWr34gk0LMQgBBBBAAAEEEEAAAQQQQAABBBBIBQECRlMBnS0RQAABBNxbIDg4WMWsvFnQuDrzyj82KqeNVwi7d++e2rdorm1bt1gFqVChgnr06KGGDRtaffzF6tX1/YiR8WIaV5aeNmmijDc93r59O1F044ppjRo1UuvWrVWlSpVEx6fGgDFjxqhdu3amrY0/1sxdtlwFCxVOjbLYEwEEEEDAwwS2bdmi1k2bmLoqVPhRzVu+wsO6pR0EEEAAAQQ8S+CN1+oo+OCBOE15SdpiBBF4GZ9xIIAAAggggEBaF/j9yhV9eNR8cS4jpGLhytVpnYf+EUDAisCn/fpqzswZpkdeyp5dXxXmb1M8aRBAAAEEEHCEQNcjR/THtWumpaYUL67iAQGO2II1EEAAAQRcTGDrjRvqeviw7jwQ4Bm7zOq1XtbAbwcrfYYMTq9+9vRf9fnHH5n2rfzCCxo2xnyBeqcXyIYIIOA0AU8OGL17965eer6Crl65Eq/nQw8/rMW/rzUF6SxdtFC9u3WNdx4Bo057irKRBwgY7/vYsO5/WjhvntauWqk7d+7Y35WXl4o8/rh+Hj9BufME2j+fGQgggAACCCCAgIcKBP91UBNHj9ayJYsV8cCFzuJr2c/PT02bNlXfvn312GOPeagMbSGAAAIIIIAAAggggAACCCCAgKcLEDDq6WeY/hBAAAEEUkSgZs2aWrHCHDDWvlNnvfd+/C+WerCYWzdv6q3XX9PJEyes1jlhwgSNHj1amzZtsvp405bvqGc/84tYYw++eOGChnz9lRbPn2ezRZEiRdSqVSvLR548eWyel9IDjRfPGLUdO3bMtNX/vfSShv48KqVLYH0EEEAAgTQgMGPqLxr0yQBTp9Vq1NCQ4T+nAQFaRAABBBBAwH0Fnn6iuOmNFpl8fLS2bFn3bYrKEUAAAQQQQMChArMuXNDXJ0+a1ixd9klNmTXboXuxGAIIeIZAp7ZttH7tGlMzzQMD1SV/fs9oki4QQAABBBBIZYHxZ89qxJkzpio+DArSG7lzp3J1bI8AAggg4GiBmf/+q2/++SfeZX19fdWjT181ad7C0VvbvF6HVu9o4/p1pvH9vxioBm++ZfM6DEQAAfcX8OSAUePsTBo7xvI684SOL74ZrDr16sUZsmbVKnXt0D7eaQSMuv9znw5SXmD/3r1aNG+uFs+fr2vXriZpwyxZs+rl2nXUuXsPZc6SJUlrMAkBBBBAAAEEEPBEga2bNmn86FHa9Md6m9sLCAhQmzZt1LNnT+XntQA2uzEQAQQQQAABBBBAAAEEEEAAAQRcU4CAUdc8L1SFAAIIIODiAsuXL1etWrVMVRovyli9YZPSZ8hgcwdnTp/Syy9UtTp+6dKlloDP8uXLx7tehy7v693OXRLdb9eOHfq0Xx8dPXIk0bExA3x8fPTKK6+odevWql27tunq0zYv5MCBM2bM0FtvWX+B7swFC1W0eAkH7sZSCCCAAAJpUeDLTz/R9F+mmFrv2vNDvdMu/hdFp0UrekYAAQQQQMCVBC5e+FfVKlYwlVQoQwbNeuIJVyqVWhBAAAEEEEAgFQVGnTmjMWfPmip4sXoNfT+CC4uk4qlhawRcVuDNunX014EDpvr6BAWpAYFnLnveKAwBBBBAwL0Ett64ofcOHTIVXSVrVg157DH3aoZqEUAAAQTiFYiQNODYMS29fDneMTlz5dKPo0arZOkyqSZpXDi+0lPlFBEeHqcGLy8vrd26TdmyZUu12tgYAQScL+DpAaNhoaGq9nwF3bh+PV7coEce0fwVq+Tt7X1/zJaNG9WuRbN45xAw6vznKju6h8DVq1f12/RfNX/Obzpx7FiSijbC2Ms/84y69+6tYsV5PUySEJmEAAIIIIAAAh4pEBERoVXLl2n08GE6HBxsc4/G73o6deqkbt26KUeOHDbPYyACCCCAAAIIIIAAAggggAACCCDgygIEjLry2aE2BBBAAAGXFihTpoz27NljqrF7r94yXhRlz1HnpRd18sQJ05SDBw+qWLFievvttzVt2rR4l+zZ7yM1bflOolsaL3idPvUXDft+iIwXwdpz5M2bV82bN1fbtm31WCq/eaN06dLau3evqfyqL1azvLiYAwEEEEAAgeQItGn2tv7cvNm0xPR5C1SccLLk0DIXAQQQQACBFBXY/udWtWrS2LQHIQQpys7iCCCAAAIIuJ3AoJMnNefCBVPdjZs1V+/+A9yuHwpGAIGUF6hW8TldtPLvxuBHH9ULhMqk/AlgBwQQQACBNCEQFhGhyjt3ygiei31k9/XVyjKpFzCXJvBpEgEEEHCSQGhEhFr+9ZeOhITEu+NTzzyrwT8NU/ZUDnJYsnCB+nTvZqqzdNknNWXWbCeJsQ0CCLiKgKcHjBrOo4b9pBE/DE2Q/JuhP6rmq6/eH3Ng3z41rlc33jkEjLrKM5g6XElg7epVGtCnt65euWJ3WUbQeVDBgnq7RUs1atwkTuCv3YsxAQEEEEAAAQQQ8DCBsLAwLZjzm8aNGqmzp0/b3J3xflkjVLRDhw7KnDmzzfMYiAACCCCAAAIIIIAAAggggAACCLiDAAGj7nCWqBEBBBBAwCUFjMBPI/jzwcN4cevKPzbKz8/P5rrfafyWdmz70zT+3r178vHxkfFHjlq1amnt2rXxrtnv08/0RhNzPdYmXLl8WWNGDLdc+fbmjRs21xkzsHLlymrdurXeeOMN+fv72z0/uROWLl2qV155xeoyMxcs/H/27gTOpvr/4/h7dsPYzYw9+zaSJRWJytIvlaho18+SdpWt0EYUJVki1E+lkkKiKKKobCVrDMPYBsNszZh9/z/OlP6Nc2fmzpg7c+7c13k85nEx3+X9eZ7LmLn3fI6at2x1qVswHwEEEEDAhQVu7HS1oqOicgkYb87cHXLEhVUoHQEEEEAAAesLfPnF55owfpwp6NBatfRo7drWL4CECCCAAAIIIFAiAqNCQ7UxNta018jnx2rgkKElkoFNEEDAeQSys7PVrnlTGY8XHx+2aKHWFSo4TzEkRQABBBBAwOIC9x44oMM2ms6tv+IKVfH0tHh64iGAAAII5CdwKjVVDwQHKyEz0+Yw4z0Zg4Y9oqdGjLREs6xRTz2p77/71pT16dFjNHjYI5xsBBBwMQFXaDAaf/68el13rZKSkvI8u42aNNGXa76T8W+2cZw8cUK39bgxz/E0GHWxvyiUm6/A+bg4TXl1olav/KrQUpUqV9ZNvXtr+KgxqlSpUqHnMwEBBBBAAAEEECjLAsb/sz7/9BN98sFCxdp4L1BetTds2FCjR4/W4MGD5ePjU5aJqA0BBBBAAAEEEEAAAQQQQAABBFxYgAajLnzyKR0BBBBA4NIEsrKy1LhxYx0/ftzmQr163yIfH++cFxm8vX3+evSx/fj8s8+Y1jDugBYeHv7Pn9vTZHTC61PU967+dheWmpKi9Wu/05dLv9CO7dvtnndhoHFntnvvvTen2ehVV11V6PmXMuH222/XqlWrTEt0veFGzV7w3qUszVwEEEAAARcWiIuLVdcrO5gEKlTw05bde1xYhtIRQAABBBCwvsCMN6bqg/cWmIK+07SpruEiC+ufQBIigAACCCBQQgKDDx7U3sRE024z583X9d17lFAKtkEAAWcRiIw4px7XdrYZ9+vLL1ctb29nKYWcCCCAAAIIWF7gtZMn9WVkpCnn9CZN1LVyZcvnJyACCCCAgG2Bn+LiNDo0VJk2btxgzKhQoYLemDlbXbp1swRhenq6rm3fVsZ7Ky8+vlq7Tg0bNbZETkIggEDJCbhCg1FDc+abb2jhgvn5wr49d55u7NkzZ8yfMTG6/uqOeY6nwWjJPUfZydoCv2zapJeeH2O66X1+qT09PdXuyiv1zKgxan3FFdYukHQIIIAAAggggEApCJw7e1YfL/yfli75TCk2blyWV6TWrVvr+eef1z333CMPD49SSM6WCCCAAAIIIIAAAggggAACCCCAQMkJ0GC05KzZCQEEEECgDArMnTtXTzzxhEMq69Spk7Zs2ZJrbaPJ6G233abvv//e5p7GXaFfee31QjUZvbCQcSfpr5Yt1YqlXygmOrrQNQUFBWno0KEaOHCgqlWrVuj5hZ2wa9cutW/f3ua0L1Z9reYtWxV2ScYjgAACCCCgnTt+06B77zFJNGjYSCvX2f76CxsCCCCAAAIIWEPg2Sce0w/r1pnC0PTHGueHFAgggAACCFhFoO8ff+hUaqopzifLluvyK9paJSY5EEDAIgL79+3TfXf0tZlmW/v28nRzs0hSYiCAAAIIIOD8Al9HR2uCjZv83hcQoBH16jl/gVSAAAIIuKDAgvBwLThzJs/KGzVuonfef1916lrn3/lNP2zQ8EeGmTLXrlNX327c5IJnkZIRQMBVGozG/vmnelzbSUaj5byOFq1a6fOVX+d8OisrS+2aN81zLA1G+bvj6gLx589r6qSJ+nrFCrsp6l92me4b+JDueXCgjOtCOBBAAAEEEEAAAQTMAuu+XaMXRo+ScZ2tvcc111yjsWPHqk+fPvZOYRwCCCCAAAIIIIAAAggggAACCCDg9AI0GHX6U0gBCCCAAAKlKZCWlqa6desqMjKy2GPce++9Wrx4sWld441bt9xyS55NRi9MqFe/vir4+cmvYkX5+VX869d+fjmPFSvm/v0/n69YUb6+5bRzxw6tXrlSP/34Q84bwOw9jCajK1euVOPGje2dcknjDIc1a9aY1uh6w42aveC9S1qbyQgggAACrimwbMlnevXFF0zFl/P11fa9f7gmClUjgAACCCDgJAJ33nKzjoSE5EprXG7xW4cOTlIBMRFAAAEEEECgJAS67tqlJBs/917z40ZLNbMoCQv2QACBggXyaizj4+6uze3aFbwAIxBAAAEEEEDAboETKSm6c/9+0/gmvr5a0oqbzNoNyUAEEEDAIgLPhYZqQ2xsnml639Yn52bqPuXKWSTxXzFeem6MVn653JTpv0Mf1rPPPW+prIRBAIGSEXCVBqOG5pSJE/TZx4vyhZ3z/kJ16dYtZ8xVlwcpNSXF5ngajJbM85NdrCmwbctmjRs5QtFRUQUGNP4vdOvtt2v4qDGqUqVKgeMZgAACCCCAAAIIuKpAdna25s54WwvmzrGboFevXjmNRa+//nq75zAQAQQQQAABBBBAAAEEEEAAAQQQKCsCNBgtK2eSOhBAAAEESk3g9ddf17hx44p9f+PFi9dee83mukaT0X79+mn16tXFvu+FBb28vPK9C/XFGw8dOlTvvPOOfHx8HJbp4oV37dql9u3b29zvi1Vfq3lLLjApsZPBRggggEAZEXh76hR9+L7tJtWbd+7OadzNgQACCCCAAALWFOgY1FLGjUD+fVTy8NAPbdtaMzCpEEAAAQQQQKDEBTKys3XNzp029922d598fcuXeCY2RAABawvkdUMify8vfdumjbXDkw4BBBBAAAEnFOi2e7cSMzNzJfdwc9PW9u3l7oT1EBkBBBBwVYGjyckacOCAzfKN9yU+9+JL6n/vfZbjycrM1A3XXKVYG41RP/p8qdrm8V5FyxVCIAQQKFYBV2owGhUZoV7XdVHmRf8n/zfoFe3aadEXy3L+6D/drlP4mTM2vWkwWqxPQxZzEoGE+Hi9+dpkfbVsaYGJjWsuxr0yQX3v6l/gWAYggAACCCCAAAKuLpCSnKznRzyjH9evL5DC3d0957rb8ePHqx03DS3QiwEIIIAAAggggAACCCCAAAIIIFB2BWgwWnbPLZUhgAACCJSQQHx8vOrUqSPjsTiPBQsW6OGHH85zyYyMDPXt29ehTUbtqad8+fL64IMPNGDAAHuGF/uYm266SevWrTOte931N+id994v9v1YEAEEEECgbAuEHj6su27traysLFOhna/rqncXflC2AagOAQQQQAABJxU4Gx6um7p2MaVv4uurJa24+YSTnlZiI4AAAgggUOwCZ1JT1eePP0zrurm5aXfIkWLfjwURQMD5Bd6dNVPzZs8yFdLM11eL+V7D+U8wFSCAAAIIWE5g+JEj2hIXZ8plfN01vv5yIIAAAgg4h8B7Z85ofni4KWxAYKBmL3hfLSz6/dRv27Zp6IP3m3JXqVJFG3/dIeNnSBwIIOB6Aq7UYNQ4uy+Pfb7A5ojvLfpEV3XqpPvvvEN/7N1j80lBg1HX+7vi6hVv27JZL4werciIcwVSXHtdV70xcxY3vC9QigEIIIAAAggggIBkvD/4iaGDdSQkJF8O46Y2DzzwgMaNG6cmTZpAhwACCCCAAAIIIIAAAggggAACCLi8AA1GXf4pAAACCCCAQHEIPPfcc3rjjTeKY6l/1jCaZvbs2TPfNUu7yWhQUJBWrlypxo0bF2vthVls27Zt6tSpk80pX6z6Ws1b0kimMJ6MRQABBBCQXnpujFZ+udwmxeoNP6pu/fowIYAAAggggIDFBH7dulUPD3zAlOrGKlX0Ril+z2oxJuIggAACCCDg8gL7EhM16OBBk0MFPz9t2WX7ImiXRwMAARcXmPjCeC3/fIlJoUvlyprBRUku/uygfAQQQAABRwi8Hx6ueWfOmJYeW7++7vT3d8SWrIkAAggg4ACBew4c0JHkZNPKP+34XZUrV3HAjsWz5JRXJ+izRYtMi/XrP0CvvPZ68WzCKggg4HQCrtZg9OTx47r9pp42b9B94eR1vOYavf/xp3rmsUf04/r1Ns8pDUad7qlO4CIKJCYkaNrrr+nLLz4vcAXf8uU1bdY76tKtW4FjGYAAAtYQyM7OVnp6utJSU5Wamqq0tLR/fp2elqbUtFQlJiYq2fhITlZyUpKSkpKUkpKiFOP3yclq1bq1Lr+irZo0a2aNokiBAAIIOJHA7p079fQjDys2Njbf1MOHD9fo0aNVt25dJ6qOqAgggAACCCCAAAIIIIAAAggggIBjBWgw6lhfVkcAAQQQcCEBo9nnPy8YGy8aGy8WX3gB2cbvCxo7dOhQBQYGFiho7DtgwACtWLGiwLHFOeDRRx/VjBkz5OPjU5zLFmmt7t2764cffjDNNV6E/2SZ7QZxRdqISQgggAACLiFg3EHKMAEAACAASURBVEH+lhtvyPk6fvHRpGkzLV/zrUs4UCQCCCCAAALOJLD0s8Wa9NKLpsiP1q6tobVqOVMpZEUAAQQQQAABBwpsio3VyNBQ0w6BNWtp3c+/OHBnlkYAAWcVeGrYw/rpR/NrUP39/fUcNyJy1tNKbgQQQAABCwv8FBurETb+zz7A319j+Npr4TNHNAQQQCC3wNU7dyozOzvXHz49eowGD3vE0lTdO3dSVGSEKePsBe+p6w03Wjo74RBAwHECrtZg1JAc88xwrV29Ol/URV8s06ovl2vZks9sjqPBqOOek6xsHYEd27fr+RHPynjPaUHHDT166vXp0+XrW76goXweAQT+FsjKyspp2Gk08k1MSlRSYuJfzTyNJp4XGnomJ+c08sz5MJp6pqQoNSVVqWkpf13PlWpc2/XXY06j0LQ0ZaSnKz0jXZkZGUpPz1BmpvGRmfP7zKwsZWVm5jTaNj6MBqPFdTw4eIieGT1Gnp6exbUk6yCAAAJlWuCr5cs0cfy4nH+j8zp69Oih9957Tw0aNCjTFhSHAAIIIIAAAggggAACCCCAAAIIFEWABqNFUWMOAggggAACFhMwXih5/PHHtXPnTsXHx+f6KO6ofn5++vjjj9W3b9/iXrrI623atEnXX3+9zfltO3TQjLnzVLVatSKvz0QEEEAAAdcTmDPjbS2Y847Nwud98JE6denieihUjAACCCCAgIUFpr3+mj5e+D9TwnebNlXHSpUsnJxoCCCAAAIIIFCSAl9GRem1EydMWzZr0VJLv/6mJKOwFwIIOInAPX37KHj/flPaZ+rW1QN23CjQScokJgIIIIAAApYRCE1O1t0HDpjy9KtRQ+Mvu8wyOQmCAAIIIJC3wM6EBA07dMg04Ku169SwUWPL0u3ft0/33WF+T6Snl5e27dknLy8vy2YnGAIIOFbAFRuMhh4+rDtvuTnfpmrXdu2qK9q119yZM2yeABqMOvZ5yeqlK5CUlKTpU16XcTPcgo4Kfn6aOW++Ol59TUFD+TwClhLIyMhQxLlzOnP6lKKjopRsNPBMSlZScpJSjUaeyX8380w1GnnmbuaZnpamNKOJZ9pfTT2Nhp7Gehc+cpp5Gk08jccLjTwvauhZnI09rQTbsHFjzZq3QPVphGel00IWBBCwmIDx9cF4T/CnH32Yb7JRo0Zp6tSpcnd3t1gFxEEAAQQQQAABBBBAAAEEEEAAAQSsIUCDUWucB1IggAACCCDgEAHjRXXjDp0XNx1NSEgw/dnFY2z9vmnTpvrqq68seVe3Tp06adu2bTYdy5cvr/8+PEwDhwzhrr8OeaaxKAIIIFD2BIw7Wd98QzfFREebijOaVm/c/lvZK5qKEEAAAQQQcGKB4Y8M06YfNpgqWNOmjQK44NOJzyzREUAAAQQQKF6B98PDNe/MGdOixo1EjBuKcCCAAAIXC3Tv3ElRkREmmFcbNtTN3NyOJwwCCCCAAALFLnAmLU199u0zrdunenW9ROOFYvdmQQQQQMARAmOPHdP3MTG5lq5dp66+3bjJEdsV25qzp7+l99+da1qvc9euevd/HxTbPiyEAALOJ+CKDUaNs5TXa/D/PoP3PPCglnzysc2TSoNR53uuk9g+gR3bt2v86JE6Gx5e4IReN9+sydOmy9vbu8CxDECgpASMa4xOHDumkIMHdTQ0VGEnj+c8n6MiIxUXG6ukxESlpaXl22S6pLKW1X2MmxeMGjdextdRDgQQQACB3AKJCQka8cTj2rZlc540xv+tFi5cqPvvvx8+BBBAAAEEEEAAAQQQQAABBBBAAIF8BGgwytMDAQQQQAABBMqEwIYNG9SjR498a6leo4YefWq47rz7Hnl4eJSJuikCAQQQQMBxAss/X6KJL4y3ucHI58dq4JChjtuclRFAAAEEEECgUAJ9b+qlY0dDc80x7kn+a4cOhVqHwQgggAACCCBQtgXeOHlSX0RGmorsc8edenXqG2W7eKpDAIFCCxgX2bZr3tTmRbTvNmumjhUrFnpNJiCAAAIIIIBA/gIRaWnqbaPBaO9q1TSxYUP4EEAAAQScQKDX3r2KSU/PlXTQw8P0zJjnLJv+zOlTuvn6bjbzvTr1TfW54w7LZicYAgg4XsBVG4wG79+ve/r2yRe4WvXqNm/gbUyiwajjn5vsULICyclJenvqVH3+6ScFbuxXsaJmz39P7Tt2LHAsAxAoToHzcXE6dDBYR0JCdOL4cZ05dUoR587pz5hoxcfHKyU5RZmZGcW5JWtdgsA113bR1BkzVaVKlUtYhakIIIBA2RE4eeKEnhgySMZjXkdAQIC++eYbdeT/WWXnxFMJAggggAACCCCAAAIIIIAAAgg4TIAGow6jZWEEEEAAAQQQKGmBTp06adu2bQVuW79BAw0fOUo9/3NzgWMZgAACCCDgugJZWVm669beCj182IRg3PV0+94/5E7Datd9glA5AggggIClBNq1aKaszMxcmap4emr9FVdYKidhEEAAAQQQQKB0BZ47elQb/vzTFOKRp57S48OfKd1w7I4AApYTiIqMUPfOnWzm+iIoSI3KlbNcZgIhgAACCCDg7AJGQzqjMd3FR69q1fQaDUad/fSSHwEEXEAgJStLXXbtMlW66ItluqJdu1IXSEpK0uFDhxRyMFghBw8q5NBBhQQHy/hzW4ebm5s279ytCn5+pZ6dAAggUHoCrtpg1BAf9tCD2r5lS5HwaTBaJDYmWVRg9++/a+zIETKakhd03Navn16e/Lq8vLwKGsrnEbBbICU5WadPn9bhQwd1NPSITp08qbNnwhUVFanzsXFKSkpUWlqazRum2b0JA0tFoFLlypoyfYau7dq1VPZnUwQQQMAqAtu2bNaIJx5XYkJCnpHatWuX01y0du3aVolNDgQQQAABBBBAAAEEEEAAAQQQQMDSAjQYtfTpIRwCCCCAAAIIFEZg+/bt6t+/v8LCwuyaFnT55Roz/kW17dDBrvEMQgABBBBwPYHNP/2kx4cMsln4HQMG5LwRlAMBBBBAAAEESlfg9Kkw9b7helOI5uXL69OWLUs3HLsjgAACCCCAgKUEhh06pJ02LkaY9OY03da3n6WyEgYBBEpf4MAff+jefrfbDPJD27aqxM2HSv8kkQABBBBAoMwJxGVkqPuePaa6uletqqmNGpW5eikIAQQQKGsCi86d06xT5sZb5Xx9Vb16DVWtVk3VqldXtb8fL/y+arXqOX9u/L6Gv788PT0vica4oazRdCmngejBgzmNmIzHU3a+r/DC5m3attPHS5ddUhYmI4CA8wu4coPRX7du1cMDHyjSSaTBaJHYmGQxAaOp48xpb+qzjxcV2LixcpUqenfhhzKuT+BAoLACB4ODtWP7Np08flxnTp1SRMQ5/RkTo4T4eKWkpMj4/y1HyQp4urnJy/hwd//r0c1N3m5u8nR3z3m88Gf//vyFX1/4vDH2u+hoxWRkFBj+7vsf0Mix4+Tj41PgWAYggAACZU3gkw8/0Fuvv5bv1zvjetFFixapHDcBLWunn3oQQAABBBBAAAEEEEAAAQQQQMCBAjQYdSAuSyOAAAIIIIBAyQukpqZq7ty5mjx5sqKjo+0KcN31N2jE88+rUeMmdo1nEAIIIICAawkMeeA+7di+3VS0u7u7ft6xU34VK7oWCNUigAACCCBgMYGtv/ysRwf915SqV9Wqeo2mAxY7W8RBAAEEEECgdAXu3L9fJ1JSTCHmf7RI13S+tnTDsTsCCFhO4Kcff9BTwx42/1zQzU2/tm9vubwEQgABBBBAoCwIJGRm6vrdu02lXF+liqY1blwWSqQGBBBAoEwLPBAcrINJSZdcY4UKFf5uRvr/TUnNzUn/akrq5eWlo6FH/m4keijn0WgsmmrjZ0CFDTZq3Hg9OGhwYacxHgEEypiAKzcYNU7lPX37KHj//kKfVRqMFpqMCRYUGPbQg9q+ZUu+ydzc3NSv/wC9OPFVuXNTKgueRWtHWr1ypd6a8pqio6KsHdQB6ext0GmrmeeFRp8Xmn4aj7kaf9poCvrvsbaagl7cQLQ4Sw5PS9NzR4/qQGJivsvWqVtPM+fNV9PmzYtze9ZCAAEELCuQmZmpF8eM1upVK/PMaPxfa+LEiXrhhRcsWwfBEEAAAQQQQAABBBBAAAEEEEAAAasK0GDUqmeGXAgggAACCCBwSQLnz5/XtGnTNH36dCUW8EK8sZHRJO62vv301MiR8g8IvKS9mYwAAgggULYEQg8f1l239rZ5R9SrOnXSe4s+KVsFUw0CCCCAAAJOJvDZx4s0ZeIEU+rhdetqYCDf3znZ6SQuAggggAACDhW4YfduxWdmmvZY+vVqNWvRwqF7szgCCDifwLIlS/Tqi+NNwSt7emrDFVc4X0EkRgABBBBAwAkEUrKy1GXXLlPSLpUra0YTbhrrBKeQiAgg4MICWdnZ6rRrlzKzs8uEgvF+wm82/CCjyQ8HAgi4toCrNxjN6yY8BT0raDBakBCfdwaBq9u0Vkpycp5RjQbo7y/6RE1oBugMp9NSGdd8vUrTXpts2caixusg/l5eCvDyUg1vb7lJquvjowvNPoujmaelTkgJhDG+X3r/7Fm9Hx4u49d5HR6ennp65CgNHDJURlM9DgQQQKCsCsTGxurpRx7W7p078yyxfPnyWrp0qXr37l1WGagLAQQQQAABBBBAAAEEEEAAAQQQcKgADUYdysviCCCAAAIIIFDaAhEREXr11Vc1f/58paenFxjHx8dH9z44UEMefUyVKlcucDwDEEAAAQRcQ+CVcWO1YukXNotd8e13atSkqWtAUCUCCCCAAAIWFJj66kQtXvSRKdn7zZurrZ+fBRMTCQEEEEAAAQRKQyAjO1vX5HFhwoYt21TD3780YrEnAghYWGDe7Fl6d9ZMU8IG5cppWVCQhZMTDQEEEEAAAecVSDea09n4f3unSpU0uymvxznvmSU5Agi4gsCv8fF6PCSkzJQ6fc676t6rV5mph0IQQKDoAq7eYNSQu6P3f2TcpLswBw1GC6PFWCsKHD92VLf36mkzmtH0754HHtSYF16U0ZScAwF7Bb79xmgs+pqiIiPtnVKs43zd3eXv7Z3TPPTfDUQv/Drnz7295UVjy2J1//diBxIT9dzRowpPS8t3j7YdOuit2XN4DdthZ4KFEUCgNAWOhIToiaGDdTY8PM8Y9erV05o1a9S6devSjMreCCCAAAIIIIAAAggggAACCCCAgFML0GDUqU8f4RFAAAEEEEDAXoFjx47pxRdf1OLFi5Wdzx0/L6xXsVKlnCaj9w18SEbTUQ4EEEAAAdcWiImO1s03dLN5N/oGDRtp5brvXRuI6hFAAAEEEChFAeONhr9s2mRKsK5NG1Xz8irFZGyNAAIIIIAAAlYSOJeWplv27bMZaXfIERkXg3IggAAC/xZ49cXxWrZkiQnlyooVNa9ZM7AQQAABBBBAwEECV/7+u2nlqypW1Fy+/jpInGURQACB4hHYev68Fp87p6j0dMVlZCghK0upWVnKtOO9esWToPhWadKsmZav/rb4FmQlBBBwagEajErr1qzW6KeHF+o80mC0UFwMtqDA2tWrNeYZ28/7Fd+tU6PGjS2YmkhWFfhu9Td6c/IkhzUW9XRzU42/m4baaiAa8PfnKnh4WJXIpXIlZWVpWliYVkVF5Vt3+QoVNGX62+p2Y3eX8qFYBBAo2wI/rl+v50c8Y/O6nAuVd+7cWatWrVL16tXLNgbVIYAAAggggAACCCCAAAIIIIAAAg4WoMGog4FZHgEEEEAAAQSsJbBnzx6NGzcu5y529hyBNWvq8WeeVZ9+d3CHYXvAGIMAAgiUYYF5s2fp3VkzbVY4Y+483dDT9t3qyzAJpSGAAAIIIGAJgdt63KiTJ07kyuLh5qbt7dtbIh8hEEAAAQQQQMAaAgeSkjQwONgUxrjB1K9/HLBGSFIggIClBIY/MkybfthgynRr9ep6pUEDS2UlDAIIIIAAAmVJ4Krff1fWRQW19/PTgubNy1KZ1IIAAgi4jIDxb/rZtDQdSU7W8eRkhaWmKjwtLacRaWxGhuIzM3MakTr6KO/urka+vmpevrwa+/qqia+vVkZFaXV0tGnrp0eN1uBHHnV0JNZHAAEnEaDBqJSVlaXbb+qpk8eP233WaDBqNxUDLSowc9qbWjh/nimd8X8E4/8KHAjYI2A0aH594gTF2Pg/pz3zjdsjVr3QONTLS0aj0Bre3vL/+9fGo/H7qp6e4laK9ohaa8xPcXF6+dixnO+J8jsWfb5UV/A+OGudPNIggECRBBbMeUdzZryd79xBgwZpwYIF8vT0LNIeTEIAAQQQQAABBBBAAAEEEEAAAQQQ+H8BGozybEAAAQQQQAABlxTYvHmzRo4cqe3bt9tdf5du3dS4aTM1btpUTZo0zXks5+tr93wGIoAAAgg4t0BKcrJuvqGbzTf6VapcWT/v2OncBZIeAQQQQAABJxTIysxUh6CWMh7/fVTz8tK6Nm2csCIiI4AAAggggICjBH6Ji9MzR46Ylq9arZo2bv/NUduyLgIIOLHAvf1u14E//jBVMKx2bQ2rVcuJKyM6AggggAAC1hbotHOn0rOzc4Vs4+enhTQYtfaJIx0CCCBwCQIZ2dmKSEvLaTxqfBxPSclpRHomLU2RaWmKychQ1kVfG/LazsvNTZeVK6cW5cvnNBE1mokaH0YzpouPm/buVXR6uunPv9v0s2rVrn0JFTEVAQTKkgANRv86m18tX6aXn3/O7lNLg1G7qRhoUYHHBg/Slp9/MqVb+Oln6nDVVRZNTSyrCKxbs0ZTXp2g6KioQkXqWLGi+gcE/NNAtIaXl4ybLHOUXQHj+5GxR49qZ0JCnkU2aNhQK9etL7sIVIYAAmVeIDU1Vc89M1w/rs/73zKjoej06dP11FNPlXkPCkQAAQQQQAABBBBAAAEEEEAAAQRKSoAGoyUlzT4IIIAAAgggYEmBlStXauzYsQoODi50Pjc3N9WqXeevhqNNjYajfzUfbdykiXzKlSv0ekxAAAEEELC+wFfLlurlsc/bDGrcld64Oz0HAggggAACCJScwMnjx3Vbz+6mDVtVqKBFLVqUXBB2QgABBBBAAAHLC6yKitLEEydMOS9r2FCruCDL8uePgAiUhkCPazsrMuKcaetxl12mO2rUKI1I7IkAAggggIBLCHTZtUspWVm5ag2qUEEf8fM+lzj/FIkAAgjYEjDaTv+Znv5PA1KjCenZtDSdSk1VBXf3f5qIGo1E6/r4yJ4WTPsSEzXo4EHTdi2DgrTkq1WcCAQQQOAfARqM/kWRmZmpXtd1UVRkhF3PDhqM2sXEIAsLdOnQTvHnz5sS7jkcauHURCttgb8ai05UdFSk3VFqentrcK1a6lO9ujxpJmq3W1kaaHy/89m5c5p9+rTppjsX6ly4eIk6dOxYlsqmFgQQcBEB4/X2Jx8eqoMHDuRZcdWqVbVixQp169bNRVQoEwEEEEAAAQQQQAABBBBAAAEEECgZARqMlowzuyCAAAIIIICAhQWysrK0aNEivfTSSwoLC7vkpEbj0Tp16/7TcPRC89FGTZrI29v7ktdnAQQQQACB0hMwvmbcdWtvhR4+bArh5eWlX/ftl7uHR+kFZGcEEEAAAQRcTODnjRv15MNDTFX3rlZNExs2dDENykUAAQQQQACB/AQ+OHtWc06fNg1p16GDPlzyBXgIIIBALoHs7Gy1a95UxuPFx/TGjdW1ShXEEEAAAQQQQMBBAtfv3q2EzMxcqzcvX16ftmzpoB1ZFgEEEEDAFQXePnVKn54z31SCm8u64rOBmhFAAAEEEMgtEBUZqe6drzGxlK9QQVt374ULAZPA999+m9NY1N4mzMYCAUZj0Zo11bdGDRqL8pzKETiWkqL++/fb1Kh/WQN9vX4DUggggIBTCezfu1dPDhuqmOjoPHM3adJE33//vRo0aOBUtREWAQQQQAABBBBAAAEEEEAAAQQQcAYBGow6w1kiIwIIIIAAAgiUiEBqaqrmzp2ryZMnKzqfF6+KGsbd3V1169VT46ZN/2k+avy6YaPGNB4tKirzEEAAgVIQ2LF9u4Y8cJ/NnW/r20+T3pxWCqnYEgEEEEAAAdcU+OTDD/Tm5Emm4kfVq6d7AgJcE4WqEUAAAQQQQMCmwPSwMC2OiDB9rud/bta02e+ghgACCOQSyOsCcmPQohYt1KpCBcQQQAABBBBAwEEC3ffsUVxGRq7Vm/j6akmrVg7akWURQAABBFxR4NZ9+3Q2Lc1U+nebflat2rVdkYSaEUAAAQQQQOBvgc0//aTHhwwyeTRq3FgrvluHEwL/CHy/9jtNeeVlRUVF2a3i7+WlQTVrqp+/v7zc3Oyex0DXEPgjMVH/PXjQZrELFy9Rh44dXQOCKhFAwOkFVq9aqZeff07p6el51tKjRw8tX75clSpVcvp6KQABBBBAAAEEEEAAAQQQQAABBBCwogANRq14VsiEAAIIIIAAAqUqcP78eU2bNk3Tp09XYmKiw7O4e3ioXv36GvvyK+p0bReH78cGCCCAAAKXLvDE0MH6ZdMm00JGM+kftm5T1WrVL30TVkAAAQQQQACBAgVee+Vlff7pJ6ZxH7Rooctp+FOgHwMQQAABBBBwJYHxx45pbUyMqeQHBw3WqHHjXYmCWhFAwA6B4P37dU/fPjZHrr78cgV6e9uxCkMQQAABBBBAoCgCvfbuVcxFFx03LFdOS4OCirIccxBAAAEEEDAJHEhM1EAbTXtaBgVpyVerEEMAAQQQQAABFxdYOH+eZk5706TQ6+beenPWbBfXoXxDYP3a7/T6hFdk3KzM3qO6l5f+W7Om7vT3lzeNRe1lc8lxTx85os1xcaba69avr9UbfnRJk+IsOioqUgf27dPhQwd17OgxnQ4LU2REhBITE9S0eQvdfsed6t2nj9z4e1qc7KzlQgJZWVma+eYb+vD99/KtetSoUZo6daqM6284EEAAAQQQQAABBBBAAAEEEEAAAQQcI0CDUce4sioCCCCAAAIIlAGByMhIzZkzR7t27dK+fft0/PhxZWdnO6yyqtWqadW69apUubLD9mBhBBBAAIHiETh5/Lhuv6mnjDdAXHy0v7KjPvhsSfFsxCoIIIAAAgggkK/Ao/99SFs3/2Ias+GKK1TZ0xM9BBBAAAEEEEDgH4HHQkL0W3y8SWTcy6/o7gceRAoBBBDIJfDzxh/15MNDbapsa99enlxUyDMGAQQQQAABhwn03rdPEWlpudav5+OjFa1bO2xPFkYAAQQQcC2BWadPa9HZs6ainx41WoMfedS1MKgWAQQQQAABBEwCo58ernVrVpv+fOxLr+ieB3lNyZWfMhuMxqITJ+Q0I7T3qOblpYcCA3WXv798aKJmL5tLjwtJStJ9wcE2Deb+7wNd27WrS/vkV3xycpIOHzqkgwcO6OiRIwo7eUJnw8P1Z0yMEuITlJaWatc1YUbDw9p166pL1256aOhQ1a5TF3MEELBDICkpSc8+9qi2bdmc52hvb28tXLhQ999/vx0rMgQBBBBAAAEEEEAAAQQQQAABBBBA4FIEaDB6KXrMRQABBBBAAAGXEkhMTNT+/fv1xx9/5DQcNR6Nj7M23mxcVJhuN3bXrPkLijqdeQgggAACJSjw6ovjtWyJ7UaiX6z6Ws1btirBNGyFAAIIIICAawrcfH03nTl9KlfxHm5u2t6+vWuCUDUCCCCAAAII5CkwwLiIKDnZ9Pm357yrG3v1Qg4BBBDIJbD88yWa+MJ4k4qvu7t+btcOLQQQQAABBBBwoECffft05qIGo7W9vbXq8ssduCtLI4AAAgi4ksCt+/bp7EVfa4z6v9v0s2rVru1KFNSKAAIIIIAAAjYE+vTqoRPHjpk+s3rDj6pbvz5mLihQlMaiVT09NbBmTQ2gsagLPmMuveRnjhzRL3FxpoUCa9bSup/NN+O+9B2tv0JGRoZOnwrTwQP7dfhQiE4eP6bTp04rOipS5+PilJycoqysTIcUUr58ebW6vI1u69dPt/XtJw8PD4fsw6IIOLOA8T7exwcP1rGjoXmWERAQoG+++UYdO3Z05lLJjgACCCCAAAIIIIAAAggggAACCDiNAA1GneZUERQBBBBAAAEErCoQHR1tajq6d+9excfHFynyS5Mm68677ynSXCYhgAACCJScQEx0tG6+oZtSbDQnqVe/vr7Z8GPJhWEnBBBAAAEEXFAgKzNT7Vo0M1Xu7+Wlb9u0cUERSkYAAQQQQACB/AR67Nmj2IwM05CPlnyhth06gIcAAgjkEpj/zmzNnTnDpFLL21tf09yMZwsCCCCAAAIOFej3xx8KS03NtUeAt7fW8DXYoe4sjgACCLiKwKGkJN0fHGwqt0WrVvp85deuwkCdCCCAAAIIIJCHgPF+0KvbtDZ91t3dXbsOHcbNxQQ2rF2r1ya8rKjISLsrr2w0Fg0M1N0BASrn7m73PAYi8G+BkKQk3Wfj+xZjzDvv/0/Xdbu+TIFlZWXlNAoNPXJYh4IP6lhoqE6dPKmIiHOK/fNPJSYmKiM93RI1u7m5qWbt2urc5Trd++BANW3e3BK5CIFAaQrs+HW7nn38sZxmv3kd7dq1y2kuWpsbu5TmqWJvBBBAAAEEEEAAAQQQQAABBBBwMQEajLrYCadcBBBAAAEEECg5gbCwsJzGo8bHvn37ch4PHDig1IsuhLk4kY+Pj778dq3q1qtXcmHZCQEEEECgSAIL5s7RnLen25z7xszZuql37yKtyyQEEEAAAQQQKFjgaOgR9fvPTaaBl1eooA9atCh4AUYggAACCCCAgMsIZEu66vffZTxefHz9/QbVb9DAZSwoFAEE7BOY9NKLWvrZYtPg1hUq6EO+37APkVEIIIAAAggUUaD//v06lpKSa3Y1Ly+t46ZCRRRlGgIIIIDAvwXmnj6thWfPmlCeHjVagx95dr/YUwAAIABJREFUFCwEEEAAAQQQcHGBPbt2aeCAu0wKVatV08btv7m4juuUv2HdOr0+4WVFRkTYXXQlT089EBioewICVJ7Gona7MTBvgRFHjugnG836AmvW1LqfNzsVXWxsrM6cCtOh4GCFHj6skyeO6+yZcEVHRyk+Pl5pqanKzrb1ar71yzSu/2rd5gqNHj9eLYPMDaqtXwEJEbg0gSWffKypk15VVmZmngv1799fixYtUrly5S5tM2YjgAACCCCAAAIIIIAAAggggAACCBRKgAajheJiMAIIIIAAAgggcGkCmZmZCg0NzWk4+vHHH2vlypU2F2wZFKRPl6+Qh4fHpW3IbAQQQAABhwoYTaNvufEGRUacM+3jHxCg9Zu3OnR/FkcAAQQQQMCVBTZuWK+nH33ERHB7jRp68bLLXJmG2hFAAAEEEEDgIoGo9HT9Z+9emy6bd+6WX8WKmCGAAAK5BIzvNYzvOS4+elStqimNGqGFAAIIIIAAAg4UuOfAAR1JTs61Q2VPT2244goH7srSCCCAAAKuInDHH3/opI0bhH+36WfVql3bVRioEwEEEEAAAQTyEPhi8aea/PJLps+2adtWHy9djlsZF9iwdq1ef3WCIs+Z3xOcV+kVPTx0f2Cg7gsMpLFoGX9+lHR5IUlJui842Oa2M96drxt69CjpSDb3S05OUviZMzp+9KhCDh7U8WPHdCYsTJGRkYqLi1VSYqLTNg8tLPC1Xbtp+py5NFEsLBzjnVLAuD5y4vhx+mr5sjzzu7m5acKECXrxxRedskZCI4AAAggggAACCCCAAAIIIIAAAs4uQINRZz+D5EcAAQQQQAABpxaYNGlSni+UDX3scT01YqRT10d4BBBAwBUEVn35pV58brSpVOMNETsOHJSnp6crMFAjAggggAACJS7w0fvvafrUKaZ9x152me6sUaPE87AhAggggAACCFhXIK+Lr9zd3bXr0GHrBicZAgiUmsB9d/bTfhuNiQcGBmp43bqllouNEUAAAQQQcAWB+4ODdSgpKVepfh4e2ti2rSuUT40IIIAAAg4UMBpYG42sLz5atGqlz1d+7cCdWRoBBBBAAAEEnEVg4gvjtfzzJaa4d9//gMa9MsFZyiBnIQV++H6tXp8wQRGFaCxq/KzCaCp6f0CAKnh4FHJHhiNgn8CI0FD9FBtrGhwQWFPf/7LZvkUuYVR6errOnT2rM6dP6cihQzp65IhOnjypc2fDFRsTo4SEBGVkZFzCDiU/1dvNTYHe3jkfNf9+9PfyUlpWlhIyM7Xt/Hn9kZiorCJG8/Ly0lMjR+mhIUOLuALTELC+wPm4OD01bKh279yZZ9jy5ctr8eLFuv32261fEAkRQAABBBBAAAEEEEAAAQQQQACBMipAg9EyemIpCwEEEEAAAQScQyArK0udO3fW9u3bTYGNxnSLvliqNm3bOUcxpEQAAQRcWOCKpo1tVv/BZ5+r/ZVXurAMpSOAAAIIIOA4gVdfHK9lS8wXdSxq2VKtypd33MasjAACCCCAAAJOJ7D1/Hk9ddjcSLSCn5+27NrjdPUQGAEEHC/Qs0tnmxcSj6hbN+eCYQ4EEEAAAQQQcJzAQwcPan9iYq4NfN3d9XM73jvhOHVWRgABBFxD4L3wcM0/c8ZU7NOjRmvwI4+6BgJVIoAAAggggEC+AnndfGrGu/N1Q48e6JUxgQ3r1mrqqxNzGijaexjNRO8NCND9gYGqSGNRe9kYV0SBvG6kaSz39px3dWOvXkVc+f+nGY0CDwYf0K9bt+pISIjCz5xWVFSU4uPilJqaesnrl+QC7pKqe3n90zj0QgPRfz9W8/QsMFJ8ZqZ+O39exvsMNp8/r4i0tALnXDwgIDBQs+YvUMug1oWeywQErCyQmZmph+4eoH17ducZs169elqzZo1at+b5b+VzSTYEEEAAAQQQQAABBBBAAAEEECj7AjQYLfvnmAoRQAABBBBAwOICYWFhCgoKUnx8vClpzVq19OWa72Rc6M6BAAIIIGBdgRfGjNLXK1aYAj4waLBGjxtv3eAkQwABBBBAwIkFhj54v37bts1UwU9t26o8b+B34jNLdAQQQAABBIpfYE10tF46ftzmz1/X/vRL8W/Iiggg4NQC2dnZate8qYzHi4/JDRvqpmrVnLo+wiOAAAIIIGB1gcGHDmlvQkKumF5ubtravr3Vo5MPAQQQQMDiAvcdOKCQ5GRTyq/X/6D6l11m8fTEQwABBBBAAAFHC2RlZqpdi2Y2t9mwZZtq+Ps7OgLrl5CA0Vj09QmvKDIiwu4dy7u7656AAD1YsyaNRe1WY2BxCIwMDdWm2FjTUkYDy+9/2WL3FvHnz2v7ls3auWOHDh0M1qmTJxUTHa20IjTPtHvTYh5YycNDgd7eeTcQ9fKSu5tbMe8qnUhJ0ba/G47uiI9XSlaW3Xtc27Wbps+Zq3Llytk9h4EIWFlg9vS39P67c/OM2LlzZ61atUrVq1e3chlkQwABBBBAAAEEEEAAAQQQQAABBFxCgAajLnGaKRIBBBBAAAEErC6wfPly3XXXXTZj9rq5t96cNdvqJZAPAQQQcGmBTz/6UG9MetVk0Kp1a322YqVL21A8AggggAACjhLodd21Onf2bK7lvd3ctIVGA44iZ10EEEAAAQScVuDjc+c089QpU/4WrVrp85VfO21dBEcAAccIREdF6cZOV9tcfH6zZupQsaJjNmZVBBBAAAEEEMgRGHbokHZe1GDUXdKvHToghAACCCCAQJEFwtPSdNu+fab5jZo00Ypv1xZ5XSYigAACCCCAgHMLREVGaNvmzdq6ebO++cp8k3mjOk9PL/0efNC5CyV9jsCGtd9pyqsTFXHunN0ivu7uGhAQoIcCA1XJ09PueQxEoLgEQpKSdF9wsM3l3npnjnrc9J9/PpeYkKATx49r7+5d2rd7t0KPHNHZ8DMymotmZGQUVySHrOPt7q5AL688m4fW8faWj7vxU8LSPdKzs7UnISGn4eiHF713Ma9kXl5eemrkKD00ZGjphmd3BC5R4PffftWQ+++zeaNOY+lBgwZpwYIF8uTr5SVKMx0BBBBAAAEEEEAAAQQQQAABBBAoHgEajBaPI6sggAACCCCAAAKXLPDggw/qk08+sbnOa29N1y19br/kPVgAAQQQQMAxAjt3/KZB995jWrx8hQraunuvYzZlVQQQQAABBFxYIC0tTR2DWpoEAr29tfryy11YhtIRQAABBBBAwJaA0VzUaDJ68XFt166a+78PQEMAAQRyCRwKPqABfW6zqbIsKEgNypVDDAEEEEAAAQQcKPB4SIh+jY837bCDBqMOVGdpBBBAoOwLfHrunN62cQOaoY89rqdGjCz7AFSIAAIIIIAAAjkCKcnJ2vHrr9q2+Rdt3fyLjoSEFChTq3Ztfbfp5wLHMcC6AuvXrtXUSRMVYWczQKOScu7u6u/vr4dq1lQVGqVZ9+S6SLJRoaHaGBtrs9pO13bJaSoaHRWp1NRUS4oYbUFr5NM8tKa3t6o66d+z72Jicr7XjE5PL9A+IDBQs+YvUMug1gWOZQACVhM4HxenfjffpKjISJvRZs6cqeHDh1stNnkQQAABBBBAAAEEEEAAAQQQQAABlxagwahLn36KRwABBBBAAAErCcTHxysoKEhhYWGmWBX8/PTlmu9Us1YtK0UmCwIIIIDA3wLGm06vbmP7zT6bft2hKlWrYoUAAggggAACxShw+NAh3XVrb9OKbf389H7z5sW4E0shgAACCCCAQFkQeOn4ca2JjjaVcseAu/Xy5NfKQonUgAACxSjw88aNevLhITZX3Ni2rfw8PIpxN5ZCAAEEEEAAgYsFnjp8WFvPnzfBbG3fXl5uboAhgAACCCBQJIGhhw5pd0KCae7i5SsU1KZNkdZkEgIIIIAAAghYXyArK0vB+/f/01B09++/K92OJnD/rqzzdV317kJuWGf9s507YXZ2tjasW6c3Jk3UuUI0FvVxd9ddfzcWreakDQ+d7VyRt2CBYykp6r9/f8EDS2lEJU9P1cyngWigl5fcy/DP9ZIyMzU/PFyfRUQoKzu7wLNg3Ah1+px3VY6bGhZoxQDrCDz58FD9vPFHm4HGjx+vSZMmWScsSRBAAAEEEEAAAQQQQAABBBBAAAEEcgRoMMoTAQEEEEAAAQQQsJDA9u3b1blzZxlvZrr4GPzIo3p61GgLpSUKAggggMC/BW7v1VPHjx01obz1zlz1uOkmsBBAAAEEEECgGAU2rFurEU88blrxTn9/ja1fvxh3YikEEEAAAQQQKAsCTx4+rG02GhQ98ewIDXv8ibJQIjUggEAxCqxY+oVeGTfWtKJx4eOv7dsX404shQACCCCAAAK2BJ45ckS/xMWZPvVLu3Yq5+4OGgIIIIAAAoUWiMvIUI89e3Rxm5ca/gHasGVroddjAgIIIIAAAghYX2D/vn368L0F2rr5F8XbeI2oMBU8NvxpPfrU8MJMYWwpCuQ0Fl27VlMmTVTkuXN2J/F2d9edNWpoUK1aorGo3WwMLEGBMaGh+iE2tgR3/Gsr4+9Gfs1Da3t7y2jMyyEdTUnRlBMntNPGzS0u9vHy8tJTI0fpoSFDoUPA8gKfLVqkKa9OsJmze/fuWr9+veVrICACCCCAAAIIIIAAAggggAACCCDgigI0GHXFs07NCCCAAAIIIGBpgRdeeEGTJ082Zex0bRfN+/AjS2cnHAIIIODKAmNHPKs1X68yEdx+512aOGWqK9NQOwIIIIAAAsUusHD+PM2c9qZp3QkNGuiW6tWLfT8WRAABBBBAAAHnFrjvwAGFJCebipj0xjTd1q+fcxdHegQQKHaBBXPe0ZwZb5vWreblpXVt2hT7fiyIAAIIIIAAArkFRoWGaqONZgmb2rZVBQ8PuBBAAAEEECi0wJdRUXrtxAnTvLvvf0DjXrHdIKPQmzABAQQQQAABBCwjsHrVSk0YN1apqanFkmnh4s/UoeNVxbIWizhWYOWXyzV7+luFayzq5qa+/v4aXLOmanh5OTYgqyNwCQLHUlLUf//+S1jB9lRvNzfV8fFRXR8f1fL21mXlyqmmt7cCvb1zHqt4ehb7nmV9we9iYvT2qVOKTk8vsNSAwEDNmr9ALYNaFziWAQiUhsCRkBDd07eP0m08n2vUqKHg4GAZjxwIIIAAAggggAACCCCAAAIIIIAAAtYToMGo9c4JiRBAAAEEEEDAxQUyMzPlaeNFeL+KFbV5524X16F8BBBAwLoCi/73vt6a8ropYINGjbRy7ffWDU4yBBBAAAEEnFDg5bHP66tlS03JF7dsqWblyzthRURGAAEEEEAAAUcK3LR3r82Ld+b+7wNd27WrI7dmbQQQcEKByS+/pC8Wf2pK3tTXV5+1auWEFREZgZIXyJYUm5GR8/XX+IjJyFBMeroSs7Kk7GzJzS3nYv3mvr5q4usrH3f3kg/JjgggYFmB544e1YY//zTl23DFFapMQwPLnjeCIYAAAlYWGH74sLacP2+KaNzs27jpNwcCCCCAAAIIlA2BrKwszXjzDX30/nuXVFDlKlXUvGUrXX9jd3Xp1k2XNWx4Sesx2bECyclJmjd7tpYt+UwJ8fF2b+bl5qbba9TQ4Fq1FEBjUbvdGFi6AmOOHtUPNn5uVlCq8h4eqvd3E1GjkeiFXxuPAd7ecitoAT5faIGkzEzNCw/XkogIZRmvixRwGO9bmD7nXZUrV66goXwegRITMJq197/tFp04dsy0p5ubm77//nt17969xPKwEQIIIIAAAggggAACCCCAAAIIIIBA4QRoMFo4L0YjgAACCCCAAAIlItCzZ0+tX7/etNe3Gzepdp26JZKBTRBAAAEECifw27ZtGvrg/aZJHh4e2nHgoNy5QLpwoIxGAAEEEEAgH4FB996jnTt+M43Y0r69vN14yzNPHgQQQAABBBD4fwHjUp2rfv9dti7ZWfLVKrUMCoILAQQQyCXwzGOP6Ecbr9F0qVxZM5o0QQsBBPIQOJ+RoZ/j4nI+tsTFKcloJmrH4e7mpoblyqll+fK6ulIl9axaVZ6l8L39ydRURaal5Zm4qqenGvn62lFR0YYYFxkbhvkdrStUUOfKlYu2AbMQcCKBcceOaV1MjCnxujZtVI2GH050JomKAAIIWEMgMTNTPfbsUfpFDV0q+Pnplx075e7hYY2gpEAAAQQQQACBSxJITEjQiCce17Ytmwu1jvG+zoDAQF1+RVv1uPk/uq7bDapQoUKh1mBw6Qjs37dX06dMyXn/kNFc1t7D+Nljn+rVNbR2bRqL2ovGOMsIHEtJUf/9+23mMX6G/U8T0XLl9O9GosbnOEpH4GhKiiadOKG9CQkFBvDy8tJTI0fpoSFDCxzLAARKQuCVcWO1YukXNrcaM2aMpk6dWhIx2AMBBBBAAAEEEEAAAQQQQAABBBBAoIgCNBgtIhzTEEAAAQQQQAABRwo8//zzNl9oe+udOepx038cuTVrI4AAAggUUSAlOVlXt2ltc/ayb9aoafPmRVyZaQgggAACCCBwsUD3ztcoKjIy1x/7uLtrc7t2YCGAAAIIIIAAArkE/szIUM89e2yqrPt5swJr1kQMAQQQyCVw/5136I+95n83+vv767n69dFCAIF/CRgNvFdHR+ub6GjtTEhQ1kVNm4qCVc3TU3f5+6t/QIBK8qLn10+e1PKLftbw7/zXV6miaY0bF6WkAucYzUWnhYXlOy7Q21uftWqlSjTAKtCTAc4v8NLx41oTHW0qZE2bNjT+cP7TSwUIIIBAiQusjYnR+GPHTPv2vq2PXp/+donnYUMEEEAAAQQQKH6BkydO6Ikhg2Q8FnQYzdvq1KunDh07qnef23XlVVcXNIXPW0ggKzNTH/3vfX360YeKjIgoVDIPNzfdWr26Hq5VSzW9vQs1l8EIWEngndOnFZuRkauBaL1y5VTe3d1KMclykcC3MTGaceqUotPTC7QxGl/Pmr9ALYNsX5dQ4AIMQKAYBNav/U4jn3zC5kpt27bVb7/9Jk+aFxeDNEsggAACCCCAAAIIIIAAAggggAACjhOgwajjbFkZAQQQQAABBBAossCyZcvUv39/0/whjz6m4SNHFXldJiKAAAIIOFbg1u43KOzkSdMmL746SXfdc69jN2d1BBBAAAEEXEQgLS1NHYNamqqt7e2tVZdf7iIKlIkAAggggAAC9gocTU7WgAMHbA7/PfgQFzzYC8k4BFxIoNd11+rc2bOmih+rXVtDatVyIQlKRSB/gd0JCTKacoYmJzuEysvNTX1q1NBTderIrwSaapZWg1HDcVhISL7NWY2bqnzcsqUalSvnEGsWRcBqAhOPH9cqGw1GjZ/9GT8D5EAAAQQQQKAwAs8fPar1f/5pmvLmrNnqdXPvwizFWAQQQAABBBCwoMDPGzfquWefVmJCQr7pbr71Nj02/Gld1rChBasgUkECxvtyp702Wb9s2qiMjIyChuf6vLubm26pVi2nsWhtH59CzWUwAgggUJwCiZmZmn/mjJZERtp1w7bO13XV9Dlz5evrW5wxWAuBAgXOhofrjptvUmJiomlsxYoVtXfvXjVo0KDAdRiAAAIIIIAAAggggAACCCCAAAIIIFC6AjQYLV1/dkcAAQQQQAABBGwKHDt2TI0aNTJ9rlOX6zTvgw9RQwABBBCwqMDop4dr3ZrVpnQ39uylt+e+a9HUxEIAAQQQQMC5BA4eOKC7b7/NFPrKihU1r1kz5yqGtAgggAACCCDgcIHf4uP1WEiIaR9vb2/9tj/Y4fuzAQIIOJdAdna22jVvKuPx4uOFyy5T3xo1nKsg0iLgAIGM7GzNO3NGH509K/PflOLfMNDbW5MbNlRbP7/iX/xfK5ZGg9FzaWm6NzhY5/NpiuAm6a3GjdW1ShWH1s/iCFhJYPKJE1oRFWWKtKJ1a9WjEYiVThVZEEAAAcsLpGdn6/rdu5WalZUrq5eXlzbv3C0fGrhb/hwSEAEEEEAAgfwEFi6Yr1nT3rT589wL8/wDAvTF16tVrVo1MJ1QYMWypXr/3bk6dfJkodMbjUVvrlZNj9BYtNB2TEAAAccKHE1J0aQTJ7S3gObYRgrj+9enRozSQ0OHOjYUqyPwt0BWVpYGDuivfXt22zT58ssv1a9fP7wQQAABBBBAAAEEEEAAAQQQQAABBJxAgAajTnCSiIgAAggggAACrilQpUoVxcXF5Srer2LFnDc3cyCAAAIIWFPAeMPqzDffMIULCAzU979ssWZoUiGAAAIIIOBkAkYzb6Op98XH3QEBGl2vnpNVQ1wEEEAAAQQQcLTA2pgYjT92zLRN1WrVtHH7b47envURQMDJBGKio3XDNVfZTD2jSRN1qVzZySoiLgLFK3A2LU1jjh7VgcTE4l24gNXcJT1ap44G16zpsH1LusGo0eRq4MGDCk1OzremR2vX1tBatRxWNwsjYEWBqSdPamlkpCnasqAgNaARnBVPGZkQQAABywr8FBenEUeOmPJdd/31eue9/1k2N8EQQAABBBBAIH+B1NRUvTB6lNZ9uybfgR06XqX3Pv5EHh4ekDqRQExMjN56fbK+//ZbGee6sEclDw/dUr26+gcEqD43KiksH+MRQKAEBdbExOjtsDD9mc9NyC7EMa5FmDV/gVoGtS7BhGzligKzp7+V09zb1jFo0CAtXLjQFVmoGQEEEEAAAQQQQAABBBBAAAEEEHBKARqMOuVpIzQCCCCAAAIIuIJAz549tX79elOp3238SbXq1HEFAmpEAAEEnE5g6+Zf9Oh/H7KZ+9d9++XDRY9Od04JjAACCCBgPYH35s7RO29PNwV7vVEj9axa1XqBSYQAAggggAACpSqwOCJC08PCTBkaNGqklWu/L9VsbI4AAtYTOHQwWANuu9VmsI9btlTL8uWtF5pECJSQwK/x8RoTGqqEzMwS2tG8TdfKlfVm48bycHMr9gwl3WB0VGioNsbG5ltH1ypVNL1x42KvlQURsLrAtLAwLYmIMMVc0qqVmvj6Wj0++RBAAAEELCQw8fhxrYqONiV6adJk3Xn3PRZKShQEEEAAAQQQsFcgMuKcnnx4qA4eOJDvlAcHD9GosePsXZZxFhDYuGF9zvuBjoSEKDs7u9CJ2vn5qZ+/f857h7wc8PPDQgdiAgIIIGCHQGJmpuafOaMlkZHKsuPfvs7XddX0OXPly89J7dBlSGEFfv/tVw25/z6bX4ebNm2q3bt3qzyvlxeWlfEIIIAAAggggAACCCCAAAIIIIBAqQnQYLTU6NkYAQQQQAABBBDIX2Ds2LGaMmWKadDbc97Vjb16wYcAAgggYEGBhPh4Xdu+rc1kCz76WFd37mzB1ERCAAEEEEDAuQReGDNKX69YYQr9eatWaswbZ53rZJIWAQQQQACBEhB45/RpfXj2rGmn9h076oPFS0ogAVsggIAzCfyyaZOeGDrYZuQ1bdoowMvLmcohKwLFJrA/MVFDDx1Suh0Xt17Y1NvNTZf7+amKp6cqeXiooqenPCSdz8zU+YwMxWVkaH9SkoyLZwtz9KhaVcZNRoq7xWhJNhhdEB6uBWfO5Ft2o3LlZDQ29nF3LwwPYxEoEwIzTp3SJ+fOmWr5tGVLNefi5TJxjikCAQQQKAkBozFLz717c/7f+e/Dzc1NG3/doSpVqpREDPZAAAEEEEAAgWIWmDJxgj77eFGeq7q7u2vqjJnqdXPvYt6Z5RwhkJSYqJlvvalvvvpKxvtvC3tU8vTUrdWrq7+/v+r5+BR2OuMRQAABywgcTUnRpBMntDchocBMXl5eevyZZzV42CMFjmUAAvYKnI+LU7+bb1JUZKRpire3t3bu3KmgoCB7l2McAggggAACCCCAAAIIIIAAAggggIAFBGgwaoGTQAQEEEAAAQQQQMCWwLJly9S/f3/Tpx5+/Ak9+ewI0BBAAAEELCrwn+u7Kvz0aVO6J555VsOeeNKiqYmFAAIIIICA8wgMHHCX9uzaZQq8pX17Gc1LOBBAAAEEEEAAgX8LTDx+XKuio00oxoWlb86aDRYCCCCQS+CrZUv18tjnTSrGdxq/duhQ7A0N4UfAGQSOp6Ro0MGDirejEaiXm5v+U62aulapos6VKhXYHDMjO1s7ExL0U2ys1sTE5DQetecYGBio4XXr2jPU7jEl1WB0Y2ysRoeGKjufZFU9PfVJy5YK9Pa2Oz8DEShLArNPn9ZHNm4SsKhFC7WqUKEslUotCCCAAAIOFPg9Pl6PhISYdmjbvr0++nypA3dmaQQQQAABBBBwpMDIJ5/Q+rXf2dyifPny+mT5l2rcpKkjI7B2MQjs/O03zXhzqvbu3q3sQtzU6MLW7f38dIe/v7pXrSrjZ5IcCCCAQFkRWBMdrbdPndKfdrxeEhAYqFnzF6hlUOuyUj51lKLAkw8P1c8bf7SZYObMmRo+fHgppmNrBBBAAAEEEEAAAQQQQAABBBBAAIGiCNBgtChqzEEAAQQQQAABBEpA4NixY2rUqJFpp2u7dtXc/31QAgnYAgEEEECgKAIjnnhcG9atNU298uqr9b9PFhdlSeYggAACCCCAwL8Eul11pWL//DOXia+7u35u1w4nBBBAAAEEEEDAJPD0kSPaHBdn+vP7H/qvxrzwImIIIIBALoEFc+doztvTTSp+Hh7a2LYtWgi4nEBKVpbuPXBAYampBdbesFw5vdG4sYzHohzR6el68dgx/Rofb9f0uU2b6qpKlewaa8+gkmgwGpqcrIEHDyo1KyvPSJ5ublrYvDlNFO05aYwpswJzz5zRwvBwU30LW7RQGxqMltnzTmEIIIBAcQu8GRamzyMiTMs++9zz+u/Qh4t7O9ZDAAEEEEAAgRISyOumtMb2W3bvVQW+byyhM1H4bdLS0vTe3Dla+tli/RkTU+gFKnt66tbq1XWXv7/q+fgUej4TEEAAAWcRSMjM1LwzZ/RFRITyfjXh/6vpfF1XTZ9tolwzAAAgAElEQVQzV76+vs5SIjktJvDZokWa8uoEm6l69+6t1atXWywxcRBAAAEEEEAAAQQQQAABBBBAAAEE7BGgwag9SoxBAAEEEEAAAQRKSaBKlSqKu+jid7+KFbV55+5SSsS2CCCAAAIFCRhvgHzHRhOC8hUqaOvuvQVN5/MIIIAAAgggkI9AYmKiOrdtYxpR18dHX7VujR0CCCCAAAIIIGASGBgcrANJSaY/f2bMcxr08DDEEEAAgVwCr73ysj7/9BOTSn0fH33J9xw8W1xQYMLx4/o6OrrAygcEBOjZunXl5eZW4NiCBhhNoGacOqX07Ox8h1bx9NSyoCAZj8VxOLrB6PmMDN0bHKxzaWn5xp3YsKF6V6tWHCWxBgJOK7AgPFwLzpwx5V/QvLna+/k5bV0ERwABBBAoWYGb9u6V0cT+4uPbjZtUu07dkg3DbggggAACCCBQbAI3X99NZ06fMq034L77NX7CxGLbh4WKT+DQwWBNn/K6ft26VVn53Hgnrx07VKyoO2rUUPeqVWXcnIcDAQQQcBWBw8nJMl672JuQUGDJXl5eeuzpZzTkkUcLHMsABP4tcCQkRPf07aN0Gz9DqVmzpoKDg2Vc28iBAAIIIIAAAggggAACCCCAAAIIIOB8AjQYdb5zRmIEEEAAAQQQcCGBXr166fvvvzdVvPanX1SzVi0XkqBUBBBAwHkEftm0SU8MHWwz8JofN6pO3XrOUwxJEUAAAQQQsJjA/r17dd+d/UyprqlUSe80bWqxtMRBAAEEEEAAASsI9PnjD51JTTVFeXnya7pjwN1WiEgGBBCwkMCzjz+qH2y8LmNcwDy/WTMLJSUKAo4X+CUuTs8cOVLgRiPq1dN9AQEFjivMgM1xcRoRGqrMApqM9q1RQy9cdllhls5zrCMbjGZlZ2tYSIh2F3AR8L0BARpZj9cQiuWEsohTCywMD9dcGw1G323WTB0rVnTq2giPAAIIIFAyAsbNZoybzlx8NGrSRCu+XVsyIdgFAQQQQAABBBwi0KFlc2VkZJjW5sZyDuEu8qJpaWl6f95cLf10sWJiCr6B0cUbGTcVuq16dd3l7686Pj5FzsFEBBBAoCwIrI6Ozrkx2582vv5dXF9AYKBmzV+glkHcrL0snHtH15Camqr+t92iE8eOmbZyc3PTTz/9pC5dujg6BusjgAACCCCAAAIIIIAAAggggAACCDhIgAajDoJlWQQQQAABBBBAoDgExo4dqylTppiWenvuPN3Ys2dxbMEaCCCAAALFLJAQH69r27e1ueqUt2fo5ltvK+YdWQ4BBBBAAAHXEVjz9SqNHfGsqeAHAgP1TN26rgNBpQgggAACCCBgt0C33buVmJlpGj99zlx173WT3eswEAEEXEPggbvu1L49u03F3lq9ul5p0MA1EKgSAUlJWVnqu2+fYgq4WPXhWrX0SO3aDjHbGBurMUePymjOmdfhJunzoCA1KlfukjM4ssHotLAwLYmIyDfjlRUram6zZnK/5EpYAAHnF/jo7FnNPn3aVIhxgyHjRkMcCCCAAAIIFCRgNKo2GlZffAx97HE9NWJkQdP5PAIIIIAAAghYVCAuLlZdr+xgM92bM2epV+9bLJq87MVKTUlRePgZnTl1WiGHDio0JERhYScVcfas/vzzTyUlJha6aONnfcbPyPr5++vGKlXk6Wb8CQcCCCCAgCGQkJmpeWfO6IuICGXZQdL5uus0fc678vX1tWM0Q1xV4JVxY7Vi6Rc2yx8/frwmTZrkqjTUjQACCCCAAAIIIIAAAggggAACCJQJARqMlonTSBEIIIAAAgggUFYFhg8frtmzZ5vKG/b4E3ri2RFltWzqQgABBJxeoGeXzoo4d85Ux30DH9JzL77k9PVRAAIIIIAAAqUlMG/2LL07a6Zp+zcaN865uIADAQQQQAABBBD4t4DRjqzj77/bRPnfJ4t15dVXA4YAAgjkEripaxedtdGE5qGaNfVUnTpoIeAyAjNPndLHNn7G/W+AewMCNLJePYeafBYRobfCwvLdw2g2aDQdvNTDUQ1Gv4mO1ivHj+cbr7aPjz5r2VIVPDwutQzmI1AmBD49d05vnzplqmVGkybqUrlymaiRIhBAAAEEHCvwYHCwgpOSTJssXr5CQW3aOHZzVkcAAQQQQAABhwmEHj6sO3r/x+b6ny7/Uq3bXOGwvV1t4djYWIWfPq3TYWE5DUSPhYbqVFiYoiIjFBcbq9TU1GIjqerpqduqV9ed/v6q4+NTbOuyEAIIIFAWBQ4nJ8t4PWNvQkKB5Xl5eemxp5/RkEceLXDs/7F3H9BNlW8YwJ9OuumiIymrUAoUCpSh8hcZIuBWZAgqisoSZYmgICiIyJ6yN7Kx4AIEFw6GOBjKaGkLXWmbdO+V9n9uCgi9adKRtknuc8/pCW2/+33v+7sB2uTe53KA9AS+P/4t3n5zvNbGu3XrhjNnzsDSkrfFk94zgx1TgAIUoAAFKEABClCAAhSgAAUoYE4CDBg1p6PJXihAAQpQgAIUMAuB4uJiHDhwAEuWLMH58+e19vRgz55Ys3mrWfTLJihAAQqYo8DEsWNw8ofvRa21CmyNg98cMceW2RMFKEABClCgTgTemzIZR7/+SrTW50FBaGZnVyc1cBEKUIACFKAABUxHIL24GH0vXtRa8MGvj6BV69am0wwrpQAFal2gtLQUXdq2hvA+TflNCFEUwhS5UUAKAsL/n4/98w8KS0oqbDfEyQnrAwNRF5cVjg4Lw996LpTd1aYNWjs41Ojw1EbA6OWcHLwWFobiUiH2XPvmYGkJof4mfF2jRsePO5uXwD6lEku0hAsvbdECPXmTIfM62OyGAhSgQC0IZKnV6HPhArT9BHbxemQtrMgpKUABClCAAhSoK4Gzp09hzMsjtC7309lzcPfwqKtSTHqdErUaSUlJSFDEIzYmBhHh4bgZGQmFIh7JKhUyMzJQouO1QUM0byHcJNDZGc82aqS5obCVhfAVbhSgAAUoUBkB4ffdIykpEG4Wl6blfc3yc3h5e2PVho1oE9SuMtNzjAQEhBtuDny0P3JyckTdOjs748qVK/Dz85OABFukAAUoQAEKUIACFKAABShAAQpQgALmLcCAUfM+vuyOAhSgAAUoQAETEhDu9Ltp0yasWLECCoVCZ+VOzs449fcFE+qOpVKAAhSQlsD61auwbtVKUdNWVlY49+8VWFtbSwuE3VKAAhSgAAUMJDD8uWdx+dIl0WznQkJgyYsNDKTMaShAAQpQgALmIxCTn4+Bly9rbejEr6fg7eNjPs2yEwpQoMYCaamp6HVfV63zzPf3Rz83txqvwQkoYAoCn8bHY3tios5S17ZqhW7OznXSTlhuLl64elXnWg81bIhlLVvWqB5DB4wmFxVh2JUrOi/uFQJaVwYE4AEXlxrVzp0pYG4CB1UqLIyJEbU1vUkTDG7UyNzaZT8UoAAFKGBggW9TU/H+jRuiWQcPG473535k4NU4HQUoQAEKUIACdSnw9eHDeH/aVNGSwvmYf10Nq8tSjHqtvLxcJCgUSIhXIDYmGhHhYYi+cRNCmFhqSrImTEy44VZ9bS/7+GBQo0bwtbWtrxK4LgUoQAGzEMhWq7FOocBBpRIV3zLuv1a79+iBZWvWwd7e3iz6ZxPVExBCxEcMGYx/Lmq/JvHQoUN49tlnqzc596IABShAAQpQgAIUoAAFKEABClCAAhQwKgEGjBrV4WAxFKAABShAAQpIUSAqKgorV67E5s2bkZubW2kCY7sA/tqVK/ji84N4+70ZsLGxqXQfHEgBClDAHAV+/vEHTBgzWmtruz4PRfsOHc2xbfZEAQpQgAIUqHWB7h2DRXdNd7Syws8d+X9rreNzAQpQgAIUoIAJCvybk4NXrl3TWvnvl/6FHS+cMcGjypIpUHsC4deuYfCTj2tdYGNgIEKcnGpvcc5MASMREGIF+l+6hNSiogorCrC3x962beu04reuX8eZzMwK17QAcLxDB7jX4OZehgwYLSwtxchr1yCEo+raJvj5YYS3d51acjEKmILAibQ0zIiKEpU6pXFjDPfyMoUWWCMFKEABCtSjwAc3b+JISoqoguVr1qFPv371WBmXpgAFKEABClCgpgJbN27AysWLRNP4+Pri+C+/1XR6k9k/NSUFCfHxSEhQIObmTURev46YmGgkJSYiPS0NBfn5RttL4wYNcLhdO6Otj4VRgAIUMEWB63l5mBcdjcs5OXrLF671GjdxEl4bM1bvWA4wT4FPly/DprVrtDY3evRobNiwwTwbZ1cUoAAFKEABClCAAhSgAAUoQAEKUECCAgwYleBBZ8sUoAAFKEABChiXwGuvvYatW7dWuqh2wR3wyqhR6Nt/ACwshMvl6neLiojA6uVL8eOJE5pCHurdByvXb4ClpWX9FsbVKUABCtSjgEqZhL7/6661gmnvz8ILL79Sj9VxaQpQgAIUoIBpCggXQfTs1kVUfFM7O4QGBZlmU6yaAhSgAAUoQIFaFTidkYEJERGiNaysrPD3tfBaXZuTU4ACpidw6pdf8MZrI7UWfigoCE3s7EyvKVZMgSoK/J2VhdHhuv+PnNa4MYbUccDfd2lpeE9L2ODd7b0ll+NlH58qdvzfcEMGjArBiEJAoq6tr5sbFvj7V7te7kgBcxao6EYBw7y88HbjxubcOnujAAUoQAEDCPS7eBGpxcX3zCScY3fm4iXY2zsYYAVOQQEKUIACFKBAfQksmvcRdu/YLlq+Y0gIduw/WF9lGXTd4uJiJCUmIEGhQEK8AjdvROFGZCTiYmOgUio1AaIlJSUGXdPQk7m6uiI9Pb3CaYWbCAs3E+ZGAQpQgAKGExBuIPdNSgpWxcUhrdzvxNpW8fL2xvK169EuONhwRXAmoxfIz8vDA506oEStFtUaEBCAS5cuwY7viRv9cWSBFKAABShAAQpQgAIUoAAFKEABClCgsgIMGK2sFMdRgAIUoAAFKECBWhI4fvw4BgwYoHN24STnB3v2wsjRo9G5a7daqqRq08bHxWLdqpU48uWXohOVnh74HOYuFN8humorcDQFKEAB0xbofX83CHeKL789+sSTWLB8hWk3x+opQAEKUIAC9SBw8fx5jBgySLTygw0bYkXLlvVQEZekAAUoQAEKUMDYBY6lpmLWjRuiMp2cnHHq/AVjL5/1UYACdSzwRejn+ODd6VpX/aVjRzjwguc6PiJcrj4EFsXE4IBKVeHSlhYW+L5DB7jU8d+H4tJS9Ll4EblaLni8XWxLe3vsa9u22myGChjdnZSE5XFxOuto5eCA7a1bw9YIbiZZbTDuSIFaFEgtKkK/S5dEK/R0dcXSFi1qcWVOTQEKUIACpi4QnpuL4Vevitro0KkTdh743NTbY/0UoAAFKEAByQu8M+EtnDh2VOTw1LMD8dGixSbhk5OTg4T4+LIAUUX8rQDRKCji45CiUiErK8uo+7C0soK3tzd8ZXL4ymTwlQuPt/8sg9yvMRo0aICoyAg8O6C/1l5WBQSgu4uLUffJ4ihAAQqYqkCWWo11CgU+VypRmTjq7j16YNmadbC3tzfVlll3FQS++/YYpr71pmgPIVT0zz//RFBQUBVm41AKUIACFKAABShAAQpQgAIUoAAFKEABYxdgwKixHyHWRwEKUIACFKCA2Quo1Wp4eXkhNTVVa69CWOerY8eiWXN/o7BIVimxcc0ahO7fB+EuyRVtL7z8Cqa9P8soamYRFKAABepD4M1Rr+HXkydFS3t7++DEb6fqoySuSQEKUIACFDBpga8PH8b706aKehjp44PxcrlJ98biKUABClCAAhSoHYH9SiUWx8aKfzf38cGJX/m7ee2oc1YKmK7AprVr8OnyZaIGrCws8HtIiOk2xsopUAWBx/75B8rCwgr3CHFywsbAwCrMaLihkyMi8GtGhs4JT3ToAHdr62otaoiA0XNZWXgzPFznRbueNjbY1aYNhEduFKBAxQLdz59HYcm9l8AH2Ntjbw2ChOlNAQpQgALmL7AjMRGr4+NFjY59awLGTZho/gDskAIUoAAFKGDmAq8MG4rzf/4p6nLStOkYOWp0vXdfWlqKlGRVWXjorRDRqMhIxNy8icQEBVKSU1BQkF/vdeoqwM7eHjKZHD4yGWRymShI1NvHB5aWlpXqofd93ZCamiIaO9rXF6NlskrNwUEUoAAFKFA9get5eZgXHY3LOTl6J7CxscG4iZPw2pixesdygGkLCOffCufhlt8eeeQRnDhxwrSbY/UUoAAFKEABClCAAhSgAAUoQAEKUIACIgEGjPJJQQEKUIACFKAABYxAYNSoUdi8ebOokod698HqjZuMoEIgMyMD2zZuwO4d21FQUFCpmozlhK1KFctBFKAABQwssGb5Mmxcu0brrHsOfYGg9u0NvCKnowAFKEABCpi3QEX/t65o2RIPNmxo3s2zOwpQgAIUoAAFqiWwKSEBGxQK0b4tW7VC6JFj1ZqTO1GAAuYr8MmcD7Fv12eiBr1sbXGUr+WZ74FnZ3cE4goK8My//+oUeUMmw6u+vvWitk+pxBItweF3FzOnWTM87uFRrfpqGjAaX1CAF65eRbZaXeH6thYW2N66NVo5OFSrRu5EASkJDL58GTfy7w1dEf4OnWbot5SeBuyVAhSgQJUFxoaH48+sLNF+O/YfREf+H1JlT+5AAQpQgAIUMDaBJx7ujdiYGFFZi1euQr/HHq/1couKipCYkKAJD1Uo4jWPN6MiERMdg6TEBKSlpqKk3M0yar2oKi7g5u4OmVwuCg71lcngK5fD1dW1ijNWPPzD997F4c8Pigbc7+KCTwMCDLYOJ6IABShAAe0CpQC+TknBirg4ZBYX62Xy8vbG8rXr0S44WO9YDjA9ASEIvdd9XZGeliYqPj4+HjKGf5veQWXFFKAABShAAQpQgAIUoAAFKEABClBAjwADRvkUoQAFKEABClCAAkYg8N1336Ffv35aK2nk5Y0u3bqhy333o8t93dCsuX+dVpybm4td27dh+6aNyMnOrvLacxcuwtMDn6vyftyBAhSggKkL/HjiBCaPH6e1DWcXF/x45nfY2tqaepusnwIUoAAFKFBnAu9MnIATR4+I1jvcrh0aN2hQZ3VwIQpQgAIUoAAFTEdgaWws9iqVooKF11u37N5rOo2wUgpQoE4EhNfyhNf0ym9tHR2xs3XrOqmBi1CgPgUOqVSYryWg4e6a1rVqha7OzvVS5r85OXjl2jWdaz/h4YEPmzWrVn01CRjNLSnBi1evIqZcGGL5Qhb4+6Ovm1u16uNOFJCawISICJzOyBC1/WPHjnCxspIaB/ulAAUoQIFKCOSVlKDH+fOikfb2Djhz8RIsLCwqMQuHUIACFKAABShgzAKd2wSiWEtA2u7QQ2gX3KHGpWdlZmqCQxMVCiiEENG4ONy8cQNxsTFQKZUQvm/Mm5WVFbx9fDUBoj4ymSYoTPMoBIrK5ZD7NYaNjU2dtfDH2bN4/aUXROs5Wlnh544d66wOLkQBClBA6gJZajXWxcfjc5UKJZXA6N6jB5atWQd7e/tKjOYQUxG48NdfePn5IaJyO3XqhL///ttU2mCdFKAABShAAQpQgAIUoAAFKEABClCAAlUQYMBoFbA4lAIUoAAFKEABCtSWgFqthpeXF1JTU/Uu4dnISxM02qXbfehy331o7t9C7z7VGVBYWIgDe3Zj09o1Wu9QWNk5LS0tsXL9BjzUu09ld+E4ClCAAmYhoExKQv+ePVCiVmvtp2mz5vjqu+/Nolc2QQEKUIACFKgLgaFPP4lrV67cs5RwKejvISGw5EWhdXEIuAYFKEABClDA5ARm37yJoykporofGfAolqz+1OT6YcEUoEDtCrw0eBAuXRCH0Tzs5oaF/nV787fa7ZSzU0C7wPzoaBxKTtbJc7JjRzjVU7BfcWkpuv/9t86LX1s5OGBPmzbVOsTVDRgtBTCxgiDEuwsZ4eODCXJ5tWrjThSQosCCmBjNBe/lt11t2qC1g4MUSdgzBShAAQroEFCXlmLQ5cuILSgQjerzyCNYvnY9/ShAAQpQgAIUMHGB7Kws/C9EeyjlT2fPwd3DQ2eHJSUlSFapNMGhmgBRxe0A0ShNkKhwvmdRUZFRKzk4OGiCQn1lMvjKbj3K5ZDJygJFvX18jCpUXTh3tku7tlBrCYU9GBSE5nZ2Ru3N4ihAAQqYm8D1vDzMi47G5Zwcva0JgdTjJkzCa2PH6h3LAaYhsHLxImzduEFU7OzZszFnzhzTaIJVUoACFKAABShAAQpQgAIUoAAFKEABClRJgAGjVeLiYApQgAIUoAAFKFB7AmPGjMHGjRurvIBno0YI6doNXe8rCxz1b9GyynPcvYNwMs+Xh0KxduUKzclSldl69uypuSP0qVOntA4X3lxev22Hpj5uFKAABaQkcPzIEUyfPBGlpcIlxuLtvu7/w8YdO6VEwl4pQAEKUIAC1RboGtQGwo0Q7t6EUBMh3IQbBShAAQpQgAIU0CYwKSICv2VkiL71/Esj8N7sD4hGAQpQ4B6BAT17IEGhEKkM8fLCtMaNqUUBsxd45do1/KvjolIvW1scbd++Xh2e/fdfraFRt4uysbDAKeFGJNWosroBo2sVCmxNSNC54gMuLlgVEADhRincKECBygnsTErCqrg40eBFLVqgj6tr5SbhKApQgAIUkIRAploN4TWgS9nZWvudOWcuhgx/QRIWbJICFKAABShgzgI3oiLxTP9+ohatrKzw97VwFBQUaIJDExIUSIiP1wSJCsGh0TdvaF73TUlJQWlJidESWVhYaEJSheBQmbwsMPR2cKhMXhYo6tKwodHWr60wXaGws5s2xVOenibVD4ulAAUoYA4CwhUNX6ekYEVcHDK1BECX77GRlzdWrFuPdsHB5tC+pHt49tH+iIqIEBmcO3cOXbt2lbQNm6cABShAAQpQgAIUoAAFKEABClCAAuYqwIBRcz2y7IsCFKAABShAAZMT+OGHH9C3b98a1y2cXOTk7IxHn3gSXt4+cHJygqOT03+PzmWfOzu7wNLyv8vrhPC7E0ePYvWyJYiNialUHSEhIfjkk0/Qr1/ZCVsjR47E9u3bte5rZ2+Prbv2IIhvLFfKloMoQAHzEQjdvw9z359ZYUM2trY49fcFNGjQwHyaZicUoAAFKEABAwskq1R4uPv9oln97exwICjIwKtxOgpQgAIUoAAFzEXg1bAwreESb06eglFvjDeXNtkHBShgIIHObQI1N1Mrv70hl+NVHx8DrcJpKGC8Ag+eP498HSELnZycsCkwsF4beCM8HOeysnTWsL9tW7Swt69yndUJGD2Zno6pkZE612rSoAF2tW0Lh7vel61ycdyBAhIU+D4tDe9GRYk6n+znhxe8vSUowpYpQAEKUECbQGxBAcaHh0NR7gZ1d4/95oef0LhJEwJSgAIUoAAFKGDiAj9+9x0mvzFWaxfOLi7Iysw06g5tbGzg7eMDX7kcvrKywFDNo1yuCRKV+fnB2traqHuobHEZ6en4aPb7+OH4cZRU8Hrjs56emNm0aWWn5DgKUIACFDCwgHCzjnXx8QhVqVCZ+O3uPXpg2Zp1sK/G+y8GLp3TVUMgPi4Wj/XuJdrT09MTKpWqGjNyFwpQgAIUoAAFKEABClCAAhSgAAUoQAFTEGDAqCkcJdZIAQpQgAIUoIAkBNRqNbp06YILFy7UWb8N7Ow0waPCm7xxsbGVXrdly5aYN28ehgwZAuGOybc34SQg4WuhoaFa5xJO4Nr9+SE0bd680mtxIAUoQAFzENixeROWLVxQYStCyOj4iZMwcvQYc2iXPVCAAhSgAAUMLvD3n39g5LDnRfP2cnXFkhYtDL4eJ6QABShAAQpQwDwEBl2+jJv5+aJmZs6ZiyHDXzCPJtkFBShgEIH0tDT07NZF61yzmzbFU56eBlmHk1DAWAVURUV49NIlneU95uGBuc2a1WsLc2/exFcpKTprWNGyJR5s2LDKdVY1YDQyLw8jrl1DgY5QVkcrK+xt0wYy3mCsyseDO1DgSk6O5u9Y+W2olxfeadyYQBSgAAUoQAGcy8zEO1FRyFGrK9R45rlBmLNgIbUoQAEKUIACFDBygRK1GkqlEgnx8VAo4hEfG4sbUZGac9uViYkQbkqr7eZQxtSWo5MTZHI5fHxlZY8ymSY49HagaCMvr3vOuTem2g1VS1JiIj58712cOfUbSktLdU4r3CBIuFEQNwpQgAIUqF+B63l5mBcdjcs5OXoLEcKyx02YhNfGag/81jsBB9SbwO4d27Fo3kei9V9//XVs2rSp3uriwhSgAAUoQAEKUIACFKAABShAAQpQgAK1K8CA0dr15ewUoAAFKEABClCgygLCCVInT57ETz/9pHm8puWimSpPaqAdfH19MXv2bAhvIlZ0l2ThBK7HH38cJ06c0LpqIy9v7Po8FD6+vgaqitNQgAIUMA2BVUuXYMv6dTqLdXNzw4IVK3F/9/+ZRlOskgIUoAAFKFBHAl98fhAfvPeuaLXRMhlG83eLOjoKXIYCFKAABShgegL9Ll5EanGxqPBFK1ah/+OPm15DrJgCFKg1gethYRj0xGNa51/VsiW6VyOssNaK5cQUqAWBf3Ny8Iqe9yRf8fHBm3J5Laxe+SnXKhTYmpCgc4cZTZtiYDVCgasSMJpZXIxhV68iqbCwwlosLSywNiAAXZydK98gR1KAAncE0ouL0ffiRZFIj4YNsbxlS0pRgAIUoIDEBQ4olVgSG4uSChyEG2a/NeVtvDZ2nMSl2D4FKEABClDAOATy8/KQkKBA5PXriIy4jugbN6GIi4NKqUR6WipycnL0BlLWZyfCzxYeno00waG+chl8fWV3gkN9ZXLN150k/BqQ8Pr63Pdn4p+LFyp9HC0B/NqpExpYCn/iRgEKUIAC9SkgREJ/lZyMlfHxEN7/0LcJ14StWLce7SXYmdMAACAASURBVIKD9Q3l941EYMzLI3D29ClRNV988QWefvppI6mSZVCAAhSgAAUoQAEKUIACFKAABShAAQoYWoABo4YW5XwUoAAFKEABClDAwAKJiYn3BI6Gh4cbeAX907m6umLatGmYNGkS7O3t9e6Qn5+Phx9+GKdPn9Y6Vu7XGHsOfwFhXm4UoAAFpCQgnEQZun+f3pZbtW6Nles3QCb30zuWAyhAAQpQgAJSEFi5ZDG2blgvanV1y5Z4gEE/UngKsEcKUIACFKBAtQS6/vUXhIthym/rt+/AA/97sFpzcicKUMA8BU7/+gvGvTpSa3O727RBoIODeTbOrihwS+D7tDS8GxWl02Oinx9e8vauV7PPkpKwMi5OZw2v+/pirExW5TorGzBaUlqK0eHhuJCdrXONqY0b43kvryrXwR0oQIH/BLqfP4/Cknuj41rY22N/27ZkogAFKEABiQoIP4vNi47GVykpFQo0aNAAnyxbjof79ZeoEtumAAUoQAEK1K1AiVqNqKgohF+9gsiISMTFRGvCRFNUycjISEdebi6KKxFWVrdV37uara0tfHx9y0JDb4WH+shkkMmEQNGyAFErK6v6LNEo1/799CksnPeRJji2KpuTlRWe8vDAGJkMjnStCh3HUoACFKhVgUy1Gmvj4xGqUmk9z6L84g882APL166r1DVmtVo4J9cpIAS9P9CpA4Sf2e7ehJ9/0tLS4MD3wfkMogAFKEABClCAAhSgAAUoQAEKUIACZivAgFGzPbRsjAIUoAAFKEABcxVQKBT3BI5GRETUWqt2dnZ466238N5778HNza1K62RlZeGBBx7A5cuXte4X2LoNtu3bD0dHxyrNy8EUoAAFTFmgtLQU0ydPxPEjR/S2cV/37ti44zO94ziAAhSgAAUoIAWBKePfwA8njota/ap9e8hsbaVAwB4pQAEKUIACFKiiQG5JCR46f17rXnsPf4m27dpVcUYOpwAFzFngy0OhmD19mtYWjwcHw8PGxpzbZ28UwAGVCotiYnRKzG7WTHPhf31uXyQnawKldG0DGzXCjCZNqlxmZQNGF8bE4KBKpXP+x9zdMbd58yrXwB0oQIF7BYZcuYKovLx7vmhrYYHTISGkogAFKEABCQrkqNWYHBmJv7OyKuzew9MTn27awtd9JPj8YMsUoAAFKGB4gYL8fCQnq5CYkIjI6+G4eSMK8bFxSEpMRFpqCoTzxIXAKnW5sCrDV1LzGV0aNrwTHOork0HzIYSJav4sh2ejRjVfRGIzvP7SC/jj7Nkqdd3Mzg5Dvbw0rzE2sLSs0r4cTAEKUIACdSdwLTcXwnsml3Ny9C5qbWODd2bMxPMvvqR3LAfUj8CJY0fxzoS3RIs/+uijOHr0aP0UxVUpQAEKUIACFKAABShAAQpQgAIUoAAF6kSAAaN1wsxFKEABClCAAhSgQO0JxMXF3RM4KtwFuqabcJflkSNHYs6cOZDJZNWeTqlU4v7778eNGze0ztExJASbd+2BDS/MrbYxd6QABUxPQAgZDd2/HysWL0RWZmaFDfTu+whWrFtveg2yYgpQgAIUoEAtCAx64jFcDwu7Z2YLAH907lwLq3FKClCAAhSgAAXMQSCxsBBP/POP1laO/nQScr/G5tAme6AABQwksHndWqxetlQ0m/B7x7nOnSE8cqOAOQvsTEzEqvh4nS3O9/dHvyrekNDQZt+lpeE9Pe+FVjfcszIBo71cXfHhzZs627K3tMT3HTowJMHQB5/zSVJgUkQEfsvIEPUu/B1ztbaWpAmbpgAFKCBVAUVhIcaHhyO2oKBCAv+WLbFh+054eXtLlYl9U4ACFKAABSolkJGRjmSlCskq4UMJRXw8om/eREJ8PFQqJdLT0pCTk4PioqJKzVffgywtLTUBoTK5HD4yGWQy+T3hoX6NG8PO3r6+yzSr9RMTEtD/oQcr1ZMQI/pgw4Z43ssL3VxcKrUPB1GAAhSgQP0LlAL4KjkZK+PjkVlcrLegRwY8iiWrP9U7jgPqXmDmO1PxzReHRQuvXbsW48aNq/uCuCIFKEABClCAAhSgAAUoQAEKUIACFKBAnQkwYLTOqLkQBShAAQpQgAIUqBuBmJgYhIWFae4MLXxkZ2ff+fPtr1X0mJGRgWeeeQbz589Hq1atDFJwbGysJmRUoVBone+h3n2wct16WFpZGWQ9TkIBClDAVATS09OxYtFCHD54QGvJTzzzDD5eLA41MJX+WCcFKEABClDAkAJdg9qgsLDwnildrK3xY4cOhlyGc1GAAhSgAAUoYEYC4bm5GH71qtaOTv19AU7OzmbULVuhAAVqKrBg7hzs/WynaJqG1tb4gb931JSX+5uAwAaFApsSEnRWuqhFC/Rxda3Xbn5KT8c7kZE6axBqFGqt6laZgNGuzs5YHBurd+qXvL0x0c9P7zgOoAAFdAssio3FAaVSNGhnmzZo6+BAPgpQgAIUkIjA31lZmBoZiUy1usKOu/d4CEs/XQMH/v8gkWcF26QABShAgfICarUaKcnJd0JDVUql5nPhUREfhwRFAlJTkpGZkQFhrCltDRo00ASH+vrKNMGhmiBRX5nm0Vde9nWeg163R/St0a/jl59+0rmos5UVnvL01ASL+tra1m2BXI0CFKAABQwmIPwuvjY+HqEqFYTQUV1b4yZN8fmRo7CzszPY+pyoZgKlpaX4X0hH5GRniyaKj4+HTCar2QLcmwIUoAAFKEABClCAAhSgAAUoQAEKUMCoBRgwatSHh8VRgAIUoAAFKEAB8xAIDw9H9+7dkZKSorWhR594Ep8sWw4LCwvzaJhdUIACFKiCwOplS7F53VrRHkNffBEzPphThZk4lAIUoAAFKGCeAkmJiejX43+i5gLs7bG3bVvzbJpdUYACFKAABShQY4E/s7IwNjxc6zwXr+sOJqvx4pyAAhQwOYEp49/ADyeOi+r2t7fHAf7eYXLHkwVXXWBlXBw+S0rSueOyli3xUMOGVZ/cgHv8lpGBSREROmd8wMUFqwMCqrxqZQJGl7RogbcjI/Fzerre+VcFBKC7i4vecRxAAQpULLArKQkr4uJEAxb6++NhNzfSUYACFKCABAS+SknBvOholJRWHGMy7KURmPb+LFhaWkpAhC1SgAIUoIDUBPLycpGsSkayUgmVSnkrQFR16/OyR2VSIjIyMiAESJni1rChqyYo9N7gUPmdQFF3Dw9TbMtsay4uLkbXdm1RUkFQrb+dHYZ6eeEJDw804M9nZvs8YGMUoID0BK7l5mp+PxcedW3CjT92hR5Gi5YtpYdkhB2f//NPvDJsqKiyDh064MKFC0ZYMUuiAAUoQAEKUIACFKAABShAAQpQgAIUMKQAA0YNqcm5KEABClCAAhSgAAUqFLh48SJ69OiBrKwsrWMGDxuO9+d+REEKUIACkhM49s3XeHfyJFHfr497A29NeVtyHmyYAhSgAAUoUF7gj7Nn8fpLL4hg+rq5YYG/P8EoQAEKUIACFKCAVoEf09IwLSpK9D17e3ucvfQv1ShAAQrcIzBiyCBcPH9epNK9YUOs4gVwfLZIQMBUAkZ/zcjAZD0Bo0KopxDuWdWtsgGjuWo1nr9yBYrCQp1LOFtZYX9QELxsbKpaCsdTgAK3BCr6mX6inx9e8vamEwUoQAEKmLFACYAVsbHYo1RW2KUQKCqca/bc0OfNWIKtUYACFKCAOQoIQaAZ6elQKYXAUOEjuSw8VPg8WQgNVd35PFdPiJex+1haWcHLywu+8v8CQ+8OEpX7+aGBnZ2xt8H67hJYumA+dm7ZotVkbUAAuvGGO3y+UIACFDBbASHK/MvkZKyKj0dmcbHO39c/XrwUjz31lNlamEpjKxYtxLZNG0Xlvv/++/joI16/ZyrHkXVSgAIUoAAFKEABClCAAhSgAAUoQIHqCjBgtLpy3I8CFKAABShAAQpQoMoCp0+fxsMPP4z8/Hyt+745eQpGvTG+yvNyBwpQgAKmLHD44AF8OOM9UQtTpr+Ll18fZcqtsXYKUIACFKCAQQQ+37cPH82aKZprvFyOkT4+BlmDk1CAAhSgAAUoYH4Ch5OT8XF0tKgxj0aN8OPps+bXMDuiAAVqJPBor55QxMeJ5njKwwOzmzWr0dzcmQKmILBBocCmhASdpc7390c/N7d6beeHtDRM1xIgfndRfVxdsahFiyrXWdmAUWHi8Lw8jLh6FcWlwuW0FW9tHR2xLTAQVhYWVa6HO1CAAsC13Fy8ePWqiGJwo0aY3qQJiShAAQpQwEwFcktKMDUyEucyMyvs0MHBAUs/XYPuPR4yUwW2RQEKUIACpihQVFSElOTkW6GhKiSrVLdCRG/9+XaIqEoFtVptii2KahbCQWUyOXxkMgjBob4yWdmHXK75urePD4SQUW7mI9C9YzBycnJEDU3x88Nw3gzEfA40O6EABSigQyBLrcbosDBcz8vT6TTkhRcx88M5tKxHgWcH9EdUZISogt9//x3dunWrx8q4NAUoQAEKUIACFKAABShAAQpQgAIUoEBdCDBgtC6UuQYFKEABClCAAhSgwB2BEydO4PHHH0dxBXesnLtwEZ4e+BzFKEABCkhGYO/OnVjwkfjkmQ/mf4KBg4dIxoGNUoACFKAABSoSWLZwAXZs3iT69vpWrdDF2ZlwFKAABShAAQpQQKvAjsRErI6PF32vmb8/vjz+HdUoQAEK3CPQuU2g1vcthJsaCDc34EYBcxfYnpiIT7X8v3l330LYrhC6W5/b0ZQUzL55U2cJj7m7Y27z5lUusyoBo8Lke5VKLI2N1bvOS97emOjnp3ccB1CAAmKBzOJi9Ll4UfSN/zVsiJUtW5KMAhSgAAXMVOD1sDBcyM6usLtGXt7YuGMn/Pl/gZk+A9gWBShAAeMTyMnOhkoIB1WpkKxUaf6cIoSHaj5XIjm57DE9Pd34iq9hRa5ubreCQ2+Fh94KDr0dKCp8n5t0BI598zXenTxJ1LCdpSWOBwfDkWGy0nkysFMKUIACAPYplVgWF4cSHTdjC2zTFrtDD8HGxoZmdSwQHxeLx3r3Eq3q6ekJpVIJC94cr46PCJejAAUoQAEKUIACFKAABShAAQpQgAJ1L8CA0bo354oUoAAFKEABClBA8gKhoaEYPHgwSrW8kWxpaYnFq1ajb/8BknciAAUoIA2BrRs3YOXiRaJml69dhz6P9JMGArukAAUoQAEK6BCYOHYMTv7wvWjE0fbt4WVrSzsKUIACFKAABSigVUAIFxVCRstvHTp1ws4Dn1ONAhSgwB2BjIx0PNSls1aRdxo3xlAvL2pRwOwFDiiVWKQnLHNa48YYUs9/H0JVKghBoLq2wY0aYXqTJlU+ZlUNGBUWeDsyEj9XIjxkVUAAuru4VLkm7kABCgDdz59HYUnJPRT+dnY4EBREHgpQgAIUMFOBuTdv4quUFK3dtW3XDp9u2gIPT08z7Z5tUYACFKBAXQmUlJQgLTX1Vjjo3aGhSk2I6O3QUCF8qSA/v67KqtN1rKys4OXjA5lMjtuBob4yGTQfcjnkfo1hy3My6vSYGPtiA3o9hAQtNyka2KgRZlTj9Thj75f1UYACFKCAfoHz2dmYGhmJjOLiCge7NGyIfV98BTlvxqYf1IAjdm3fhsUfzxPN+Oqrr2LLli0GXIlTUYACFKAABShAAQpQgAIUoAAFKEABChirAANGjfXIsC4KUIACFKAABShg5gLr16/HuHHjtHYpnLS2ZvMWPPBgDzNXYHsUoAAFgDUrlmPjmk9FFFt270GXbveRiAIUoAAFKCB5gWcH9EdUZMQ9DpYAznXWHgAkeTACUIACFKAABSigEfg4OhqHk5NFGj37PIxVGzZSiQIUoMAdgYjwcDz3+KNaRRb4+6Ovmxu1KGD2At+npeHdqCidfY6WyTDa17deLTYlJGCDQqGzhvFyOUb6+FS5zuoEjGap1Rh6+TKURUU613O2ssL+oCB42dhUuS7uQAGpCzx/5Qoi8vLuYbC1sMDpkBCp07B/ClCAAmYrcDozExOuX9fa37l/r6BBgwZm2zsbowAFKECBmgsUFhYiRVUWGHo7KFSlVCJZ+JpSiZRk4VGFlJRklKjVNV/QiGewt3eAr/xWYKhMDpn8VpCoTK4JEPXy9oalpXD2BTcK6BcIv3YNg598XOtA4SYgws1AuFGAAhSggDQFlIWFmBQRgfByr+PerSFcI7Zi3Xo81LuPNJHqoetRI17EuTNnRCsfPnwYzzzzTD1UxCUpQAEKUIACFKAABShAAQpQgAIUoAAF6lqAAaN1Lc71KEABClCAAhSgAAXuCMyfPx8zZ87UKiKcDL5tzz4EBQdTjAIUoIBZCyxd8Al2btks6nFP6GH+G2jWR57NUYACFKBAZQU6tW4lurDHzdoa33XoUNkpOI4CFKAABShAAQkKTIuKwo9paaLOBw4egg/mfyJBEbZMAQpUJHDm1G8Y+8rLWr+9OTAQHZ2ciEcBsxe4mJ2N18LCdPY5uFEjTG/SpF4tFsXG4oBSqbOGOc2a4XEPjyrXWZ2AUWGRKzk5GBkWBnVpqc412zo6YltgIKwsLKpcG3eggJQFpkRG4pf0dBHBiQ4d4G5tLWUa9k4BClDAbAVKSkvR99IlZBYXi3r89udf4SuTmW3vbIwCFKAABSoWyMrMvCc0NFmphEqlEoWJZmZkSIbR3cNDExQqk90KDpXL4SuEh8pkmmDRhg1dJWPBRmtfYMTgQbh44bxooc7OztjQqlXtF8AVKEABClDAqAUKS0vxvnCOhpbXcu8u/NXRYzHxnXeMuhdzKC4nOxsPdgkRnXdra2uLtLQ0ODg4mEOb7IECFKAABShAAQpQgAIUoAAFKEABClBAjwADRvkUoQAFKEABClCAAhSoV4FJkyZh5cqVWmtwdnHBjn0H0CIgoF5r5OIUoAAFalPg0V49oYiPEy1x6Oi3/PevNuE5NwUoQAEKmISA8H+k8H9l+a21gwN2tWljEj2wSApQgAIUoAAF6kdgXHg4/sjKEi0+bsJEjH1rQv0UxVUpQAGjFPjq0CHMmq79QrbD7dqhcYMGRlk3i6KAIQUUhYV46p9/dE7Zy9UVS1q0MOSyVZ5ramQkTuq5OHVtq1bo5uxc5bmrGzAqLLQnKQnL4sSv85cv4kVvb0zy86tybdyBAlIWWBIbi31agoV3tG6NIEdHKdOwdwpQgAJmLfBRdDS+TE4W9Th5+rt45fVRZt07m6MABSggJYEStRqpqSlQKVVIVgkfd4WGKpVln2u+p0RhYaGUaGBtbQ1vH19NUKgmMFQmh0x+K0hU+LOfH2xsbCRlwmbrTyAtNRW97uuqtYBFLVqgjyvDbOvv6HBlClCAAsYlsCspCavi4lCio6zOXbthw46d/FmmFg/d8SNHMG2S+LyYAQMG4NixY7W4MqemAAUoQAEKUIACFKAABShAAQpQgAIUMCYBBowa09FgLRSgAAUoQAEKUECiAiNHjsT27du1di+T++HoTydhYWEhUR22TQEKmLPAT99/j0njxmhtUfi3T+7X2JzbZ28UoAAFKEABvQJnTv2Gsa+8LBo3wN0d85o317s/B1CAAhSgAAUoIF2B4VevIjw3VwTw7qwPMGzECOnCsHMKUEAksHXDeqxcslirzNmQEFjz/Qk+ayQgoC4txQN//63zgs/mdnY4GBRUrxrPX7mCiLw8nTUcad8e3ra2Va6zJgGjwmITrl/H6cxMveuuCghAdxcXveM4gAIUKBOoKMD3E39/POLmRiYKUIACFDBTgbOZmXjz+nVRd0Ht22PPoS/MtGu2RQEKUMB8BAry86HSBIbeCg1VKpGSnAzVXaGhKckqpKakoKREV/yU+ZiU78TR0RG+cvmd8NB7/iyTwcvbm+dNm+/hN7nOZk+fhi8PhWqt+1znzrA0uY5YMAUoQAEK1KaAcCPYaZGRyFKrK1zGw9MT+7/8Co28vGuzFMnOPePtKTjy1Zei/tesWYM33nhDsi5snAIUoAAFKEABClCAAhSgAAUoQAEKSE2AAaNSO+LslwIUoAAFKEABChihgHCC4JAhQxAaqv3koy2796BLt/uMsHKWRAEKUKD6AieOHcX0SRMrPEn6xzO/Qzh5hhsFKEABClBAygL7d+/C/A8/EBFM9vPDC948uVTKzw32TgEKUIACFNAn8MQ//yCxsFA0bP6SpXj86Wf07c7vU4ACEhJY8NEc7N25U9SxnaUlfuvUSUISbFXqAvrCOy0tLHCmUydY1WPobo/z55GnI3jE2coKP3XsWK1DWdOAUeFC2aGXL0NZVKRzfaHG/UFB8LKxqVad3IkCUhM4mZ6OqZGRorbfksvxso+P1DjYLwUoQAHJCJSUlqLvpUvILC4W9fztz79qwti4UYACFKBA3Qukp6cjRaWCSqVEshAWmpysedR8LoSJKsu+l5OdXffFGdGKFhYWmvP+fGXyu0JEZWVhonI5ZDI5nHnzESM6YixFn8Dsd6fjy9DPtQ77s3Nnfbvz+xSgAAUoIEGBhMJCTIyIQJSOm8bZ2Nhg485dCOnSRYJCtddyaWkp/hfSUevP5PHx8ZDxNZXaw+fMFKAABShAAQpQgAIUoAAFKEABClDAyAQYMGpkB4TlUIACFKAABShAAakKFBcXo127dggLCxMRDBwyFB98PF+qNOybAhQwQ4EvPj+ID2e8B+EEDm2bk7MzfvnjL1hZWZlh92yJAhSgAAUoUHmBxR/Pw67t20Q7bAoMRCcnp8pPxJEUoAAFKEABCkhO4KHz55GrJYDs001b0KNXL8l5sGEKUKBigalvvYnvvj0mGiC3tcWX7duTjgKSEXj/xg18m5qqs9+9bdsiwN6+XkwUBQV46t9/da7d2dkZG1q1qlZ9NQ0YFRa9kpODkWFhUFfw2v/twto6OmJbYGC9hrVWC4k7UaAeBMJzczH86lXRys81aoT3mjSph4q4JAUoQAEK1JXAx9HROJycLFpu4jvT8OroMXVVBtehAAUoYPYCarUaKcnJUAmBobeDQoUQUaUSKcnCo+rO14v03FTD7LFuNSiEYfn4+paFh/qWhYbe/WeZXA5ra2upcLBPCQgc+eIwZrwzVdRpK3t77GnbVgICbJECFKAABaojUFBSglk3buDH9PQKdxeC2d9+bwZeGvlqdZbgPloE/vrjHF4dPkz0neDgYFy8eJFmFKAABShAAQpQgAIUoAAFKEABClCAAhISYMCohA42W6UABShAAQpQgALGLnD58mVNyGj5zcHBAb/+dZ4n3Bn7AWR9FKBApQQO7NmN+R9+UGG4qDDJ8BEvY/qs2ZWaj4MoQAEKUIAC5izw5qjX8OvJk6IWjwcHw8PGxpxbZ28UoAAFKEABCtRAQLidR9e//tI6w2cHP0dwx041mJ27UoAC5ibwyrChOP/nn6K2Ojo5YXNgoLm1y34oUKHAZ0lJWBkXp1NoZtOmeNbTs14Uv09Lw7tRUTrXfsnbGxP9/KpVnyECRoWFdyUlYYUeR2Hci97emFTNWqvVIHeigIkKZKnV6H3hgqj67i4uWBUQYKJdsWwKUIACFKiMwLnMTLxx/bpoaJugIOz74qvKTMExFKAABSQtkJubi2SlEiqVEilCYKhKpfk8OVmFpMQkKJMSNcGiWZmZOs9jkxpigwYN4OrmBktLSyQoFOLfRXr0wNot2yCEYXGjgFQEbkRF4pn+/UTt2lhY4FRICCylAsE+KUABClCgWgLbExOxJj4ewnkcFW09+/TB8rXrYWVlVa01uNN/AssWLsCOzZtEJDNnzsS8efNIRQEKUIACFKAABShAAQpQgAIUoAAFKCAhAQaMSuhgs1UKUIACFKAABQwrINy1Ozo6GtevX0dERMSdj6lTp6Jnz56GXUxCs91///34/fffRR0v/XQN+vYfICEJtkoBCpijwK7t27D4Y90nZrw+7g28NeVtc2yfPVGAAhSgAAWqLPDkIw8j5ubNe/YTLkw417lzlefiDhSgAAUoQAEKSEcgtbgY/S5e1NrwVye+R9PmzaWDwU4pQAG9AsOefRpX/v1XNO4RNzd84u+vd38OoIC5CFzJzcWIq1d1tvOkhwc+aNasXlpeHheH3UlJOtdeHRCAB1xcqlWfoQJGhcUnXL+O05mZeusQwhGFkERuFKCAboFeFy4gW62+Z1BTOzuEBgWRjgIUoAAFzFigpLQUfS9dQmZxsajLb3/+Fb4ymRl3z9YoQAEKaBcoLS1FeloaVEolUpJVUClVSFYpNUGYwocyKQmpKcnISE9HYWEhGQE4OjnB3d0dbu4ecNM8usPNze3Wn29/7b/PHRwcNG4x0dF4sm8fkeFTAwfio4WLaUsBSQmUlJSgc5tACI/lt31t26Klvb2kPNgsBShAAQpUXeBMZqbmJnI55V7nvXsmuV9j7A49pPk5jVv1BZ7u9whu3hDfsO/MmTMQrtfjRgEKUIACFKAABShAAQpQgAIUoAAFKCAdAQaMSudYs1MKUIACFKAABQwgMHnyZISHh2vCRKOiolCs5QRm4Y6Jc+bMwYwZM3iH6mqYr169GhMmTBDt2eeRRzR3pORGAQpQwFQFNny6GmtXrqiwfEtLS3y8ZCkee/IpU22RdVOAAhSgAAUMKlCiVqNzUBsIj3dvHjY2OB4cbNC1OBkFKEABClCAAuYlcDM/H4MuX9ba1M/n/oSrm5t5NcxuKECBGgkMefIJhF0Thyo+7+WFqY0b12hu7kwBUxIQ4gF6nT+PXC1BAbf7cLO2xncdOtRLW0MuX0ZUfn6Fa1tZWODXTp1ga2FRrfoMGTCapVZj6OXLUBYV6azF2coK+4OC4GVjU62auRMFpCIw/OpVhOfm3tOupYUFzoWESIWAfVKAAhSQrMD8mBgcUqlE/U94eypeGztOsi5snAIUMD+BoqIiJKtUmtBQZZISsTHRUMTFITFBoQkTTUtNRWZGBnJyciCEjEp1E86va+jqI2XqfAAAIABJREFUeisk9FZY6O3Q0HKPQqiou4cnhHO6q7NdvnQJw597VrTrSyNfxdQZM6szJfehgEkLPPJgd02IcfltbvPmeIxBcCZ9bFk8BShAgboSiCsowMSICETreK/Hzs4OW3fvQVBw/bwXVVcWtbVOfFwsHuvdSzS9p6cnlEolr3GsLXjOSwEKUIACFKAABShAAQpQgAIUoAAFjFSAAaNGemBYFgUoQAEKUIACxikgnGim7e672qrt27cv9u/fr7nzNbfKC6SlpaFRo0ZQlwsRsra2xk9nz8GlYcPKT8aRFKAABYxAQDgB/PE+vZCUmFhhNTa2ttixbz+C2jMszQgOGUugAAUoQAEjEYiJjsaTffuIqglydMSO1q2NpEqWQQEKUIACFKCAMQpcys7Gq2FhWku7EB7BiyaM8aCxJgrUo8DAxwYg8vp1UQVvyuV4xcenHivj0hSoe4H3oqLwXVqazoW3t26Ndo6OdVpcYmEhnvjnH51rPuDigtUBAdWuy5ABo0IRV3JyMDIsDGo9wS9tHR2xLTAQQkAqNwpQQLvA1MhInExPF31TuAmRcDMibhSgAAUoYL4Cf2RlYVx4uKjBwDZtceCrr823cXZGAQqYjUBOdrYmJPRGZBRiYm4iIV6BpIQEJCcnIz0tDVlZmcjLzYVwfpkUN1tbW80NwdzcPTTnWru5u5d97lHucyEs1N1DEy5qUUe/P5/57VeMHfmK6LCMnzwFo98YL8XDxZ4lLjDmlRE4e+qUSGGEtzcm+PlJXIftU4ACFKBAZQXySkowIyoKv2ZkVLiL8PPezDlzMXjY8MpOy3G3BD7bthVL5n8s8hg5ciS2bt1KJwpQgAIUoAAFKEABClCAAhSgAAUoQAGJCTBgVGIHnO1SgAIUoAAFKFAzgaoEjAoryeVyHDp0CN26davZwhLb+7HHHsOxY8dEXc/6aB4GPT9MYhpslwIUMFUB4STwA3v3YM+O7UhLTa2wDUcnJxw6egw+vjJTbZV1U4ACFKAABWpF4Leff8b4118Vzf2Ehwc+bNasVtbkpBSgAAUoQAEKmIfAbxkZmBQRIWrGtkED/PHvFfNokl1QgAIGE3i63yO4eSNKNN8HzZrhSQ8Pg63DiShgCgI/p6fj7chInaUObNQIM5o0qdN2NigU2JSQoHPNmv6dNXTAqFDszqQkrIqL02v1grc3JjOIQa8TB0hXYFlsLPYolSKAba1bo30dBx5L9yiwcwpQgAL1I1AK4OGLF5FZXCwq4OvvfkATvl9UPweGq1JA4gLZ2dm4GRWFmJs3EBsTgwSFAsqkJKSmJCMzIwNZWVnIz8vThIaW6rnphLlRCufBud0KDBXCQu+Eht4KD/0vRLQsTNTRiH+e//abbzB98kTRIXrvgw/x/IsvmduhYz8U0CuwbtVKrF+9SjSONwnWS8cBFKAABShQTkD4XX9zQgI2KhQQ/lzRNuCJJzF/yVII1/Fxq5zA6y+9gD/OnhUNDg0NxcCBAys3CUdRgAIUoAAFKEABClCAAhSgAAUoQAEKmI0AA0bN5lCyEQpQgAIUoAAF6kKgqgGjQk02NjZYsGABpkyZUhclmsUau3fvxosvvijqpVOXLti+d79Z9MgmKEAB8xW4ERWJXdu24atDoSgsLNTZqIenJ775/kc4GPHJ0uZ7pNgZBShAAQoYu8CenTuw8KO5ojKnNW6MIV5exl4+66MABShAAQpQoB4FjqakYPbNm6IKXN3c8PO5P+uxMi5NAQoYo8DjfXohLjZWVNrqgAA84OJijCWzJgrUmkBxaSn6CQFOanWFazhYWuJocDCc6uiCzpLSUjzx779Q6ni93drCAj926ACHGtRUGwGjAuKE69dxOjNT7zFbFRCA7vw3R68TB0hTYJ9SiSVa/q/+uHlz9Hd3lyYKu6YABSggIYEFMTH4XKUSdfzm5CkY9cZ4CUmwVQpQoDYEhADQzMwMzc2jkxKTEBdzE3GxcUhKSIBKqURqagqyMjORk5ODgvx8FBUJgce6YpBqo8r6mdPS0hIuDRvC3d1DEwYqvL5+JzTUw+Pez9094O7hAWtr6/opthZWPbBnNz7+YLZo5gXLV+DRJ56shRU5JQWMW0AIKxNCy7RtR9u3h5etrXE3wOooQAEKUMDoBM5kZmJaZCTySkoqrK25vz+27d2v+TmUm26BnOxsPNglBCXl3uOztbVFWloaHBwcSEgBClCAAhSgAAUoQAEKUIACFKAABSggMQEGjErsgLNdClCAAhSgAAVqJlCdgNHbKz711FPYtWsXnJ2da1aEBPbOz8/X3MVceCy/nfj1FLx9fCSgwBYpQAFTE/j99Gl8tm0Lfj15slKl+7doic+/OQIrMzqxulKNcxAFKEABClCgkgIL5s7B3s92ikZvbd0awQznrqQih1GAAhSgAAWkKbBXqcRSLQFEfo0b48iPlfu9XZpy7JoC0hQY0LMHEhQKUfO72rRBa15oJc0nhcS7Xh4Xh91JSToVXvHxwZtyeZ1IHVSpsDAmRuda/dzcMN/fv0b11FbAaJZajaGXL0NZVKSzPmcrK+wPCoKXjU2N+uDOFDBHgV/S0zElMlLU2ni5HCN57oA5HnL2RAEKUOAegb+ysjAmPFyk0qp1axz8+gi1KEABCtwjoFarNWGhd38Ir/so4uOQlJiIlGQV0tPSkJWVhbzcXBQUFEhG0MbGBq5u7nB3d9cENGlCQ93d7gSI3v6am9ut77m5wcLCQjI+5RvdtHYNPl2+TNT/uq3b0L3HQ5J1YePSFcjMyECPLiFaAXxtbbElMJAho9J9erBzClCAAtUWiM7Px8SICMTp+LncwdERW3btQdt27aq9jhR2/PabbzB98kRRq/369cPx48elQMAeKUABClCAAhSgAAUoQAEKUIACFKAABcoJMGCUTwkKUIACFKAABShQBYGKAkZHjhqNP37/Hf9euqhztubNmyM0NBSdOnWqwqrSHPriiy9i9+7doubfnDwFo94YL00Udk0BChidQFFREY5+/RW2b9qIqIiIStfXqUsXbNuzT9InYVcaiwMpQAEKUECyAmNHvoIzv/0q6v/7Dh3gyoBuyT4v2DgFKEABClCgMgIbFQpsTEgQDW0b1A57v/iyMlNwDAUoICGBvv/rDpVSHKZ4ICgI/nZ2EpJgqxQoE1AWFuKJf/5BiQ6QBpaWONi2LWQNGtQqW3pxMYZcvozU4mKd6xji72ttBYwKhV/JycHIsDCoS0t19tHW0RHbAgNhJeEAl1p9QnFykxW4npeHYVeuiOof6OmJGU2bmmxfLJwCFKAABSonIPwE1f/SJaRqCWz/+rsf0KRZs8pNxFEUoIBJCuTn5WnCQlNvhYamp5WFh6akpCBRoYBSmYS0lBSkp6cjJztbUoGhjo6OZSGhtwJBbweHut4KD/0vSNQDbm5ucHRyMsnnQH0VvXTBJ9i5ZbNo+d2hh9AuuEN9lcV1KVCvAvcHt0deXq7WGhgyWq+HhotTgAIUMGmBHLUa70ZF4UxmZoV9WFpa4sP5n+Dp5waZdK+1WfyMt6fgyFfi82FWr16NN998szaX5twUoAAFKEABClCAAhSgAAUoQAEKUIACRirAgFEjPTAsiwIUoAAFKEAB4xF4//338dtvv2kK+vnnn0WFde7aDVv37NV8/XpYGN4a/TqEO55XtDVo0ADLly/HuHHjjKdJI6zk22+/xaOPPqq1sovXI42wYpZEAQpISSA9LQ0H9u7Bnh3bNSetV3YTgqqFE1tmz/uY4aKVReM4ClCAAhSQrMBjvXshPi72nv6tLSxwNiREsiZsnAIUoAAFKECBygksjo3FfqVSNPiBBx/E+m07KjcJR1GAApIR6H1/N6SmpIj6/aJdO/jVcniiZJDZqMkJvBMZiZ/S03XWHejggO2tW8OmlsIwhSCpyRER+C0jQ2cdvV1dsbhFixob12bAqFDcjsRErI6P11vnC97emOznp3ccB1BASgKFJSXofv68qOX7XFywJiBAShTslQIUoIBkBRbFxOCASiXqf/ykyRg9niEZkn1isHGTFMjKzLwnMDQtNQXCeVi3A0RTVCqoVEqkp6YhPT0NxXpuOGGSCFqKFgKTXFxc4ObuoQkNLftwu/dzt/8+9/D0hDVvylmrh/+jWe/j831l54bfvW3fux/CzcW5UUCKAm+/OR7fH/+2wtaFkFHh9UIPGxsp8rBnClCAAhSogYDwntAGhQKbtdxI9u5pnxk0WHMdhnBNBrd7BZ54uDdiY2JELPHx8ZDJZOSiAAUoQAEKUIACFKAABShAAQpQgAIUkKAAA0YleNDZMgUoQAEKUIACVRNQKpVo3749hMeKtrsDL7OzsjB98kT8piWM9O79Bw0ahO3bt0O4izg3sYBarda8ianNfe7CRXh64HNkowAFKFDnAjeiIrFr2zZ8dSgUhYWFlV5fCJce9PwwvDnlbTg4OFR6Pw6kAAUoQAEKSFWgRK1Gp9atRO03srHBseBgqbKwbwpQgAIUoAAFKikw68YNHNNyQ5DHn34G85csreQsHEYBCkhFoEeXEGRqCTA82r49vGxtpcLAPilwj0B0fj6GXLkCdalwSWfF2/8aNsSyFi1gVQshox9HR+NwcrLO9YUbkRwMCkJjA4QB13bAqNDIhOvXcTozU++zbVVAALq7uOgdxwEUkJJAn4sXkVkuXEr4u3+4XTspMbBXClCAApIV+Ds7G6PDwkT9t2zVCqFHjknWhY1ToL4FhPd009PTNYGhwkdqaormUQgMvfvztJT/vldSUlLfZdfJ+kL4Z1lYqBAKejsw1B1ubnf92d0d7u4ecHVz03wIIaPcjEdg5ZLF2LphvaggBowazzFiJXUvIPwbLoSM/vjdiQoXF35X3xwYyJDRuj88XJECFKCAWQj8mpGBGVFRyNPxe0NAYCA27dyl+TmbW5mAcB3j/0I6auUo1fNeHw0pQAEKUIACFKAABShAAQpQgAIUoAAFzFeAAaPme2zZGQUoQAEKUIACBhQ4e/YsHnzwQQihl9q27347DS9v73u+tX3zJggnmAknUVa0BQQE4Msvv0SbNm0MWK35TDVx4kSsWrVK1JBwMuU33/8IZ15YZz4Hm51QwMgFfj99Gp9t24JfT56sUqVOTk4Y8drrGPXGeJ4EXiU5DqYABShAAakLCKHez/TvJ2Lo4OSELYGBUudh/xSgAAUoQAEK6BGYEBGB01rCAl9+fRSmTH+XfhSgAAXuEejeMRg5OTkilRMdOsDd2ppaFJCswEaFAhsTEvT238vVFYv8/WFpwJDRlXFx+CwpSe/aw728MKVxY73jKjOgLgJGM4qLMfjKFaQWFeksydnKCvuDguBlY1OZ0jmGApIQePHqVVzLzb2nV+HfnXMhIZLon01SgAIUkLqAEHvf/9IlrT9HLVqxCr0efhgN7OykzsT+KVBjgYKCgrsCQlOQeis4tCw0VAgJLQsSFQJDhceMjPQar2kqEwg3lBYCQ13d3eB+JzBUCBAVQkPvDhH10Hzu5OxsKq2xzgoEPtu6BUs+mS/67vI169Cnn/hcBkJSQEoCc2bOwKED+ytsWQgZXd6yJZrx5zMpPS3YKwUoQAGDCQg3wXvz+nUkFBZWOKdwLdmW3XsQ2JrX4glI586cwagRL4q8xowZg/XrxaH5BjtYnIgCFKAABShAAQpQgAIUoAAFKEABClDAqAUYMGrUh4fFUYACFKAABShgTALLly/HlClTtJYUFByMnfsPQrjr+N3bhb//xpTx45CSnFxhK/b29ti8eTOGDx9uTO0aRS3h4eEICgpCcXGxqJ7nhj6P2fM+Noo6WQQFKGC+Ahf++gtz3p+BqIiIKjUpnDw+fuJkDOa/7VVy42AKUIACFKDAbYGff/wBE8aMFoE86+mJmU2bEooCFKAABShAAQroFBh57Rr+0RIWOPW9GXjp1deoRwEKUOAegW7tg1CQny9SOdmxI5ysrKhFAckKFJWW4oWrVxGVl6fX4H4XF8xu2hRetrZ6x+oakKNWY2lcHL7S8d7q7f3lDRpgd5s2Bvt7WhcBo0LtF7OzMSosDCV6pNo6OmJbYCCsDBjcWqODw50pUM8C0yIj8WO6OMDqWHAwGjGMt56PDpenAAUoUDcCi2NjsV+p1LqYhYUFvH180Ky5P5q3aIGmzZtrHoXPfXx966ZArkIBIxTIzspCWloa0lJTyoJBU8tCQtPv+pomNDSlLEA0t1yguxG2ZJCShH8zXFwaloWDerjfCgm99XgrPFQIEXV1K/uah6cnbPgzp0HsTWmSb744jJnvTBWVPOujjzHo+edNqRXWSoFaEVi9bAk2r1unc+4pfn543svLoDcmqpVmOCkFKEABChidQJZaDeE14T+ysiqszcrKCvOXLsOAx58wuvrruqDtmzdh+cIFomU3btyIUaNG1XU5XI8CFKAABShAAQpQgAIUoAAFKEABClDASAQYMGokB4JlUIACFKAABShgGgJDhw7FgQMHtBY7fMTLmD5rtuh7wkmZk8aNgRA2qmubOnUqFi9ebBoQdVjlrFmzMG/ePK0r7jn0BYLat6/DargUBSggJYGI8HCMGDIIOVoCSSpyaOTlhXdnzUbfAY9KiYq9UoACFKAABQwu8NnWLVjyyXzRvLOaNsXTnp4GX48TUoACFKAABShgXgIDL19GjJawwLkLF+Hpgc+ZV7PshgIUqLFA5zaBWm90drpTJ9haWtZ4fk5AAVMWEP4/HX71KvJL9MVhAvaWlhgrk2GYtzeq8zfnRGoqhNCoNC03Hixv6GBpic/atEFTOzuD8dZVwKhQ8LbERKyJj9db+3BvbwhBDNwoQAFgRVwcdiUliSi2BAaig5MTiShAAQpQQAICF7Kz8XpYWJU7tbd3QNPmzdDcvwWa+fuXPbYoe7StYUB+lYvhDhSohkBRURFUyiQkJSbiZlQUYqOjoVDEaz73lck0QbqpqSlITxWCRP8LEU1NSYZara7Giqa3i7W1tSYM1N1DCAV104SCurt7aB7Lf377a5Z8zcf0DnQdV3zql1/wxmsjRau+OXkKRr0xvo6r4XIUME6BnVu3YKmWc3vurtbfzg7vNm2KEP7ubpwHkVVRgAIUMGIB4Z2ptfHx2J6YqLPKwcOGY8YHH8JSwjeOnD55Ir795huR059//onOnTsb8VFmaRSgAAUoQAEKUIACFKAABShAAQpQgAK1KcCA0drU5dwUoAAFKEABCpidgHCH9g4dOiAiIkJrbyvWbUDvvn1F3ytRq/HpiuXYsl73nXr/+usvhISEmJ1bTRoqKChAmzZtcOPGDdE0AYGBOPDl15J+I7gmttyXAhSoWEA4MX/o008hJTm5Ukxyv8aakOmeffpUajwHUYACFKAABSigW2De7Fk4uHePaNDO1q3R1tGRfBSgAAUoQAEKUECnQN+LF5GuJZxs5foN6PWw+PVbclKAAtIW6BDQQivAn7zYStpPDHZ/R+BYaipmaXmfriIiH1tbPOXpiac9POCtJ7Apo7gYR1NTcVilQpSWcHBta1haWGBFixbo3rChQY9SXQaMlgIYFx6OP7Oy9PawKiAA3V1c9I7jAAqYu8ABpRKLYmNFbX7UvDkedXc39/bZHwUoQAEKABB+hup/6RJSi4oM4mFhYQEfmawscLR5czRvITz6o3kLfzTy8jbIGpyEAroESkpKkJqSApVSCWVS4q3HJCiTkjSBosKj8JGeliY5SCEYWAgCdfNwh9utwFC3W4Gh5T93d3eHk7Oz5IzYcO0LXL18Gc8/85RooUHPD8Osj+bVfgFcgQImInBo/37MnTUTpaXCT2sVb/3d3TU30vGwsTGRzlgmBShAAQoYi8CP6ema96kKdNwMr11wB6zZshWurq7GUnad1vHkIw8j5ubNe9a0sbFBTk4OhEduFKAABShAAQpQgAIUoAAFKEABClCAAtIUYMCoNI87u6YABShAAQpQoAYCV65cQdeuXSGEjZbfHB0d8fmRo5DJ/bSu8NvPP0O4M2B2BReL3X///Thz5kwNqjPPXU+ePInevXtrbW7qezPw0quvmWfj7IoCFKgXgazMTLw46DncvBGld/2mzZvj3Vmz0b3HQ3rHcgAFKEABClCAApUXGDXiRZzT8rvRLx07wkHCd5qvvCBHUoACFKAABaQt0PWvvzShE+W3bXv3IaRLV2njsHsKUOAeAeEGcZ1atxKpWAD4gwGjfLZQ4I7A1oQErFUoqiQi/D1q7+QET2truAgfVlYQwkEz1WpkFhcjrbgYF7OzUawnfKD8onObN8djtRAmWJcBo0JPQrjq4CtX9AZkOVtZYX9QELx4AWiVnn8cbH4Cv2ZkYLKWG8G+IZPhVV9f82uYHVGAAhSggFaBpbGx2KtU1pqOlZUVxk6YiNfHjoOlpWWtrcOJzV9AOPdIExwqBIUm3hUYetfnKpUKwusS5r4JYb7OLi5lgaHu7hACQYWwUNdbwaFln7vD1a3s0cPTE7Z6blZh7mbszzgEEhMS0P+hB0XFPNS7D1Zv3GQcRbIKChiJwHfHjuGdiW/pDRl1sLTE6zIZXvDygpWF8OohNwpQgAIUoEDlBKLy8jAxIgIJhYUV7uDu4YH123cgsHWbyk1qJqPy8/JwX3A7UTchISH466+/zKRLtkEBClCAAhSgAAUoQAEKUIACFKAABShQHQEGjFZHjftQgAIUoAAFKCB5gQMHDmDo0KFaHYQ3I/cc/gLW1tZav5+gUGDi2DEIu3pF6/dDQ0MxcOBAyRuXBxg2bBj27dsncmlgZ4ejP56EZ6NGNKMABShQY4GioiK88vxQ/Hvpos65WgYEYOqMmXjgwR41XpMTUIACFKAABSggFhAu1BEu2Ll7s7WwwOmQEHJRgAIUoAAFKEABnQI5ajV6Xrigdcyho9+iRUAABSlAAQrcESgsLETXIPFFZsLFzb/z9w8+Uyhwj8Cn8fHYnphYbypC5MC0Jk0wuJbeE6zrgFEBUghYHRUWhhI9qm0dHbEtMJDBC/X27OPCxiAQmZeHoVfE51g87emJWU2bGkOJrIECFKAABepA4FJ2Nl4NC6uVlYQbii9csQLBHTvVyvyc1DwECgoKNMGhqqSy0NAkzaMSysTEssekRM3XCvLzzaNhLV0IQby3w0LLQkI9boWGlgWEut362u0xwiMDe8326WDWjQnnEXZp21rUY7vgYOwOPWzWvf+fvfsAr+n84wD+vTc3N4NMEhk2ESQxa7a1qVFqVW2t0aKtojVbqlSN2kpblNqq9qpVFK3aYiRC7ITsITsy/s9J8Zecu5Lcfb/neTwp9z3v+/t9zi25N+d+XzZHgaIInP7rRN7nI7KystSeXsHWFhPLl0cDBwe1YzmAAhSgAAUo8EIgKTsbY0NDcTk5WSmK8Dm+7+YtwFudOlkM3IWzZzGkf19Rv8OGDcOKFSssxoGNUoACFKAABShAAQpQgAIUoAAFKEABCogFGDDKZwUFKEABClCAAhQoosCHH36IlSsV70Lds3cfTJnxrdKZld14JpxQsWJFhIaGQrgRk8f/BSIiIuDj44NkBT8MbvNWe8z/YRm5KEABChRLICcnB2NGjsCJP4+qnOfH1WvQ9M1mxVqLJ1OAAhSgAAUooFxAWcCPh1yOfQEBpKMABShAAQpQgAIqBR5nZqLLtWsKx/z5zxmUdnOnIAUoQIGXAmlpqWhcS/w6QyaR4F8GjPKZQgGRwMmEBHx57x7SctRFYmoXT/h/ck7lymju7KzdiV+ZzRABo8Lyq588wfLHj9X21bdMGYwtW1btOA6ggLkKZObkoOnly6L2Gjo4YHm1aubaNvuiAAUoQAEFAglZWXiYkYGw9PS8r8KvR+npeJCejtQifp/armMnfDNrNuzt7WluoQLCPUOxMdGIiozKCw6NEoJDI//7GiUEigp/FhGJxMQEsxOytbPLCwZ1FcJBXV3h7PLfV2W/d3B0NDsDNkQBZQJNagcgNTU138Pe5crhwLETRKMABRQICPf4jxkxHOf+PaORTxsXF3xerhzcrK01Gs9BFKAABShAgZzcXCwOD8fGyEiVGH0HDsK4yV9CagGfy1v3yyrMnz1L5PHTTz/ho48+4pOGAhSgAAUoQAEKUIACFKAABShAAQpQwIIFGDBqwRefrVOAAhSgAAUoUDyB9PR0NG7cGIGBgQon+n7xEgg3Hys7HoeHoXOb1gp36l28eDFGjRpVvALN8Ozly5fj448/VtjZslWr8Ubz5mbYNVuiAAX0JTBt8iTs/H2r0uUqV62KLTt3w8bWVl8lcR0KUIACFKCARQqE3rqFHp06iHqv5+CAFQwLsMjnBJumAAUoQAEKFEbgZmoq+gcHKzzl/I1gyOXywkzHsRSggJkLJD19ijfq1xV1KZdK8U9d8Z+bOQfbo4BGAmEZGZh09y6CCwRsaHRyEQbVKlkSX1WogMo6fm/eUAGjuQBG3LqFC0lJanWW+PigKcN81DpxgPkKtAkMhBAq9+pR1sYGu/z9zbdpdkYBClCAAoUSiMvKygsbvZuejpkPHqg9VwgUnfj1NLzTvYfasRxgugJPExP/CwyNikTkK8GheaGhUVF5waFCuKgQMmrqh0QigRAA6uzi8jIg1MW1VF5gqIuLy39fX/l9KTc3vl9q6hed9etUoGPLFggPe5RvDUcnJ5y6cEmn63JyCpi6wKULFzB6xEdITFAfzG0nlWKwpyf6lykDa4nE1Ftn/RSgAAUooCeBw/HxmHbvHjJzhZ+yKD5q162LJStWwVmHm9fpqV2Vy3z64TCcPH5MNObcuXNo0KCBMZTIGihAAQpQgAIUoAAFKEABClCAAhSgAAUMJMCAUQPBc1kKUIACFKAABcxD4P79+6hVqxaSFHzgS9jZ/fe9+1G+QgWlzS6YMxtrV60UPS7s/n7v3j048gNi+Wxyc3Px2muv4dIl8c15Hp6e2Hv0GG94NY//tdgFBfTBq+pYAAAgAElEQVQusGL5MixbuEDpulV8fLB5xy6Gi+r9ynBBClCAAhSwRIFjhw9jzMcjRK2/6+aGCeXLWyIJe6YABShAAQpQoBAC55KSMPLWLdEZMpkMF4NDCjETh1KAApYgkBAfj+YNXxO1aiuV4jQDRi3hKcAeiyiQnZuL1RER2BwZiafZ2UWcRfVpbtbW+LxcObRxcdHJ/AUnNVTAqFBHYlYW3g0KQtyzZyp7dbCywm9+fnC3ttaLCRehgLEJDAwORlCBcGOpRIJz9eoZW6mshwIUoAAFDCjwMCMD4+/cQWhamsoqavr7Y+7ipSjHnz0Z8GoVb+mM9PT/AkIjIxAd+d/XV3+fFygaEYHMzMziLWSgsx1lMgivi4Tv/51kMhyMi1NYybylP6Bipcp54aHCfadSKysDVcxlKWB+Av179sC1wCuixoSfNQg/c+BBAQqoFlgwexbWr1mtUYi3sIHIlxUqoIGDA1kpQAEKUIACGgncSkvD6NBQRKl4zVfazQ3LV6+Bb/UaGs1pTIOETTDiYmPzNswQXtvmveaNjPzva4TwVdhEIwIpycmisqVSKdLT02HNnycZ0yVlLRSgAAUoQAEKUIACFKAABShAAQpQQO8CDBjVOzkXpAAFKEABClDA3AR2796Nrl27KmyrcpWq2LJ7D2xsbBQ+Lvwgr0OL5khMFO/QO27cOMydO9fcuIrdz/Xr11GnTh1kK/iw4rCRH+OTMWOLvQYnoAAFLEtg/+5dmPzF50qbLl+xIrbv/4MBxpb1tGC3FKAABShgQIE1K1dg0dw5ogqmV6qEjq6uBqyMS1OAAhSgAAUoYAoCR+PjMfHuXVGpDo6OOH3xsim0wBopQAE9CsRER6N108aiFe2lUpxkwKgerwSXMlWBjJwc7IuNxaH4eFxJTkZObm6xW6lub4+3XF3xnpsb5FJpsefTdAJDBowKNQYmJ2NYSAhy1BRcs0QJrPH1hZVEomlrHEcBsxEQvs8Xvt8veOwPCEAZudxs+mQjFKAABShQdIEd0dGYFxaGzBzl31VJJBIMGjIUo74YBysGMRYdW4dn5mRnIyYm5nl4yvMA0VeDRKP+C1JJevpUh1XobmobqfRlcGhpuTwvQFQIEnWTy1/+ufDf8gLf87928aLCov69eg12dva6K5gzU8CCBcaN+hSH/zggEti6Zy98a9S0YBm2TgHNBWKio/DJsGEIvnFdo5NaOjvji3Ll+DpfIy0OogAFKEABYQO3L+7cwWUFIZsvdIRg+O/mLcBbnToZDZiwYUbki7DQvK+RiHzy5HmA6PMQ0agoCK+Pi3IIn7m7fJn3xxTFjudQgAIUoAAFKEABClCAAhSgAAUoQAFzEmDAqDldTfZCAQpQgAIUoIDBBEaPHo3FixcrXL9rj574ZrY4HOfF4E3r1mLOjOmic4WdAu/fvw8vLy+D9WWsC48dOxYLFy4UlSf84Hf7gT9QsVJlYy2ddVGAAkYm8PfJk/jkw6FKb77w8i6L3YePMFzUyK4by6EABShAAfMW+ObLydix9TdRkxtr1ICvPT8cZ95Xn91RgAIUoAAFii8gBEl89/ChaCIPT08cOnm6+AtwBgpQwKwEIiMi0O7N10U9OVhZ4XidOmbVK5uhgK4FnmZl4VRiIk4nJuLvxESkqgh1erUWa4kE9R0c8KaTE5o5O8PTQCGBQt1BKSlKmSra2aGdi4tOGUNSU5GswYdFfezt4cgwLJ1eC05unAJLwsKwLjJSVNxKX1/ULVnSOItmVRSgAAUooDeBmQ8eYGdMjMr1XEuVwtxFS9CgsXijCb0VauELJSQkICoiAtEvAkPzvv4XphL9PDg0NiYGuVrYvEDf1FKJBKVlMigNDX0eIiq851CUo+mlS8hU4HLp5i2G5RYFlOdQQAOBlcuX4YeFC0Qjp8+Zi3e699BgBg6hAAVeCBw9dAhTxo9Daqry999ejBXCuAd7eGCAh4cocJuiFKAABShAgYIC2bm5WBAWht+iolTiDPhgMMZOmAhpEV+TFUVeeG17K+QmLp47h/P/nsHDBw/yXv8+TUwsynQanzNkyBCsWrVK4/EcSAEKUIACFKAABShAAQpQgAIUoAAFKGCeAgwYNc/ryq4oQAEKUIACFNCzQFZWFpo2bYrz588rXHnWgoXo2LmLwseEHQU7tW6Fx+Fhosf79OmDTZs26bkb418uLS0NlStXRkREhKjYOvXqYe1vvxt/E6yQAhQwuMDNoCAM7NUTGRkZCmtxc3PHwZOnIIQX86AABShAAQpQQH8Cg/v2wcXz50QL/lOvHj84oL/LwJUoQAEKUIACJiuwJiICy8LDRfX7+Ppi274DJtsXC6cABXQjEB72CB1bthBN7iST4c/atXWzKGelgAUI5OTm4kFGBm6lpuJhRsbLcCAhHMBVCNWxtoazELxjbQ1XmQxCEA8PClCAAuoEfo+OxhwFmwlMr1gRHUuVUnc6H6cABShAATMX6HztGp5kZirt8s0WLfHt3O/hrOPQeDNnVtpeWloqoiOfh4U+DwqNFoJDXwSJ5j0WgWfPnpkkkaNMBvfnr2Xc5PK81zTCL+HPXgSKCq91pDrsrvmVK0hRsCFB4O07OlyVU1PAsgVOnTiOT4YNFSG8168/Jk/7xrJx2D0FiiAgfN5i+peTsWfnDo3CxL3kckyqUAFNHB3VriaEcAv/Tr78lZOT//fZ2Wjs6Ihq3NhYrSUHUIACFDBVgQOxsZjx4AGeqdiwom7917Dop5/h7OyskzZzcnIQEhyMC+fO4uK5szh/9iySk5J0spaqSZcvX44RI0bofV0uSAEKUIACFKAABShAAQpQgAIUoAAFKGBcAgwYNa7rwWooQAEKUIACFDBhgfDwcPj7+yMhIUHUhRBOt3rTFtSuW1dhh8cOH8aYjxX/8O7ixYuoV6+eCcvopvSdO3eie/fuCif/bv4CdOryjm4W5qwUoIBZCDx6+BD9e3RT+He20KCLqysOnzwNuY2NWfTLJihAAQpQgAKmJNC6aRPEROffTd5WKsVpJa+nTKk31koBClCAAhSggO4FloSFYV1kpGih1xo2wi8buZmT7q8AV6CAaQk8vH8fndu2FhUtBB4eZsCoaV1MVksBClCAAmYv8E9iIkaFhor6/MjLC8M8Pc2+fzZIAQpQgALKBXIBNL50CdkKQkTkcjnGTpiEPgMHkrAIAkIQWEx0dF44aLQQFhohhIZGIvpliGgUIiMjkJKcXITZDX+KsAmCouDQFyGieY/J5UaxCWLbwEDEZ2XlQ5NIJLhyS/z9keFlWQEFzEMgKjISbd9oKmrGt0YNbN2zzzyaZBcUMIDA/Xt3MXLIYIQ/eqTx6u2EkHiJJC80NPV5kGjy8xDRpOxsCBseqTvK2dhgq58frLnZkToqPk4BClDAZAWCU1MxOjQUsSo2t3Bzd8eyX1bDt3qNYveZk52NoBvXceHcOVw4exaXzp9DSkpKsect7gT//vsvGjVqVNxpeD4FKEABClCAAhSgAAUoQAEKUIACFKCAiQswYNTELyDLpwAFKEABClDAuAQOHjyIjh07KtxV19HJCb/t3gMv77IKi67tU0Xhn+/fvz9vTh5igfbt2+PQoUOiB5xdXHDg+F8oUaIE2ShAAQooFOjesT3u3L6t8DEHR0ccOfU37LhTOZ89FKAABShAAb0LZGZmooGf+MZNL7kcewIC9F4PF6QABShAAQpQwPQEZjx4gN0xMaLC23bogHlLfjC9hlgxBSigU4G7d0LRrf1bojXcrK3xR61aOl2bk1OAAhSgAAUoUDiBe+npePfGDdFJXUqVwtSKFQs3GUdTgAIUoIBZCUQ9e4aOV68q7GnHgYOo4uNjVv1qo5nc3FwkxMfnBYdGRUb9PzA0KhKREf8PEI2Pi1N4L6Q2atDlHFKJBKVlMpSWy0UBoq8GijpYWemyDK3O3enaNURmZuabUyKV4kqI4vuftLo4J6OABQu8Ub8ukp4+zSdgbW2NC0E3LViFrVNAOwJb1q/HvFkz8UxFCJx2Vvr/LB94eOBjb29tT8v5KEABClDAiASEjRnGhobimoqgT+H7uTmLFqN1O/HPiVW1ImzCcePaNVw8dxYXzp3FxfPnkZ6WZpDu7e3t4e3tjbJly778+uK/hc8gChuu8KAABShAAQpQgAIUoAAFKEABClCAAhSwbAEGjFr29Wf3FKAABShAAQroQGDq1KmYMWOGwpnLV6iALbv2oETJkvkev3j+HAb37SM6x9PTE2FhYZBKpTqo1PSnFGyqVauGNAU/kO3Vtx++/Ga66TfJDihAAa0LXLpwHh/06a1wXvsSJfDH8b8gBBXzoAAFKEABClBA/wIhwUHo1aWzaOGGDg5YXq2a/gviihSgAAUoQAEKmJzAuDt3cDwhQVR3n/4DMPHraSbXDwumAAV0K3A7JAQ93xZv8uYhl2MfNznQLT5npwAFKEABChRSIDMnB00vXxad9ZqDA37ie4eF1ORwClCAAuYlcDUlBYNvioPeerzXG1O/nWlezWrQTUpKSl5waPTz4NDIyEhER0YiSvga9eJrFIRgFFM8HGUylaGhwqYhrtbWMLc7Lrtdv45HGRn5LplwX+llBoya4tOYNZuQwPD3B+HM36dFFR84fgLeZcuZUCcslQLGKZCclIQJY0bj9F8n9FKg8P3Bhho1UM3eXi/rcREKUIACFDCMQFZuLuY9eoRt0dEqCxg4ZCjGjJ+g9DN7Qgj2tcAruHDuHC6ePYvLFy8go8DrMl106OLikhcc+mp46Isw0Rd/JozhQQEKUIACFKAABShAAQpQgAIUoAAFKEABVQIMGOXzgwIUoAAFKEABCmhZIDc3Fx06dMChQ4eUzjx9zly0bd8Bwo6BwjH5i8+xf/cu0fgpU6Zg+nSGZKq6RN9//z3Gjx8vGiKRSLBx+0748QPAWn6GczoKmL7ApLFjcGDvHoWNHD55GmU8PU2/SXZAAQpQgAIUMFGBw38cwLhRn4qq7+vujrHl+OEcE72sLJsCFKAABSigV4GPbt3CxaQk0ZqfjRuPwR9+pNdauBgFKGD8AjeDgvDeO+JNDsra2GCXv7/xN8AKKUABClCAAhYm0C4wEHEFwtC85HLs4X0BFvZMYLsUoAAF8gsciY/HpLt3RSyfT5wEISzEXA4h2CQmKgp5gaFRwq8oREVEIEr4+jxQNDIiAmlpqSbZsq1UCiEcNO+XXJ731d3aGqXl8peBou5yOawlEpPsr7hFvxcUhDsFNmJnwGhxVXk+BdQLLJwzG7+uWikauHDZj2jVrp36CTiCAhTQSCDw8mV8NvxDxMfFaTS+OIMq29pic82asLLQ7ymKY8dzKUABCpiawIHYWMx48ADPcnOVlt6wSRMs+GE5HBwd88JDr10RAkXP5v26cvEihNfi2jw8PDxE4aGvBomWK1cOtra22lySc1GAAhSgAAUoQAEKUIACFKAABShAAQpYqAADRi30wrNtClCAAhSgAAV0K5CcnIxGjRohKChI6UI2NjZo3roNmrdsiSkTxiMnJyffWCEg8969e6hQoYJuizXx2bOzs1GnTh1cv35d1ImPry9+37sfgiUPClCAAoJAQkICWjVuCOHvjoLH2AkTMWjoMEJRgAIUoAAFKGBAgVU/LsfSBfNFFXxXuTLaccd1A14ZLk0BClCAAhQwHYE+QUG4XeCD9kL1U7+diR7v9TadRlgpBSigF4HrVwPRr0d30VoVbG2x3c9PLzVwEQpQgAIUoAAFNBd4/+ZNXE9JyXeCVCLBuXr1NJ+EIylAAQpQwOwE1kdGYnFYmKiv75csRbsOHY2+X2FD87jY2P8CQyMjEBX5PDD0leDQqKhIvQRu6QJL+Le6tEymNDT0RaCog5WVLpY3mzkHBAcjODV/eKxwX+SVW6Fm0yMboYAxCggbmQsbmhc8ho38GJ+MGWuMJbMmCpisQE52NpYtWojVK34Wfa5C200N9/LCUE9PbU/L+SggEkjJzsattDQkZmUhOTsbSdnZeV9LWFnBRSZDKWvr/77KZHC2tobURAxzcnNxPz097/vT8MxMIDcXJWUy+NrZ5XUgBPi6Pt8wQNhIgAcFDCkgPE9H3b6N+AIbV71aU4mSJVGhQkXcvhWi1UBRX19fNG/eHM2aNUPr1q0hhIvyoAAFKEABClCAAhSgAAUoQAEKUIACFKCAvgQYMKovaa5DAQpQgAIUoIDFCTx69Ai1a9dGfHx8kXpv164dDh06VKRzLe2kixcv4rXXXlPY9sQpX6PPwIGWRsJ+KUABJQJrVq7AorlzRI/a2dvjzJWrDCTmM8diBG5cu4a0Ah88UdW8X60A2NnZ680nPS0N169e1dt6hV3IysoKdZV871HYuTieAhTILzB1wnjs3rFdxLKlZk1UfX4DMs0oQAEKUIACFKCAKoGO164hSvgQU4Fj/g/L0Oat9sSjAAUokE/gyqVLGPTeuyKVKnZ2+K1mTWpRgAIUoAAFKGBkApPv3sVhBfdg7A0IgKdcbmTVshwKUIACFNCXwPePHuG3qCjRchu2bUdA7Tr6KkPhOslJSRDCQaMiIxH9SnBoZGTEy9/HREcr3CjXoIVruLiTEBz6PDiotFwOd2vrvN+/CA0VvgrBQowU0hBUxbAhISEITE7ON4IBo8V35QwUUCdwNzQU3Tq8JRpW77UGWLN5i7rT+TgFKFAEgeioSHw8dChCgoOUni38GyiVSiHcx5f3SyaDTCaDtbU1rK3lsJZbIyM9HRFPniicQwg/3FyzJirb2hahQp5CAeUC2bm52B8Xh7NPnyI4JQUPMzI05pJLpWjg4IA3nZzQzMkJ7kb2Xtfd9HTsiYnJ2/xHCGzMyMnRqLeSVlZ5vQjhox1LlUIjR0e+PtBIjoO0KRDz7BnGhIaKNm3Q5hrCv01+fn55gaLCr1atWqFUqVLaXIJzUYACFKAABShAAQpQgAIUoAAFKEABClCgUAIMGC0UFwdTgAIUoAAFKECBwgn8/fffaNmyZZF2MNy6dSvefVf8odbCVWA5oz/66COsWLFC1LC9vT32Hj2G0m5uloPBTilAAYUCubm56NCiGZ48fix6vEfv3pg6YyblKGARAgnx8WjVpFGhPqA06etp6N1/gN587t29g65vtdPbeoVdSNip+p/LgYU9jeMpQAENBAb17oUrFy+KRv5Trx7kEokGM3AIBShAAQpQgAKWLvDG5ctIV/BhplXrN6JB48aWzsP+KUCBAgIXz5/D4L59RC7Chxw3MmCUzxcKUIACFKCA0QlMvncPh+PiRHWt9vVFrZIlja5eFkQBClCAAvoR+OLOHZxISBAtdvTvf+DmXkYnRWRmZkIIv3oRGhoVFfU8RPS/MNGIiCeIioiAMM4UD1upVBQUKoSHvhoiKoQEWfPnd3q7vCNu3cL5pCTReoG37+itBi5EAUsUyMnJQQO/GsjKysrXvqOTE05duGSJJOyZAnoTEDYpvxkUBFs7O9gJv+zt876WKFECUisrjer4ccli/LR0icKx1Z7/HIB3I2lEyUFqBFJzcrArOhrrhY0Fnj0rtpfwvKxZogRaOzujQ6lSed+bG+o4mZCATVFRuKDge9Gi1FTe1hYjvbzQ2sUF/P+vKII8p6gCz3JzMePBAxyIjS3qFPnOE4Kua9eu/TJQVAgVdXFx0crcnIQCFKAABShAAQpQgAIUoAAFKEABClCAAtoQYMCoNhQ5BwUoQAEKUIACFFAhsGHDBgwYULhArtKlS+Px48d5u+jy0EwgISEBVatWRayCH/a+1akT5i5SfHOQZrNzFAUoYA4C/5w6iRGDPxC1IuwWe/riZZR0cDCHNtkDBdQKrFm5AovmzlE77tUBVatVw/b9fxTqnOIMZsBocfR4LgVMW6BFowaILxAQYCeV4lTduqbdGKunAAUoQAEKUEAvArkAGigIKxcW37p3H3yr19BLHVyEAhQwHYFzZ85g2MD+ooL9SpTA2urVTacRVkoBClCAAhSwEIGfHz/GyidPRN2u9PVFXQaMWsizgG1SgAIUEAv0Dw7GzdTUfA9YWVnhYnAIhHtCCnMIQXJxsTGIihQCQyMQLQSHRkTgRYDok8fheX+WrKVwncLUpo2xUokEpWUyuMnleSFFBUNDX/y5g4ahXdqoiXNoJjAqNBT/JCaKBp+7dgM2traaTcJRFKBAkQT69eiO61fFGxEL9xw6ODoWaU6eRAEK6EcgNzcXndu2xqMHDxQuOLpsWfQvo5tAev10yFWMQeBScjIm3b2LWC0EiyrqR3hF09DREePLlUMFPX7f93diIhaEheFBerpOmH3t7fGxtzea8t9SnfhyUuUC6yIisCQ8vNBEMpkM9erVexko2qxZMzjw8yeFduQJFKAABShAAQpQgAIUoAAFKEABClCAAvoTYMCo/qy5EgUoQAEKUIACFixw9epVrF69GuvXr0dcgbAcRSxjx47F/PnzLVisaK1v3LgR/fuLPwgszHbp5i0IN47zoAAFLFdgzMjhOHbkiAigpn8ANu/cZbkw7NziBNq3aIYnRbgxauP2HfCvVVsvXgwY1QszF6GA0QmkpKSgaZ1aorrK2dhgp7+/0dXLgihAAQpQgAIUMD4B4UNbb129qrCwg3+dgqeXl/EVzYooQAGDCijblKh2yZL4xdfXoLVxcQpQgAIUoAAFxAJCuKgQMlrw+LlaNdTnh7n5lKEABShgsQJtAwMRn5WVr3/vsuVw4PiJfH/2NDHxv8DQyOeBoRH/BYhGPHmMx+HhiImORkJ8PIQgKlM8nITgUBWhoUKYqKu1NQoXuWqKEuZZ87g7d3A8IUHU3KkLl+Do5GSeTbMrChiJwIwpX2Lbli2ialau24CGTZoYSZUsgwIUUCbw5PFjdGzZAjk52aIhNlIptvn5wVMuJyAFCi3wLDcXy8PDsSEyEvp4BWElkWBQmTL4yMsLwn/r6sjMzcWSsDBsiYrS1RL55m3l7IwpFSuCmxzohdviF0nNycHIW7dwPSVFrYVcLkeDBg1eBoq++eabsLOzU3seB1CAAhSgAAUoQAEKUIACFKAABShAAQpQwFgEGDBqLFeCdVCAAhSgAAUoYBECmZmZ2L17d17Y6OHDh5GTk6Ow75CQEFSrVs0iTLTdpETJzRJ/nPgLXt5ltb0c56MABUxEQPgQSNs3mir8e3fl+o1o2LixiXTCMilQPIHz//6LoQP6FWmSbu/2wrTvZhXp3MKexIDRwopxPAXMQ+DGtWvo272rqJkmjo5Y6uNjHk2yCwpQgAIUoAAFdCpwNz0dvW7cULjGmcBrsLe31+n6nJwCFDA9gVMnjuOTYUNFhb/m4ICf+HMa07ugrJgCFKAABcxeYPWTJ1iuIGB0ebVqaMiAUbO//myQAhSggCKB7NxcNLp0SfRQGQ8P+NeqBSFQSggRjY+LQ1aBEFJTEbWVSvOCQ93k8pcBoqLfy+Ww1mHIkKlYmXOdk+/dw2EFm9v/+c+/KO3mZs6tszcKGFxg66aNmPn1VFEdYydMxKChwwxeHwugAAXUC6xZ8TMWfT9X4cA6JUtiFTccU4/IEfkEhBDOT2/fxsWkJL3L1CxRAvOqVIGwgYC2j4jMTHx+5w5CUlO1PbXK+UpZW2NGpUp8f0+v6pa3mCbhorVr10bXrl3zQkWbNm0KGxsby4NixxSgAAUoQAEKUIACFKAABShAAQpQgAJmI8CAUbO5lGyEAhSgAAUoQAFTEwgLC8Ovv/6KVatW4cGDBy/Lf/3113H69GlTa8do6h08eDDWrFkjqmftb7+jTr16RlMnC6EABfQr8OOSxfhp6RLRok7Ozjh5/qJ+i+FqFDCgwMQxo/HHvr1FqsDOzh7Hz56F8FXXBwNGdS3M+SlgnALC30/C31MFj0FlyuDTstwswDivGquiAAUoQAEKGJfAleRkDA0JUVhU4O07xlUsq6EABYxC4PjRoxg94iNRLY0cHbGMGx0YxTViERSgAAUoQIFXBX6NiMAP4eEiFOHfbeHfbx4UoAAFKGB5Ag/T09FdyYYzxq5hJZFACNIRwkKFcKBXQ0Nf/W8HKytjb4X16UHgm/v3sTc2VrQSN17XAz6XsHiBwMuXMbBXT5FD81atsOTnlRbvQwAKmIpA57at8fD+fYXlTixfHj0Z2G0ql9LgdRoyXPRF804yWV7IaN2SJbXmcSk5GWNDQ5Gcna21OQs7kdBTC2fnwp7G8RRQK5Cek4Pht27hekqKwrHW1tbYsWMH3n77bbVzcQAFKEABClCAAhSgAAUoQAEKUIACFKAABUxFgAGjpnKlWCcFKEABClCAAmYrkJubixMnTmD16tX4/fff8dNPP+H9998323513dj8+fPxxRdfiJaZt/QHtG3fQdfLc34KUMAIBXJyctD2jaaIiY4WVTfkoxEYpeDvDCNsgyVRoNgCyUlJaNagPrJV3PwntbJCjorHp8z4Fj179yl2LeomMPaAURdXV5w4e15dG3ycAhQopMDPPyzF8sWLxN/L88bhQkpyOAUoQAEKUMByBU4mJuZ96KngYV+iBM5cuWq5MOycAhRQKnD00EF8/snHosffdHLCwqpVKUcBClCAAhSggJEJrIuIwBIFAaNLfHzQlAGjRna1WA4FKEAB/QgcTUjAxDvGt7GMEPjzIjS0tFwuChAVHnO1toZEP0xcxQwEvnv4EDsU3Pu0+/ARVKxU2Qw6ZAsUMF6B9LQ0NKrlLyqwjIcHDp/623gLZ2UUoEA+gZjoKLR78w2F90/aSaXY7u+f9z0bDwqoE/jy3j0ciotTN+zl48L3/JXs7NDAwQFOzzcPEEJKn2ZnIykrC4lZWQhKTS10sKdUIsGGGjVQzc5O41qUDbyblob3Q0KQWshw0bI2Nqhkawvh9Y/wSy6RICErC/FZWXickYHbaWnI1bA6YfOgpVWrQuiLBwW0KSCEi35y+zaEDWsVHTKZDHv37kX79u21uSznogAFKEkQK8sAACAASURBVEABClCAAhSgAAUoQAEKUIACFKCAwQUYMGrwS8ACKEABClCAAhSgwP8FEhMTYWNjA1tbW7IUUWDz5s3o27ev6OwJU6ai78BBRZyVp1GAAqYscOzIEYwZOVzUglQqxdlrNyCXy025PdZOAY0F1q9ZjXnfzVQ63rdGTXh5e+H40aNKx9T098fmnbs1XtPUBu7avg1fT5ygtuwFy5ajdbu31I7jAApQoHACk7/4HPt37xKd9LufX96NyDwoQAEKUIACFKCAOoF9sbGYdv++aJibmzuO/nNG3el8nAIUsECBg/v2YcKYz0Sdt3J2xtwqVSxQhC1TgAIUoAAFjFtgQ2QkFoWFiYpcVLUq3nByMu7iWR0FKEABCuhEQAieFgKo9XXYSqVws7aGm1ye9/VFiGi+38vlsGYojr4uicWsM//RI2yOihL1u3XvPvhWr2ExDmyUAoYSeKddW9y/d1e0/Pkbwbz/0FAXhetSoAgCm9avxZzp0xWe2dDBAcurVSvCrDzFkgQCk5MxJCREo5Zr2tujp7s7hE3tXGQylefk5ObiakoK/k5MxLGEBDxIT1e7Rk83N0wsX17tOHUDhCDQ92/eRFxWlrqheY8LoaIdXF3RysUFPmrCTYWw0QtJSfgrIQFH4+PxLFdx3Khwb+C6GjUghP3yoIA2BTQJF92+fTu6dOmizWU5FwUoQAEKUIACFKAABShAAQpQgAIUoAAFjEKAAaNGcRlYBAUoQAEKUIACFKCAtgT++usvtGjRQjTd4I+G47MvxmlrGc5DAQqYkMDwD97HmdOnRBU3bNwEK9dvMKFOWCoFiifQuW1rPFQQtPNi1vFfTYGnl7fCQN5XV9627wB8fH2LV4wRnh184wb69+yOLDU3SQ4aOgxjJ0w0wg5YEgVMX6B/zx64FnhF1Mi5evUg5YcwTf8CswMKUIACFKCAHgQ2RUZigYKwoYqVK2P3oSN6qIBLUIACpiYgbHIgbHZQ8Gjn6orvKlUytXZYLwUoQAEKUMDsBTZFRWHBo0eiPhdUqYJmzs5m3z8bpAAFKEABscDo0FCcTkwsNo2VRIJSQnCoktDQ0nJ5XphoSSurYq/FCShQFAFlYbobt++Af63aRZmS51CAAoUQGD96FA7t3y86Y+b38/F2166FmIlDKUABQwv06NgeobdvKyxjWsWKeLtUKUOXyPWNVEAIAe0VFIT7asI/hfvcxpQti97u7pAUsZeTCQl54fLnk5IUztDI0RFLfXxQ3DjOlOxs9A8OxqOMDLWVlra2xoeennindGkIr58Ke8RnZWFPTExeXzHPnr083Vkmw6YaNeAulxd2So6ngEoBhovyCUIBClCAAhSgAAUoQAEKUIACFKAABShg6QIMGLX0ZwD7pwAFKEABClCAAmYmcPv2bVRTsHtw527d8O3ceWbWLduhAAXUCTx5/BgdWjRDroIdj3ccOIgqPj7qpuDjFDALgcsXLuD9Pu8p7UUqleLk+Yuws7dHm9ebID4uTunYnr37YMqMb83C5UUTcbGx6NWlM6KjIlX2Vb9BQ6zasBGCFw8KUED7Ak3r1EJKSkq+iUtYWeGvOnW0vxhnpAAFKEABClDALAV+evwYq548EfVWu249rNv6u1n2zKYoQIHiCezesR1TJ4wXTSJ8gFj4IDEPClCAAhSgAAWMS+C3qCh8ryBgdF6VKmjBgFHjulishgIUoICeBLpdv642DMdJJssLBxXCQ93k8pchoi9CQ4U/d7W2LnL4j55a5TIWLqDsvc/VmzZDuJeBBwUooFuBX1etxMI5s0WLVKpSBbsOHtbt4pydAhTQqkBiQgJaNWmkcCNyIUx+h78/XGUyra7JycxD4FRiIsaEhqpsRi6RYFHVqmjo6KiVpq+npGDyvXt4/EoAaCVbW6yrUQN2WriPddTt2/jn6VO1tbZ3dcWUChVgo4U1k7KzMefhQxyMi8ubb6WvL2ra26utgQMoUBgBhosWRotjKUABClCAAhSgAAUoQAEKUIACFKAABcxVgAGj5npl2RcFKEABClCAAhSwUAEhkKhkyZKi7hs3fR0/r11noSpsmwKWK7Bo7hysWblCBFDGwwOHT/1tuTDs3OIEvhr/Bfbu3Km075Zt2mDRjz/nPT732xnYuPZXpWPt7Oxx/OxZCF/N4cjKysIHfXrj6pXLKtvx9PLCb3v2wsnJ2RzaZg8UMDqBhIQENG9QX1RXRVtbbPPzM7p6WRAFKEABClCAAsYpMPfhQ2yNjhYV17x1ayz5Sfz+gHF2waooQAF9CuzY+hu++XKyaMnupUtjcoUK+iyFa1GAAhSgAAUooIGA8P2+8H1/wWNu5cpo5eKiwQwcQgEKUIAC5iKQlZuLWQ8fYndMjMKWFlStiqq2tnmBotYSibm0zT4sWGB1RASWh4eLBH76dS2avP6GBcuwdQroRyA2JgZt32iK7Oxs0YI7Dx5C5SpV9VMIV6EABbQisHv7NkydOEHhXK87OWFxVf4/rRVoM5tk2v372Bcbq7KrT729McjDQ6udp2ZnY9qDBzgWH49S1tZYX7063OXyYq/xZ3w8Jty9q3aedq6umFmpktY3ZDiWkJA3Z0tuGqT2GnBA4QTUhYtaCWHSO3agS5cuhZuYoylAAQpQgAIUoAAFKEABClCAAhSgAAUoYGICDBg1sQvGcilAAQpQgAIUoAAF1As4OjoiKSkp38DKVati5x+H1J/MERSggNkICDfztmrcEEJgWcHj80mTMXDwELPplY1QQJVAclISWjZuiMzMTKXDFi77Ea3atct7PCQ4CL26dFaJOu27Wej2bi+zgJ/59VRs3bRRZS9yuRybduyCj6+vWfTMJihgjAJCyO+Ad3uKSnvTyQkLedO+MV4y1kQBClCAAhQwSoEv793Dobg4UW3de/XC1zNnGWXNLIoCFDCsgPCegPDeQMHjPXd3jCtXzrDFcXUKUIACFKAABUQC26Oj88LkCh6zKldGWwaM8hlDAQpQwGIElj1+jA0REXiWm6uw59LW1jhYq5bFeLBRyxDYEBmJRWFhomaX/LwCzVu1tgwEdkkBAwtMGPMZDu7bJ6qiectWWLJipYGr4/IUoEBhBfp064qg69cUnsb3GQqraf7jc3Jz0SIwEELYp7LDSy7HLn9/SHW0wcGWqCjUd3CAj51dscEzc3PR7fp1RKq4r1hYRFfhosVugBNQQImAJuGiW7ZsQc+e4ntViUoBClCAAhSgAAUoQAEKUIACFKAABShAAXMTYMCouV1R9kMBClCAAhSgAAUogOrVqyMkJCSfhKOTE05duEQdClDAggQO7N2DSWPHiDqWyWS4EHQTEh3dwGVBxGzVRAQ2r1+H2dO/UVqtg6MjTpw9D+H/jRdHr85vI+RmsNJzAmrXwYZt201EQHmZu7Zvw9cTJ6jtY9aChejYmTtVq4XiAAoUQ2Dfrp34ctwXohmGenpiuJdXMWbmqRQwjEBwaqrKDxW8WpVcKkVAiRI6L1T4UEBYRobSdSQA6jk4aLWOmGfPsCM6WuM5S8pk6OvurvH44gwMSk3FaQWbESibU7hO73t4FGdJnksBCuhB4NPbt3Hm6VPRSh9+8ik+/my0HirgEhSggKkJbF63DrNniN83GVCmDD4rW9bU2mG9FKAABShAAbMX2BkTg5kPHoj6nFmpEt5ydTX7/tkgBShAAUsX2B0Tg3mPHiEtJ0clRSNHRyzz8bF0LvZvZgJbo6MxV0HQ+rylP6Bt+w5m1i3boYBxCijbOFUqleLEufNwcnI2zsJZFQUooFAgOTkJzRu8hqysLNHjjjIZdvn5QfjKgwKCwMP0dHS/cUMlxgceHvjY29skwNZFRmKJgvD6V4uvZmeHdTVqQMb77U3imrJIgOGifBZQgAIUoAAFKEABClCAAhSgAAUoQAEKUCC/AANG+YygAAUoQAEKUIACFDA7gVatWuH48eOivi7dvAUrKyuz65cNUYACigU+6NMbly6cFz3Yqm07LFz+I9koYDECPTp1QOitW0r77TtwECZMmZrv8Q2/rsH3M79VabRt3wH4+PqarGPwjRvo37O7whuEX21qwOAh+GLSZJPtk4VTwFQEli1aiBXLfhCVu7hqVbzu5GQqbbBOCrwU6B8cjJupqRqLrKleXecho+siIrAkPFxpTVKJBOfq1dO4Zk0GBiYnY0iBDUDUnbcvIAAecrm6YcV+/Kt793AwLk7jeYQA1nP160P4yoMCFDBegUE3b+JGSoqowMnTvsF7/fobb+GsjAIUMJjA+jWrMe+7maL1udmBwS4JF6YABShAAQqoFNgTE4PpCgJGZ1SqhA4MGOWzhwIUoIDZChxPSMCsBw8QpyD8SVHTfcuUwVhuGmG2zwdLbWxXTAy+VfB90Hfz5qPTO10tlYV9U0DvAr26dEZIcJBo3WEjRuKTsZ/rvR4uSAEKFE9gz44dmDJhnMJJhPcZhPcbeFBAELiUnIwP1dz/8oOPDxo7Oho9WEZODjpdu4YEFa+vhFDR3/38UM7Gxuj7YYEUEAQyc3Iw8vZtXElOVggifI5sy5Yt6NmzJ8EoQAEKUIACFKAABShAAQpQgAIUoAAFKGAxAgwYtZhLzUYpQAEKUIACFKCA5Qj069cPmzZtEjW8/9gJlC1XznIg2CkFLFggOzsb9Wv4Ijc3V6Rw6NTf8PDwsGAdtm5JAtevBqJfj+4qW96yaw9q+PnlGxMfF4c2rzdRGb7Zu/8ATPp6mklyxsXGQrjhPzoqUmX99Rs0xKoNGyGVSk2yTxZNAVMSmDDmMxzct09U8g5/f5TnjcqmdClZ63OBwgaM+trbY2ONGjr1M0TA6J/x8Zhw926h+hrl7Y2BOv5+/VluLtoEBiIlO7tQtR2sVQulra0LdQ4HU4AC+hXodv06HmVkiBads3Ax2r/9tn6L4WoUoIBJCPy6aiUWzpktqnWEtzeG6Ph7EpMAYpEUoAAFKEABIxPYGxuLb+7fF1X1TcWK6FSqlJFVy3IoQAEKUKC4AldSUjDt3j2EKXi/R9Hc9lIphHDRAWXKoAQ3oS4uP883MoEDsbGYquD7oGnfzUK3d3sZWbUshwLmK3Bg7x5MGjtG1KCdvT3+uRzIe4zM99KzMzMWEO6vFO6zVHQsqloVb3BjZDO++pq3diQ+HpPU3P+yw88P5W1tNZ/UQCM3RUVhwaNHKlfvX6YMRnPTBgNdIS5bWAEhXPSz0FCcT0pSeKpEIsHWrVsZLlpYWI6nAAUoQAEKUIACFKAABShAAQpQgAIUMHkBBoya/CVkAxSgAAUoQAEKUIACBQXGjRuHefPmiWB+3fwb6r72GsEoQAELEHj08CHebt1SYaeBt+9YgABbpMB/AtMmT8LO37cq5ahUuQp2HTqs8PHRIz7C8aNHlZ5b0sEBx/89B7lcblLcOdnZGNT7PVy9clll3Z5eXvhtz144OTmbVH8slgKmKtCn2zsIun49X/kSAGfr1YNUIvwXDwqYlkBhA0aF7qZXqoSOrq46a9QQAaNbo6IwV82HEgo2XMPeHut1HLb6T2IiRoWGFtpaCIEVwmB5UIACxivQKjAQT7OyRAX+tOZXNHnjTeMtnJVRgAIGE1j143IsXTBftP5nZcvmBdLwoAAFKEABClDAuASUBWtNrVgRXRgwalwXi9VQgAIUKIbA/fR0fHnvHkJSUzWaRS6VoqebG4Z6eMBRJtPoHA6igKkJHI2Px0QFoVbCxrDCBrE8KEAB/QgIG5+3faMpYmNiRAvOmr8AHbu8o59CuAoFKKA1gdTUVLxZv67CzdhdZTLsCgiAEGTPw7IFtkdHY9bDhyoRDtWqhVImsGltzxs3ILzmUnbIJRIIG/DytZVlP+dNpXtNwkXXr1+Pfv36mUpLrJMCFKAABShAAQpQgAIUoAAFKEABClCAAloTYMCo1ig5EQUoQAEKUIACFKCAsQgsXLgQY8eOFZXz/eIlaNexk7GUyTooQAEdCpz/918MHSC+EeS1ho3wy8ZNOlyZU1PAeATS0lLRslEjCF+VHZ9PnISBQ4YqfPjYkSMYM3K4yoZmzPkeXbp3N56mNahk1jfTsGXDepUjhdDUTTt2wcfXV4MZOYQCFNCGQNM6tZCSkpJvKgcrKxyvU0cb03MOCuhdoCgBo27W1tgdEADhRn1dHIYIGF0eHo7VERGFbmdfQAA8dBhi/u2DB9il4EN/6gpdUrUqmjo5qRvGxylAAQMKNLh4EbkK1he+v/cLCDBgZVyaAhQwVoGff1iK5YsXicobX64cerm7G2vZrIsCFKAABShgsQIH4+Lw1b17ov6/qlABXUuXtlgXNk4BClDAnATOPH2KT2/f1qglK4kE75QqhQ+9vFDaBIJ8NGqKgyigROBkQgLG3hFvqvzFpMkYMHgI3ShAAT0KrFi+DMsWLhCtWL5CRew9+qceK+FSFKCAtgT27tyJr8Z/oXA64f0G4X0HHpYtcCguLm8TBFXHnoAAeOnwXhdtXIGg1FQMDA5WOVWnUqXwTcWK2liOc1BApwIMF9UpLyenAAUoQAEKUIACFKAABShAAQpQgAIUMAMBBoyawUVkCxSgAAUoQAEKUIAC+QV+++039O7dW8Qy/qsp6DfofXJRgAIWIKDsZr8+AwZi4tSvLUCALVIA2LZlM2ZM+UophVQqxbEzZ+Hi6qpwTFZWFtq83gTxcXFK56hTvz7WbtlqMtwH9u7BpLFj1NY7a8FCdOzcRe04DqAABbQjEBsTg1ZNGokmq2Jnh99q1tTOIpyFAnoWKErAqFDicC8vDPX01Em1hggYnf7gAfYUIcjzE29vvO/hoRMHIXiwTWAgErOyCj3/1IoV0aVUqUKfxxMoQAH9CCRlZ6PllSsKF9t/7ATKliunn0K4CgUoYFICyxYtxIplP4hqnlKxYl5IDQ8KUIACFKAABYxL4HB8PCbfvSsqanL58uju5mZcxbIaClCAAhQokkCna9cQmZmp8lwpgHaurhjp5QUvG5sircOTKGBqAv8+fYpPFITvjvr8CwwZPsLU2mG9FDBpgcTEBLRp2gSZCv692rpnL3xr8D4Hk77ALN5iBQb06omrly8r7H+Vry/qlCxpsTZsHDj79Ck+VrMRwlIfHzRxdDRqrsVhYVgfGamyxuU+Pmho5H0YNTKL04sAw0X1wsxFKEABClCAAhSgAAUoQAEKUIACFKAABUxcgAGjJn4BWT4FKEABClCAAhSggFjg5MmTaN68ueiBD4Z9iNHjJ5CMAhSwAIEVy5dh2cIFok6/mj4D7/bpawECbJECQJ9u7yDo+nWlFM1atsLSFStVUs39dgY2rv1V5Zi9R/5EeRPYrTz4xg0M7NVT4c39rzbY//0PMO5L5cGsfG5RgALaF7h84QLe7/OeaOKWzs74vkoV7S/IGSmgB4GiBozaSqXYGxAAF5lM61UaImB0VGgo/klMLHQvvvb22FijRqHP0+SES0lJ+PDWLU2GisZ87O2ND3QUfFqkgngSBSiQTyA8IwPvKHkNdPriZTjwQ1B8xlCAAgoElsyfh19++lH0yLeVKqG9kk1ZCEkBClCAAhSggOEE/oyPxwQFAaMTy5dHTwaMGu7CcGUKUIACWhL4MyEBE+7cUTlbc2dnCO/VVra11dKqnIYCpiGg7OcbH33yKUZ+Nto0mmCVFDAjga8nTsCu7dtEHb3erBmW/7LGjDplKxSwHIHUlBS82aA+sp49EzXtKZdjm58fbKRC1D0PSxS4lZaGvkFBKlvvXro0JleoYNQ87wUF4U5amtIaS1hZ4Xjt2pBKJEbdB4uzbAGGi1r29Wf3FKAABShAAQpQgAIUoAAFKEABClCAApoLMGBUcyuOpAAFKEABClCAAhQwEYHQ0FD4+PiIqu30Tld8N2++iXTBMilAgeIIzJjyJbZt2SKaYsvO3ajh71+cqXkuBUxC4HZICHq+3VFlrfOW/oC27TuoHBMSHIReXTqrHNNv0PsY/9UUo3aJi43N6yM6SvXO6/UbNMSq9RsgtbIy6n5YHAXMTUD40I3w4ZuCx3AvLwz19DS3dtmPhQgUNWBU4OlcqhS+1kF4tyECRvsGB+NWamqRrvq+gAB4yOVFOlfVSfMfPcLmqKgizdvb3R1flCtXpHN5EgUooHuBoNRUDAwOVrhQ4G3VwRS6r44rUIACxiqwYM5srF0l3oBlbuXKaOXiYqxlsy4KUIACFKCAxQocS0jAeAXBc+PLlUMvd3eLdWHjFKAABcxFoG1gIOKzshS209DBAZ+VLQthgyoeFLBEgRspKRh086ao9feHDsOYCRMtkYQ9U8CgAnfvhKJb+7dENUgkEvz5z78oVbq0Qevj4hSgQNEEDuzZjUmfj1V4Mu8XKJqpuZyVC6DllStIzs5W2pJMIsEef3+46+BeF204Cq+1hNdcqo7WLi6YU7myNpbjHBTQiYAm4aKrVq3C4MGDdbI+J6UABShAAQpQgAIUoAAFKEABClCAAhSggCkJMGDUlK4Wa6UABShAAQpQgAIU0EjgyZMn8PLyEo1t16Ejvl+yVKM5OIgCFDBtgZFDPsDfJ0+Kmjh37QZsbG1NuzlWTwENBL6dOgW/b96kdKSDoyNOnD0PmUymdrZend9GyE3FIT3CySUdHHD833OQG+lNkTnZ2RjU+z1cvXJZZa9u7mWw/cABODk5qzXhAApQQLsCS+bPwy8//Sia9AcfHzR2dNTuYpyNAnoSKE7AqATAhho1tP4haUMEjL519Spinz1TqG4nlSItJ0fpFRnp7Y3BHh5av2KqarKVSpGuoqY2Li6YzQ9SaP2acEIKaEvg7NOn+Pj2bdF0tra2OHvthraW4TwUoICZCXw/81ts+HWNqKvFPj54na9HzOxqsx0KUIACFDAHgb8SEvC5goDRz8uVQx8GjJrDJWYPFKCABQvsjY3FN/fvKxT42NsbH+jg/WIL5mbrJigQkpqKfgo2WBoweAi+mDTZBDtiyRQwfYEh/friwrmzokYGDRmKsRMnmX6D7IACFiow6L13ceXSJVH3wr0cv1avDr8SJSxUhm1PvncPh+PiVELULFECK6pVg3D/ibEdQu1CD6qOsWXLom+ZMsZWOuuhQJ4Aw0X5RKAABShAAQpQgAIUoAAFKEABClCAAhSgQOEEGDBaOC+OpgAFKEABClCAAhQwAYHo6Gi4K/jwEANGTeDisUQKaEmgW4e3cDc0NN9sUqkUl0PEQSNaWpLTUMBoBDIzM9HstfpIS0tVWtN7/fpj8rRvNKpZCNkQwjZUHd/NX4BOXd7RaD59D5o94xtsXrdO5bJCOOq6rdtQw89P3+VxPQpQAMAXn36CIwf/EFns8feHl40NjShgkgKqAka9bWwQnpGhsi//EiXyPpiizUPfAaO5ABpevAjhq6Kjg6sr/lDxwYtqdnbYVLOmNgkQlJqKgQo+fPtikfaurjiooqa6JUtipa+vVmviZBSggPYEDsfHY/Ldu6IJXVxd8zZY4EEBClBAkcDs6d9g83rx+wbChz/rOTgQjQIUoAAFKEABIxM4lZiIMQV+BiiUOKZsWfRj+IGRXS3jKic1JwcbIiI0KsrH3h4tnfW7Id2aiAg8U7HxjbrCZVIp7J//srOyyvtvBysrVLS1haMGGw6qm5+PU0AfAi2vXEFSdrZoqYaOjlju46OPErgGBYxa4HZaGvoEBYlq7P/+Bxj35VdGXTuLo4C5Chw7fBhjPh4has/O3h5/X7oCKysrc22dfVHArAVSUlLQvEF9PFOwmWo5Gxts9fODtUSIG+VhaQLH4uMxXsHPows6VLe3x9SKFSHc92JMx9LwcKxV897Ial9f1CpZ0pjKZi0UyBN4lpuLUbdv43xSkkIRiUSCVatWYfDgwRSjAAUoQAEKUIACFKAABShAAQpQgAIUoAAFngswYJRPBQpQgAIUoAAFKFAEAeGGkQcPHqBq1apFOJun6FqAAaO6Fub8FDB+gYYBfshIT89XaIkSJfHPlUDjL54VUqCYAru2b8PXEyeonGXT9p3wq1VLo5Xi4+LQ5vUmyMrKUjr+tYaN8MvGTRrNp89BB/buwaSxY9QuOWvBQnTs3EXtOA6gAAV0I9Cr89sIuRmcb3LhNvzz9evrZkHOSgE9CKgKGB3i6Yk9MTGIVvBhlFdL+75KFa0GGeg7YDT22TO8dfWqUu3FVatidGio0gBS4cQd/v4or8Wg4WXh4RDCGhQdNlIpZlSqhPF37iitWahFqIkHBShgnALboqMx++FDUXFly5fH/j+PG2fRrIoCFDC4wLdTp+D3zeL3NNZWrw6/EiUMXh8LoAAFKEABClAgv8A/iYkYpSBg9LOyZTGAAaN8uqgQOBIfj0kahIAIU3jK5dgbEKBXz2aXL0MIQdXF4SKToZKdHSrZ2iKgRAk0c3aGI8OudEHNOYshoOx9HWHKddWroyZfnxVDl6eai8CdtDS8pyBgtM/AgZg45WtzaZN9UMCkBHJyctC++ZuIVPDzx+mz5+KdHj1Mqh8WSwEK/F/gj717MXHsaIUkQnBkl1KlyGWhAqruB3qVRLj3Tdh495OyZeFubW0UWp/evo0zT5+qrOWfevUgZ4CuUVwvFvF/ASFcdGxoqMrn7y+//MJwUT5pKEABClCAAhSgAAUoQAEKUIACFKAABShQQIABo3xKUIACFKAABShAARUCmZmZCAkJQVBQ0MtfN27cyAsX3b59O9q3b08/IxRgwKgRXhSWRAE9CiQ9fYo36tcVrejl7Y0/TpzUYyVcigKGERjwbk9cvXJZ6eKVKlfBrkOHC1Xc6BEf4fjRoyrP2XvkT5SvWLFQ8+pycPCNGxjYqyeE7+dUHfywjS6vAuemgGYCDfxqiP5fdZLJ8Gft2ppNwFEUMEIBVR8o6Ovujur29ph6/77KyoUgg53+/pBp6cZ9fQeMhqSmol9w/vDgVxveXLMmFoaF4ZyKDy+M8PKCEMiqraOH8J5OgY0IXszdbSJNUQAAIABJREFU1sUFvdzdMSwkROly9lZWOFmnjrbK4TwUoICWBVY/eYLljx+LZq3p74/NO3dreTVORwEKmIvAtMmTsPP3raJ2ttSsiap2dubSJvugAAUoQAEKmI2AEIIghCEUPD719sYgDw+z6ZONaF9g8t27OBwfr/HEG2vUgK+9vcbjiztQlwGjBWuzkkhQv2RJtHB2RsdSpVCSYaPFvXw8XwsCLa5cQXJ2tmimZk5OWMANwLUgzCnMQeBeejrevXFD1Erv/gMw6etp5tAie6CASQqs+2UV5s+eJard08sLB/86ZZI9sWgKUOA/gS5t2+DB/XsijiaOjljq40MmCxW4mpyMwSruKynIYi2RoLubG95zd9fqBrtF4e9w9arKzZBLW1vjYK1aRZma51BAZwKahIsuX74cI0aM0FkNnJgCFKAABShAAQpQgAIUoAAFKEABClCAAqYqwIBRU71yrJsCFKAABShAAa0KpKen4+bNm/mCRIVQ0dDQUGQXuHlZJpNh7969DBfV6hXQ7mQMGNWuJ2ejgKkJ3Lp5E+927iQqu1bduli/dZuptcN6KVAogYf376Nz29Yqzxk9fgI+GPZhoeY9duQIxowcrvKcgUOG4vOJkwo1r64GJyYmoEfHjoiOilS5RP0GDbFq/QZI+cFJXV0KzksBtQJRkZFo+0ZT0bhqdnbYVLOm2vM5gALGKqAqYLSjqyumV6qEXkFBuJuWprKFMWXLol+ZMlppU98Bo38nJuKz0FClte/w98eVpCRMf/BA6Rgh1EsI99LGcTc9Hb0UfPD2xdxzK1dGWVtb9A0KUrncv/XqaS30VRt9cQ4KUOD/AovCwrAhUvwaoOkbb+LHNb+SigIUoIBCgSkTxmHPjh2ix3b5+6OsjQ3VKEABClCAAhQwMgFho5KRCgJGR3p7YzADRo3sahlPOUIQgRBemJGTo3FRwqY3wuY3+jr0GTD6ak+u1tYYXbYshPcseVDAUAJrIyKwNDxc4fLb/PxQ0dbWUKVxXQoYlYCwgZqwkVrB490+ffHV9BlGVSuLoYAlCaSkpKBVk0ZIV/Bz37VbtqJO/fqWxMFeKWBWAnGxsWjZuKGoJ6lEgqO1a8OR9xya1fUuTDNLwsKwTsHPpVXNIQHQwNERPd3cIGykoK3NhjWtOzs3F40uXVI5vG7Jkljp66vplBxHAZ0LMFxU58RcgAIUoAAFKEABClCAAhSgAAUoQAEKUMDMBRgwauYXmO1RgAIUoAAFKKCZQP/+/bFx40a1g62srLBjxw506dJF7VgOMJwAA0YNZ8+VKWAMAqdOHMcnw4aKSunwdmfMXrjIGEpkDRTQmcDsGd9g87p1SueXSqU4duYsXAr5IcGsrCy0eb0J4uPilM7t7OyMP8+chRDGbsgjJzsbQwf0x8Xz51SW4eZeBtsPHICTk7Mhy+XaFLB4gQtnz2JI/74ih7YuLphVubLF+xDAdAVUBYw2dXTEEh8fXExKwke3bqls0t7KCvsCArTywRR9B4zuiYlRGR66PyAADjIZWl25gqzcXKUOQhBpeS2Ee/3y5Al+fPxY4To2wvdItWsjLisLna9dU3lNdvv7w1sL9Zjus5uVU8B4Babfv489sbGiAt9+pytmzptvvIWzMgpQwKACkz8fi/17dotqOFirFkpbWxu0Ni5OAQpQgAIUoIBY4EJSEoYreD9luJcXhnp6kowCCgVOJiZirIqNcBSdVNnWFlv9/PQmaqiA0RcN1itZElMrVmTIvt6uOBd6ISDE/ja/fBlpCgKA+bMiPk8okF/gUUYGul2/LmLp2bs3psyYSS4KUMCAAt9N+xq/bdwgqqBRk6ZYsW69ASvj0hSgQHEF3mr2BiKePBFNM6l8efRwcyvu9DzfRAWEO1zG3bmDEwkJReqgpJUVWjg7o52LCxo5OsJKIsSP6vYIy8hAVwXfS766ajtXV3xXqZJuC+HsFNBQgOGiGkJxGAUoQAEKUIACFKAABShAAQpQgAIUoAAFVAgwYJRPDwpQgAIUoAAFKABAk4BRIVx0y5Yt6NmzJ82MXIABo0Z+gVgeBXQssHXTRsz8eqpoleGfjsKIUZ/peHVOTwHDCWRmZqJl44ZITkpSWsTrzZph+S9rilTk3G9nYOPaX1WeO3fRErzVqVOR5tfWSZrUKZfLsW7rNtTQ4wdDtdUf56GAuQls/20Lpn/1paitUd7eGOjhYW7tsh8LElAVMFrT3h7ratTI0xgTGopTiYkqZXq5uWF8+fLF1tN3wOjqJ0+wXEmgp9DMsTp18oJThQ9dHFfxoYuPvLwwTAsBIaquyYsPSSRnZ6PFlSsqrVf7+qJWyZLFvh6cgAIU0L7A53fu4C8Ff58MGjoUYydM0v6CnJECFDALgfGjR+HQ/v2iXo7Urg0XA2+iYhbAbIICFKAABSigZYFLycn4MCRENOuHnp740MtLy6txOnMR+Ob+fexVsCGFuv72BgTAUy5XN0wrjxs6YFRowlkmw4pq1VDZzk4rPXESCmgi8PPjx1ipILBJCmAnN3vShJBjLEggPCMD7ygIher2bi9M+26WBUmwVQoYn0DYo0d4u3VL5BbYVFEikeDQydMow3sfjO+isSIKaCiw6Pu5WLPiZ9Hoeg4Oea+feFiuQGZuLoQNMA/GxRULwVEmQxtnZ7zl6oq6Dg4QXgvp4tBkE+Q+7u74vFw5XSzPOSlQKAGGixaKi4MpQAEKUIACFKAABShAAQpQgAIUoAAFKKBUgAGjfHJQgAIUoAAFKEABDQNGFy9ejFGjRtHLBAQYMGoCF4klUkCHAkvmz8MvP/0oWmHBD8vR+q23dLgyp6aAYQX2796FyV98rrKI4gSAhgQHoVeXzirnb9S0KVasXW8wiAN792DS2DFq15+1YCE6du6idhwHUIACuhdYOGc2fl21UrTQj9WqoYGDg+4L4AoU0JGAqjBLL7kcewIC8lZ+mJGBnjduIKfAh81eLUsqkWC7nx/K2dgUq1p9B4zOffQIW6OilNZ8pl49WEsk+DM+HhPu3lU6Tgg02FqzZrF6f5KZic7Xrimd4/sqVdDS2Tnv8YaXLqm8HnMrV0YrF5di1cOTKUAB3QgMCwnB5eRk0eTjv5qCfoPe182inJUCFDB5gbEfj8Sfhw+J+ngRhm7yDbIBClCAAhSggJkJXElOxlAFAaNDPT0xnAGjZna1tdOO8L5bi8BApGZnF3rCT7y98b6ewqCMIWBUABI2BPqpWjVUs7cvtBdPoEBhBXIAvHHpEoRgnoLH26VKYVrFioWdkuMpYNYCyn7W0bVHT3wze45Z987mKGAKAiMGf4B/Tp0Uldpn4CBMnCLeLN0UemKNFKAAkJaSgsZ1awMFA4QBHKpVC67W1mSycIFNkZFYFB6u8j4TTYlKW1ujo6sr3ildGhVsbTU9TaNxR+LjMUnFvTnCJCO9vDBYCxsAa1QQB1FAiYAm4aILFy7E6NGjaUgBClCAAhSgAAUoQAEKUIACFKAABShAAQqoEWDAKJ8iFKAABShAAQpQQMOA0YEDB2Lt2rX0MgEBBoyawEViiRTQocDkz8di/57dohX+OP4XvMqW1eHKnJoChhX4oE9vXLpwXmkRdnb2OH3pMmQyWZEL7dX5bYTcDFZ6vkQigfD/mqe3d5HXKOqJt0NC0Ld7V2RmZqqconf/AZj09bSiLsPzKEABLQuMGTkcx44cEc26PyAAZeRyLa/G6SigPwFVAaP2UilO1q37spjZDx9iW3S0yuJed3LC4qpVi9WAvgNGx9+9i2Px8QprlgA4X79+3mNZublodeUKUnOEj5MrPnb4+6N8MQJWhQ90LAgLUzi5jVSKv+rUgUwiVAW0CwxEXFaW0lrGly+PXm5uxboWPJkCFNCNwHtBQbiTliaafOb38/B21266WZSzUoACJi/w2fCPcOLPo6I+TtapA3srK5Pvjw1QgAIUoAAFzE3gakoKBt+8KWprsIcHRhrgZxPm5muO/Zx7+hQjb99W2JqtVAoriQQpSsJHa5YogXXVq+uFRV3AaGsXF8ypXFlpLZk5OUjMzkZiVlbee1v309NxNy0Nt1JTcT0lBcrfeRNP6WBlha1+fnBjUI5err0lLyK8Zyu8d1vwEDbd2ufvD3f+nMiSnx7sXYFAZGYmOinYTK1zt274du48mlGAAgYWOP3XX/h46GBRFTa2tjh98TLk/HfNwFeIy1Og6AIdW7ZAeNgj0QTtXF3xXaVKRZ+YZ5qNwLWUFMx68AC3FPysuqhN1ipRAn3LlEEbLW2AuzMmBjMfPFBZzrhy5fCeu3tRS+Z5FNCKwJaoKMx7JP4798XkDBfVCjMnoQAFKEABClCAAhSgAAUoQAEKUIACFLAQAQaMWsiFZpsUoAAFKEABCqgW6N+/PzZu3KiW6dKlS6j7SgiI2hM4wCACDBg1CDsXpYDRCCgLWbx08xasGApgNNeJhWhX4OH9++jctrXKSXv27oMpM74t1sIbfl2D72eqnmPwhx/hs3Hji7VOYU9OTEzAe10648njxypPrVWnLtZu+Q1S/l1QWGKOp4DOBLp3bI87BT7cLQVw7nnwoM4W5sQU0LGAqoBRYekz9erB+nmg5dOsLHS8dg3pKgI2hXNWVKuGeg4ORa5c3wGjg0NCcDU5WWG9jlZWOFanzsvHvr5/H/tjY5X29qGnJz708ipy70NDQnBFSS3tXV3x7Ssf+ul14wbupqcrXWuIpydGFKOWIjfBEylAAbUCHa5eRfSzZ6JxP6xchTdbtFR7PgdQgAKWKfDJsCE4deKEqPl/6taFXCq8OuFBAQpQgAIUoIAxCdxIScEgBQGjgzw88CkDRo3pUhlNLao292nu7Ay5RIIjSjbJEZo4WKsWSushaLO4AaOqwJ9mZ+OvhATsiI6GEHqiydHAwQE/VqumyVCOoUCRBHJyc9H08uW8DagKHj3c3DCpfPkizcuTKGDOAsJ7n8J7oAWPTu90xXfz5ptz6+yNAiYhkJubi7dbt0SYgkCsr6Z/i3f79DGJPlgkBSggFli+ZBF+XrpUIc0OPz+Ut7UlGwXyNvbYHRODZeHhSFCxqW1hqYT7hCaXL4+KxXyerY+MxGIlG/O+qGlKhQp4p3TpwpbI8RTQmoDwDkG369cRlpGhcE6Gi2qNmhNRgAIUoAAFKEABClCAAhSgAAUoQAEKWIgAA0Yt5EKzTQpQgAIUoAAFVAtoGjDaqFEj/Pvvv+Q0cgEGjBr5BWJ5FNCxQIcWzfE4PCzfKtZyOS7cCNbxypyeAoYTmDfrO6xf/YvKAtZt3YbaxQxKj4+LQ5vXmyBLxQ2Qzs7O+PPMWchkMr2A5GRnY+iA/rh4/pzK9dzcy2Drnr1wLVVKL3VxEQpQQDOBBn41kJmZmW+wi0yGI7VrazYBR1HASAXUBYweCAiAu1z+svrVERFYHh6uspvKtrb4zc8PkiL2rO+A0XeuX0e4khu+PeRy7AsIeNnJmadP8WmBsOFX2yxvY4Md/v5F6jwxKwttAgMh/pj6f9PNr1IFQpjEi+PDkBBcUhJGKozpWro0vqpQoUi18CQKUEC3Ak0vXUKmglAKbbwW0m3lnJ0CFDCkwPAP3seZ/7F3J1BVlfv7wB9mAUFmUMB5AgQcKocm5zHT1Cw1LYesrExt9v7StJuamTZppalZ5pTapFZqapbzxCyIA6KAgCCizNN/vfzzLmTvfQY483n2Wi3vuufd7/v9fvZBYbPP8/7zt6SEY507w+7fQHhj1se1KUABClCAAhS4W+BsYSHGn5X+zm+8vz9eCQoiFwXuEhD3gwbGxCBHZjMKMVDc4xEBo3NSUhTlXg8OxhN+fnqX1WfAaM3i/7l5E/NSUnBDg7ATEWAywtdX771zAesUeD81FT9mZ0uat7exgbh/7mWAYF/rlGfX5iwg/j0bIBMwOuiRoVi07GNzbo21U8BiBDat/w4L570r6cfP3x97/jlsMX2yEQpYm0BpSQnuDQ8DZH4P2cTJCetDQiA2WeVBASEgNhfelZuLTZmZKje31UbL1sYGY/38MC0wsPo+Rl2Or9LTsSojQ+WpYnNesUkvDwoYS+Bwfj6mKzw/xnBRY10VrksBClCAAhSgAAUoQAEKUIACFKAABShgzgIMGDXnq8faKUABClCAAhTQmYCmAaNiwR9//BHDhw/X2dqcSPcCDBjVvSlnpIC5CFRVVaFLSDtUVFTcVbKnlxcOHDthLm2wTgpoJSDCPvt074q8vDzF8wKDgrFr/wGt5lUaPOOF57B/716Vc330+XL0HTBQJ+upm2TJgvfx3do1KoeJsNP1W7cjJCxM3XR8nQIUMKBARloaBvZ8SLJiiIsLvgsJMWAlXIoCuhdQFzC6ISQEbV1c/rdwaWUlRCBntkLYwZ2BbzdtipF1/FC/oQNGu50+jXKZD9iIXlo6O2NLaOj/+q+sqqoOAc2v9X18zSuzOTQUrZydtb5Y27OzsSA1VfY8Fzs77IuMhPjQ+p3j1QsX8JeK76sebNQIy1q31roOnkABCuhXQPw92uPMGdlFft69B81btNRvAZydAhQwW4FnJzyF40eOSOo/2aWL2fbEwilAAQpQgAKWLJBUWIhxMgGj4/z9MZMBo5Z86evUW/Tt25iclKR47t5/7wv1iopS3Jymi5sbvmrbtk7ra3OSoQJGRU0pxcV4NilJbcioj4MDfo+I0KYNjqWARgIlVVV4+MwZ2fvHY/39MYt/n2vkyEHWJ5BbXo7+0dGSxgcMGYLFH39qfSDsmAImKFBcVITe3buioKBAUt3Kdd+ha48eJlg1S6IABTQRmDjmCZw+eVJ2aGTDhljVti1ECCQPCtQUOH3rVnXY6L68PORrsNGHOr1AJyeIENBwV1d1QyWvr8nIwIr0dJXnzW/RAoMZMKq1LU/QncCM8+chNsepfbi4uMh+f6W7lTkTBShAAQpQgAIUoAAFKEABClCAAhSgAAUsU4ABo5Z5XdkVBShAAQpQgAJaCmgTMNqsWTMkJyfDwcFBy1U43FACDBg1lDTXoYDpCWRnZaLv/dIHcVu2ao0ff//D9ApmRRTQgcAfO3fijRnTVc40/dXXMPn5F3SwGrBvzx7MnPa8yrl6PPgQvlizVifrqZpk16+/4O1ZM9WuM2/RBxg+cpTacRxAAQoYVuDo4UN47ukJkkUHe3tjfvPmhi2Gq1FAxwLqAkaXt2mDru7ud626KycHc1JSVFbibmeHX8PD4Wpnp3XFhgwYLaiowMNRUYo1RjRsiDXt2t31+uLUVGzJzlY8Z0rjxni+SROt+34pORlH8/NlzxMfjBAfkKh5zEtJwa85OYrrhLq44FuGIGt9HXgCBfQtIAKaB8XEyC4jNhwRG4/woAAFKCAnMHHMkzh9UroxEQNG+X6hAAUoQAEKmKZAclERxiQkSIob4+eHV4ODTbNoVmU0gWVXr+L7zEzZ9WtudCVCSEUYqdwh4mFEEGkje3u99mHIgFHRiLrw1TvNftO+PTrUIbhEr1ic3OwF5ly6VB2yU/twtrXFjvBwvX+9mT0gG7BagZti81mZgNH+gwbjw08/s1oXNk4BUxNYsnABvluzWlLWPfd1xervN5hauayHAhTQUCDt6hU8NnAASkpKZM8Y7uOD/2vWTMPZOMzaBCoBxN6+jb9u3sSBGzeQqvA+0sRF3Kd4s2lTjNJyc+KNWVn46MoVlUvMbtYMI3x8NCmDYyigc4GrJSV4LC5OsgmQra0tUlJSEMx7vzo354QUoAAFKEABClCAAhSgAAUoQAEKUIACli/AgFHLv8bskAIUoAAFKEABDQS0CRgV0y1btgwzZszQYGYOMYYAA0aNoc41KWAaAjFRZzD+cWmIYPcHHsSXa78xjSJZBQV0LPDshKdw/MgRxVltbGyw559D8PXz18nK5eXl6Ht/d9yQ+dDXnQXEmr/t/wuNAwN1sqbcJMlJSRg7YjhKS0tVrjF67Dj8Z958vdXBiSlAgboLbNnwPd6fO0cygQgCEIEAPChgzgLqAkYXt2yJ3p6ekhZHJyTgYlGRytYnBARgeh3+jTVkwOjl4mKMjI9X7KO7uzs+a9Pmrtdjbt/GpKQkxXOaOjlhe4cOWr0tRNBpr+hoVFZVyZ63tHVrPNSo0V2vLb1yBRuyshTX8XN0xK7wcK3q4GAKUED/AheKivCETMiQWDnq3HmIn1F4UIACFJATmDB6FKLPnLnrJfE3xokuXQhGAQpQgAIUoIAJCoj7JuL+Se1jtJ8f3uCHzE3wihm3pKGxschQ+D3S1MaNMfXfzWy+uXYNn6elKRb7TrNmGKbngA1DB4yKZmdfuoTdKn7fJ8bU9V6kca88VzdlgeKKCjykcM92UkAAptXh3rcp98vaKKBLgfyKCvSW2dytT/8BWLp8hS6X4lwUoEA9BDKvXcPAhx9EZaWIk7v72LnvAIL4c0s9dHkqBYwrcObUSYhNy6oUnj94o2lTjNYy9NG4HXF1YwmcLSzE77m51f/llJXVqYxx/v6YGRSk8bk/X7+O9y5fVjl+VnAwxvKZPY1NOVC3AkuvXsUGmY2CRowYgW3btul2Mc5GAQpQgAIUoAAFKEABClCAAhSgAAUoQAErEWDAqJVcaLZJAQpQgAIUoIBqAaWA0UeGP4YdP/0oOdnT07N6F0R3d3fSmqAAA0ZN8KKwJAoYSGD3rp14/ZXpktUYMGigC8BlDC6QkZaGQb0eVnxoVRTU/f4H8OU363Ra2+L/vofv16kO7X122ot4aeYsna57Z7KbN/PwxKNDkZGernL+iI6dsHbjJtjb2+ulDk5KAQrUT2DJgvfx3do1kklWtmuHzg0b1m9ynk0BIwuoCxid06wZHpUJJTh16xaeO3dOZfX2Njb4sUMHNHZ01KpLQwaMquujj6cnPmjZUlL/4NhYZKkID98QGoq2zs4a970rNxdzLl2SHe9iZ4d9kZEQnjWPVRkZ+ErF9xhi9PEuXcCoQo0vAwdSwCACp2/fxlSZkGIHR0ecjD9rkBq4CAUoYJ4CY0c+hviYmLuKt7WxwfHOnc2zIVZNAQpQgAIUsHCBlOJijJLZ1GSUry/eatrUwrtne9oIJBUWYtxZ5Z8Hvw0JQaiLS/WUSsG1d9a7v1EjfNK6tTbLaz3WGAGjx/PzMS05WWWtLZ2dsSU0VOt+eAIFlATeuHAB+/LyJC83tLPDjvBwiD95UIAC8gJiU7WHZQJGe/frh2UrviQbBShgQgIzpz2PfXv2SCp6fOxY/N+890yoUpZCAQpoK/DT1h8w9+23ZE8Tv1tY0aYN7nFz03ZajrdSAbFVbtTt29hz4wb25uYit7xcK4n/NGuGxzTcEGXfjRt44+JFlfM/16QJnm3cWKsaOJgCuhAorqzEgJgYiJ95ah/79+9Hz549dbEM56AABShAAQpQgAIUoAAFKEABClCAAhSggNUJMGDU6i45G6YABShAAQpQQE5AKWD01z1/YsITj+NGbq7ktBkzZmDZsmUENUEBBoya4EVhSRQwkMC3q7/GR4sWSlZ7e867eHL8eANVwWUoYDiBT5Z8iDVfqf6gSJPAIDQJDNRpUbm5Obh4/rzKOX18/bDnn0OwtbXV6dqVlZWY8tQ4nDpxXOW8vn7+2PLLr/Dy9tbp+pyMAhTQncDLU5/Fwf37JBP+HhEBHwcH3S3EmShgBAF1AaOzgoMx1s9PtrKZ58/j75s3VVatFNCp6iRDBozuzs3FbIVgT1GjCFcVIau1j+VpaVh77ZpiG5MCAjBNi+9rXr9wAftlPqwuFhji7Y15zZtL1tqclYUPr1xR6b83MhIeDDA3wlcWl6SAssBfeXl49cIFyQD3Ro3w98nTpKMABSigKPDEsKFITEi463U7GxscY8Ao3zUUoAAFKEABkxRILSnBiLg4SW0jfH0xmwGjJnnNjFXUivR0rMnIkF1e3NcR93dqHoNiYpBdViY73sHGBgc6doSTjn/nVXMxYwSMVlZVVQfVFVVWKl4msUnPwY4djXUZua6FCdwuL0ev6GiIEJ3axwtNmmAyg2ws7IqzHV0LFFZWQvx7Uft4uHcffPrVSl0vx/koQIF6CJw8dgyTnxormUFsivbPydNooMWGivUog6dSgAJ6Eljw7lxs/n697OyudnbYGBKCJk5Oelqd01qqgPgZ/ZecnOoNcZXuT9Tu3cveHj+Hh8NZg/sVsQUFmJiYqJJvtK8v3uD9NUt9i5l0X9uys7EwNVVSY2hoKOJlNpsy6WZYHAUoQAEKUIACFKAABShAAQpQgAIUoAAFTEiAAaMmdDFYCgUoQAEKUIACxhNQChjd88/h6sCb9975P0lxDg4OSE5ORjOZQAzjdcKVhQADRvk+oID1Cnzw3nxs+HadBGD9D9sQzg8+We8bw0I7F0GbvbreizyF0CxTaPvjL75Cr759dVqKCBEWYcKqDnt7e6zfuh0hYWE6XZuTUYACuhUY1r8fUi5dvGtSEUl8vEsX3S7E2ShgBAF1AaOqPiwtgjJGxcdDfHhA1bG2fXuEu7pq3J0hA0Y3ZGZi6dWrirWN8fPDq8HBktfPFxXhyVoBXzUHBTg6Ykd4uEY9l1RWond0NMSfcsfHrVvjgUaNJC/tysnBnJQUlWtsDg1FK37wT6PrwEEUMJSA+LDVfJmv3YAmTfDHX38bqgyuQwEKmKHAyCGDcP7cubsqFwFSRxgwaoZXkyVTgAIUoIA1CFwtKcFwmYDR4T4++D8+u2ENbwGNe3w8Ph6Xiotlxw/z8cE7td4vi69cwZasLMX5F7Rogf5eXhqvr+1AYwSMihonJCYioaBAZblHO3eGvY2Nti1xPAUkAtPPn8dhmc21GtnbV9/31SQUh6wUsGYB8fuO+2UCRh/s2Qufr1L9DIU1u7F3ChhL4LGBA3DxgnTz5jffmYOxE542VllclwIU0IFAVVUVJo8bq7hBelMnJ3wXEgIRNsqDAtoKlFZWQmyasj4zU6NTpzZujKnPSueGAAAgAElEQVRNmqgdm1laiiGxsSrH1WWzY7ULcwAFNBAYHR+PizL38b766itMnTpVgxk4hAIUoAAFKEABClCAAhSgAAUoQAEKUIACFJATYMAo3xcUoAAFKEABClAAgKqAUV8/P4wYPBAXz0sf9Hrsscewfft2GpqYAANGTeyCsBwKGFBg9KNDkXQ2QbLiwZOn0KiRhwEr4VIU0L/An7v/wKwXp+l/oXqsoOsPsmja87xFH2D4yFH1qJynUoAC+haorKhAl7AQiD9rHt4ODvgjIkLfy3N+CuhdQF3A6MSAALwYGKhYx6LUVGzNzlZZZzsXF3wfEqJxL4YMGP00LQ1iPaVjSuPGeF7hAw6jExJwsahI8VzRs+hd3bEvLw9vXLggO8zFzg77IiNlgxGO5Ofj5eRkldOvaNMG97m7qyuBr1OAAgYUEB+w+lgm2Lht+/b44dedBqyES1GAAuYmMHxAf1y6ePf3DI62tjjcqZO5tcJ6KUABClCAAlYhkF5aikdlwhAe9fbGnObNrcKATaoXSC0uxoj4eMWBS1q1Qk+Pu393fDQ/Hy+puCfU19MTi1q2VL94HUcYK2BUKfCxZhs/d+iAQCenOnbG0yjw/wVulJejf3Q05LbVmhEUhKf8/UlFAQqoESitqkKP06clo+5/6CGsWL2WfhSggIkJ/LT1B8x9+y1JVV7e3th35BhsGOBuYleM5VBAO4GS4mIMG9AfGelpsife4+aGFW3bQmy0zIMCdRH4ITsbi1NTZX+Gqjmf2LBhb2Qk1G0LIn4Wu+/UKZXziU2OxWbHPChgSIGTt27h+VqbQYr13d3dkZWVBSfekzLk5eBaFKAABShAAQpQgAIUoAAFKEABClCAAhYmwIBRC7ugbIcCFKAABShAgboJTJw4Ed98843k5F37DyAwKBgnjx+r3mlW7jhy5Ai6detWt4V5ll4EGDCqF1ZOSgGTFxBBACIQoPYhHsaNOicNiTb5hlggBdQIvDBpIg7/fdCknWxtbbHnn0Pw8fWrd53JSUkYN2oExMO5qo5RT47BO+/9t97rcQIKUEC/AldSU/FIn16SRfigsn7dObvhBNQFjI7x88OrwcGKBeWXl2NwbCyKKytVFj2/eXMM9vbWqDFDBozOSUnBrpwcxbpeDw7GE37y3x+svXYNy9PkP4QjJnwmIAAvqQhnvbPoO5cu4bfcXNkaVIWOnCsqwtgE6aYFNSea36IFBnt5aeTOQRSggGEEVqSlYY1MsPG9Xbvh6/XfG6YIrkIBCpilwNC+vZF6+fJdtTewtcU/DBg1y+vJoilAAQpQwPIFMktLMUQmYHSItzfmMWDU8t8AGna4JiMDK9LTZUc72Nhgf8eOEN/z1TzKqqrQKypK8X6ck60tDnTsCHG+Pg5jBYyquod2p89v27dHqKurPtrmnFYkIMJCRGhI7cPLwQE7OnSA2OiBBwUooFqgoqoKXWUCRrs/8CC+XCt99pWeFKCAcQVKS0vRt0d33LyZJynk81Wr8WDPnsYtkKtTgAL1FrienYVH+vZBUWGh7Fxj/f0xKyio3utwAusVWJmRgZUK9zdqqnzVti26uLmphRoRF4fUkhLFca52dvirY0e183AABXQp8PqFC9ifJ/1+6dVXX8WSJUt0uRTnogAFKEABClCAAhSgAAUoQAEKUIACFKCA1QkwYNTqLjkbpgAFKEABClBATmDu3LmYP3++5KUPP/kU/QcPqf7/X5wyCf/89ZdkTKdOnXBa5sFNShtPgAGjxrPnyhQwlkBcTDSen/gMbuXnS0pwcXHBkehYY5XGdSmgF4GMtDQM6vUwqqrEvuKmfTz/8nS8MP2VehUpHrZ/4tGhyFDzsGREx05Yu3ET7O3t67UeT6YABfQvcOjgQUybPFGy0KM+PpjTrJn+C+AKFNCzgLqA0RE+Ppit5r0ugvJEYJ6qw9fBAT+Hh8NRg2ADQwaMTktOxnGZ783v9LKgRQv0VwjozCotrQ5XVToCHB2xIzxcpUulCISIjkZBRYXsuE/btEEPd3fZ13LKyjAgJkbl/K8EBWG8v7+e30WcngIU0EZgUWoqtmZnS07pN3AQlnz2uTZTcSwFKGBlAoN6Poz0tKt3de1ia4uDDBi1sncC26UABShAAXMRyC4rwyCZn9sHeXnhvRYtzKUN1qlnAVX35rq7u+OzNm1kK1AKNLgzeGnr1nioUSO9VG+sgNFZ58/j4M2bKnvaEhaGlg0a6KVvTmodAkrh0KL7N5s2xeO+vtYBwS4pUE8BsSXdfadOSWbp2qMHVq77rp6z83QKUEAfAp8vW4pVK5ZLpo7s1AnfbtmqjyU5JwUoYGCBs/HxGDtiOCoVNo/l5qUGviAWuJzSZg01Wx3t54c3VGxyfGfsGxcvYt+NGyqV9kZGwoPP31rgO8k0WxL3C4bGxqL29ts2Nja4fPkygjV4X5tmZ6yKAhSgAAUoQAEKUIACFKAABShAAQpQgAKmIcCAUdO4DqyCAhSgAAUoQAEjC/z8888YPny4pIr7H3oIK1avrf7/Uy9fxrAB/VApE06xbt06TJgwwchdcPk7AgwY5XuBAtYlcOLoUbz47GSUFBfLNt4kMBC/HThoXSjs1uIFln+8DCuXm0dIjo+vH/b8cwi2trZ1ui7i4dspT43DqRPHVZ7v5e2NbTt/g/iTBwUoYPoCG7/9Fovemycp9O2mTTGSHyQ1/QvICtUKqAsYHebjg3fUBIyWVlZiWFwcRHCGquO5Jk3wbOPGamsyZMDoEwkJuFBUpFjTirZtcZ+bm+LrkxITEVNQoPj6dyEhCHFxUXz9SH4+Xk5Oln3d3d4eeyMiYKsQyiri28UHdFXFuD/l748ZQUFqzTmAAhQwnMDsixexW+bDUE+OH4+357xruEK4EgUoYHYC/R7ogazMzLvqbmhnhwMdO5pdLyyYAhSgAAUoYA0CShuDDPDywvsMGLWGt4DaHjP+DSZQGigCN0TwhtzxS04O5qekKK4x1Nsbc5s3V1tDXQYYK2BU3X040ctvEREQGx3xoEBdBZTeZ36OjvilQwfYa7CBVl3X5nkUsDSBe2QCRu/t1g1ff/e9pbXKfihgEQI5169D3H+skHnufOe+AwhiaJZFXGc2QYHfd+7AmzPkN2AX3+uuadcOoa6uhKJAnQSSi4owJiFB5bktnZ2xJTRU7fwrMzKwMj1d5bhPWrfG/XraXEVtgRxgdQKfpaVh3bVrkr6HDh2KX375xeo82DAFKEABClCAAhSgAAUoQAEKUIACFKAABXQtwIBRXYtyPgpQgAIUoAAFzFKgtLQUHh4eKKoVfiF2PhShdI2bNKnua8G7c7H5+/WyPV6/fh3eDLQyievPgFGTuAwsggIGEfhz9x9445XpKC8vl13P3t4e3/7wA8I6RBikHi5CAUMIiMDNfg/cj+vZWYrLiff+lBem6b0c8SD8Dxs3qF3n81Vf48GevdSOkxuw7INF+ObrVSrPFf2u3bgJER071WkNnkQBChheQISLipDR2od4qD6iYUPDF8QVKaBjAXUBo494e+NdDcIIduXkYI6KUANRdgNbW/zYoYPaD/kbMmC0T3Q0bip8jy5q3hgaijbOzorqW7KysPjKFcXXJwQEYHpgoOLrCy5fxvbr12Vf1yTctX90NHJV1D/Qywv/ZWiJjr9qOB0F6ifwYnIyjuXnSyaZPutVTDbAz0b1q55nU4ACxhTo3b0rxP2Nmoe7nR32MWDUmJeFa1OAAhSgAAUUBW6Ul6NfdLTk9X6enljYsiXlKIDvMzOx7OpVRQlVYZl5/76/lDaecbWzw/7ISMWNa+rDb6yAUXX3wcT2gf907gxHBkDW5/Ja9bkpxcUYFR8vazCneXM8ymftrPr9wea1FxAbpFXWOq3LvfdhzYaN2k/GMyhAAYMIvDVzBn7b8atkreGjRmHewg8MUgMXoQAF9C+wZMH7+G7tGtmFPO3tsT4kBP6OjvovhCtYpIC6TX413TjvcH4+pits1nsH7umAALys4nkciwRmU0YRKK2qwsCYGOTLPJ+1e/du9OvXzyh1cVEKUIACFKAABShAAQpQgAIUoAAFKEABCliSAANGLelqshcKUIACFKAABeolMGnSJKxdu1Yyx9NTnsWsN9+q/v/zb97EwIcfREFBgWTcuHHjsH69fPhovQrjyVoLMGBUazKeQAGzFPhl+3bMeesNVFXJf8TLwdERP/y6Ay1atjLL/lg0BZQE/tr3J6Y/N1UlUO9+/bBsxZd6RxRffyLsNDsrU+Vavfr2xcdffKV1PSJEeNaL6oNS33nvvxj15Bit5+cJFKCA8QSmTZ6IQwcPSgrYExkJ8WA9DwqYu4C6gFFtAipHJyTgYq0NUWr7aBJYaqiA0fKqKnQ7fVrlJfw9IgI+Dg6KY/IrKtA3OhqVCt/rBzg6Ykd4uOz54qcDca5SwOnnbdqgm7u7yvqeTEjAeRXm97q54Yu2bc39bcr6KWBRAhPOnkVCYaGkp3kLF2H4qMctqlc2QwEK6Fbg4Xu7IC8v765JPeztsTcyUrcLcTYKUIACFKAABXQiID5w3lsmYLS3pycWM2BUJ8bmPsnkpCRE374t20ZLZ2dsCQ1V2eLTiYmIl3km6M5JK9q2xX1ubjpnMkbA6KXiYjyuEPx4p8HWzs7YpMZM5xic0KIExp09iySZezaBTk7VG2eJEFseFKCA5gLi9y/i9zA1j0733INvNm7WfBKOpAAFDCqQdDYBox8dKllTbKZ88ORpuLq6GrQeLkYBCuhPYPK4sTh5/Jj8z6MNGuC7kBA42fI7YP1dAcudeVFqKrZmZ6ts8O9OneCs5v1VWlmJB6OiUKHwLI5YoIOrK75p395yMdmZyQj8kpOD+TKbbrdq1Qrnz583mTpZCAUoQAEKUIACFKAABShAAQpQgAIUoAAFzFmAAaPmfPVYOwUoQAEKUIACOhU4duwYunXrJpnTxcUFu/8+BLd/wye++XoVln2wSHbt/fv3o2fPnjqti5NpL8CAUe3NeAYFzE1gzcqv8MmHixXLbuDsjB93/Y4mQUHm1hrrpYBaAREuKkJGVR3Lln+B3v37q51LFwM+/WgJVn/5hcqpbG1tseefQ/Dx9dN4yeSkJIwbNQIlxcUqzxk+chTmLfpA43k5kAIUMA2BR/r0wpXU1LuKsbexwdHOnU2jQFZBgXoK6DJg9NStW3ju3Dm1FX0fEoJ2Li6K49ZnZuLjq1cVX7e1scFxHXwNZpaWYkhsrMp6T3TpAhs1Hb2cnIwj+fmKo75t3x6hMh+4O3P7Np5NSpI9z12EhUVEQPSq6ngpORlHVazdskEDbAkLU3tNOIACFDCcwLC4OKSVlEgWFBsviA0YeFCAAhRQEri/c0fcvnXrrpe9HRzwR0QE0ShAAQpQgAIUMEGB2xUV6BkVJamsp4cHlrTipoMmeMkMWpIIoO0THQ357SmBpwMC8HJgoMqaVmdk4Iv0dMUxj/v64s2mTXXelzECRjdnZeHDK1dU9jLMxwfvNGum8345oXUIiGBRETAqdyxo0QL9vbysA4JdUkCHAj1On0ZprUCojp07Y93mH3S4CqeiAAV0LfDUqJGIjZb+HDPzjTfxzLOqN5nWdS2cjwIU0J9AaWkpHu3XFxnpabKLDPH2xrzmzfVXAGe2WAFxn0Lcr1B1bA8LQ9MGDdQaTElKQpTCxiziZPE0zb6OHeFmZ6d2Lg6gQH0ERsfH46LM8+Gff/45XnzxxfpMzXMpQAEKUIACFKAABShAAQpQgAIUoAAFKECBfwUYMMq3AgUoQAEKUIACFKghEBERgViZEIznX56OF6a/Uj2yrKwMI4cMwuVLlyR2LVq0wNmzZ+Hk5ERXIwowYNSI+FyaAgYQWDR/HjZ+963iSq6urtixdx+8fHwMUA2XoIBhBa5nZ6HfA/ejsrJScWERin7g2AnY29sbpLi0q1cwuJf6gPUXZ87C1GmaPfQlgj1GPTIYGSo+wCmaCwkLw/qt2w3Wq0FAuQgFrECgsqICXcJCIP6sefg5OmJXeLgVCLBFaxDQZcCo8Jp1/jwO3rypkq6Dqyu+ad9eccyWrCwsVhEYoKuA0fiCAjydmKhYh7udXfWHEdQdO3Jy8G5KiuKw8f7+eEVmQ4GlV65gQ1aW7HmP+fjgPxoEIsy5dAm7cnOVe7C3x77ISHUt8HUKUMCAAr2ionCr1vcWYvk1Gzaiy733GbASLkUBCpibQNeIDiguKrqrbF8HB/zGgFFzu5SslwIUoAAFrESgsKICD8kEjD7k4YGlDBi1kneBcpvbsrOxsNbGVjVHf92uHTo2bKjS6VxhIcYqBCKKE/UVRm/ogFERwjoyLg6pMpt11ARa2LIl+nl6Wv17iwB1E3g8Ph6XZMJCmjdogK3cwKluqDzL6gUeOHMGxbWeFwmP7Ij1W7dZvQ0BKGDKAr/t+BVvzZwhKbGRh0f1M15i42YeFKCAZQjcyM3FoF4Po6iwUNKQ2HhZPGfgwuBGy7jYBuxiTUYGVqh5llbdpsR3yv322jV8miYfgntnzPstWmAAN4Qw4BW2vqWib9/GZJnNo11cXCA+Cyb+5EEBClCAAhSgAAUoQAEKUIACFKAABShAAQrUX4ABo/U35AwUoAAFKEABCliQwOrVqzFlyhTZjsRDXJ7//qI8JuoMxj8+SnbcO++8g/nz51uQivm1woBR87tmrJgCmgiIQMW5b7+JX7ZvVxzu3qgRdv65H+JPHhSwRIGVyz/H8o+XqWztiXFPYfa78wzavvi+SHx/pOpoHBiI3/b/BRsbsce58iG+1l+Y+AyOHj6kcpyXtze2/PIrfP38DdorF6MABeovkHLpIob17yeZSHywW3zAmwcFLEFA1wGj4oP+o+LjUVklPvqvfCxu1Qq9PTxkB/x4/Trev3xZ8WRdBYwezMvDrAsXFNdp1qABtmnw4fHCykr0jopCuULPAY6O2CETSjwgJgY5ZWWy669o0wb3uburfYstvXoVGzIzVY472rkzxAeAeFCAAsYXEH8z3nvqlGwh23b+htZt2xq/SFZAAQqYrMA9oe2rN5areTR2dMSv3PzAZK8ZC6MABShAAesWEIFaIlir9vFAo0b4uHVr68Zh95iWnIzj+fmyEg3t7LC/Y0docjdnUEwMshXuL4nJ17Zvj3BXV52KGzpgdH9eHl5XcQ9PNNfI3h67IyJgx3tgOr3W1jJZWkkJhsXFybb7UatWeFjhPra1+LBPCtRVQO7fi7CICGzY9mNdp+R5FKCAAQQqKirQ74EeyLl+XbLasuVfoHf//gaogktQgAKGEjiflISRjwyWXe69Fi0wiMGNhroUFrPOkitXsElho907TYqN88QGeuqOrNJSDImNhaqnj7q6u2N5mzbqpuLrFKizwOyLF7H7xg3J+dOnT8cnn3xS53l5IgUoQAEKUIACFKAABShAAQpQgAIUoAAFKHC3AANG+Y6gAAUoQAEKUIACNQRKS0sRHByMLJlfwIvwqp9374Hrvx8SmPvWm/hp21aJn729PeLi4tCOwThGe28xYNRo9FyYAnoTKC8vx8xpL+Dg/n2Ka4iwwV37DsCZu9bq7TpwYuMKVFVVoe/9PXA9O0tlIeu3bkN4ZEeDFrt100a8987/qV3zizVr0ePBh1SO++TDxViz8iuVY8T3W2s3bkJEx05q1+QAClDA9ATEv+cvT31WUthIX1+83bSp6RXMiihQBwFdB4yKEhalpmJrdrbKakQY1o8dOsgGX+7MycHclBTF83UVMLo9OxsLUlMV1+nUsCFWaXjP5M2LF/GnzAPldyb/pn17dKgR5pBYWAhhL3e429tjb0QERJ/qjrXXrmF5WprKYTvDw+Hv6KhuKr5OAQoYQCC/vBy9o6NlV9p76DA3JTDANeASFDBngU7t2kBsdlLzCHJywk8dOphzW6ydAhSgAAUoYLECpVVV6HH6tKS/Hu7u+JTBBxZ73TVprLCiAj2joxU36BEBLiLIRZNjYWoqtqm4DzfB3x/Tg4I0mUrjMYYMGL1cXIxnz51DrooQVVH40wEBeDkwUOMeOJACNQVuVVSgV1SULMrJLl2IRQEK1FHg4agoFFRU3HV2SFgYNv30Sx1n5GkUoIChBFatWI7Ply2VLBcWHoEN2xkSbKjrwHUoYCiBiWOexOmTJyTLiaB9EbjPgwLaCLxx8SL2qXh2RjwFc7xLF402VRHrTjt3Dsdv3VIsQcy3NSwMYgNhHhTQtYC4HzUoNhYVtTactrGxQXJyMlrx70hdk3M+ClCAAhSgAAUoQAEKUIACFKAABShAASsWYMCoFV98tk4BClCAAhSggLzAwoULMXv2bNkX27Rrh6/Xb4CHhwdu37qFIb17Ii8vTzK2e/fuOHz4MImNJMCAUSPBc1kK6EmgqKiwOoTsxNGjiiv4BwTg17374OTkpKcqOC0FjC9w6OBBTJs8UWUhgUHB2LX/gMGLFV+nD3TuBBEGrOroO2AgPvp8ueKQP3f/gVkvTlNb/3/mzcfosePUjuMAClDANAW+W7sGSxa8LylubvPmGOrtbZpFsyoKaCmgj4BREaA3ODYWxbUCsGqX9kpQEMb7+0sq3n3jBmZfvKjYia4CRldmZGBlerriOr09PbG4ZUuNRPfn5eH1CxcUx47z98fMGmEOK9LTsSYjQ3b8CF9fzNYwxPjn69fx3uXLKmv8tn17hNYIN9WoIQ6iAAX0InClpASPxcXJzn0i/iwcGQasF3dOSgFLEYhsI/0gr/jA5LawMEtpkX1QgAIUoAAFLEpAfPC8q0zAaFd3dyxnwKhFXWttm9mRk4N3VWyus6BFC/T38tJo2n9u3sSM8+cVx4pNfn4ND9doLk0HGSpgVPQmnPLU/E7Py8GhOnTfxdZW0xY4jgISge6nT6OsVmCIGHSkc2c4aLARFEkpQAGpQO+oKOTXChhtFxKKLb/8Si4KUMDEBW7ezEPfHt1RWloqqXTnvgMICg428Q5YHgUooI1Abm4uenW9V3KKvY0N9kVGwsXOTpvpONaKBaoADIiJUblJSCN7e/wZGamx0t4bN/CWiueHxES9PDzwIYMeNTblQM0FvkxPx9cyz3YNHDgQv/32m+YTcSQFKEABClCAAhSgAAUoQAEKUIACFKAABSigVoABo2qJOIACFKAABShAAWsTuHXrFvz9/VFUVCTbetNmzbB24yb4+Pph588/YfZrr8qOW7t2LZ555hlr4zOJfhkwahKXgUVQQCcCt/LzMWX8OCQmJCjO16xFC2zf9Tvs7e11siYnoYCpCojgTRHAqep4aeYsPDvtRaO08MaM6fhj506Va9vZ2WHfkWPw8PSUjLt08QKeGPYoSoqLVc7h5e1tEuGiL0x/xSjOXJQCliDw/tw52LLhe0kr69q3RxjD+izhErMHAPoIGBWwa65dw4q0NJXG4oMoO8LD4V7rAykH8/IwS0VYp64CRhekpmJ7drZijY/7+uJNDYM+y6uqID4sW6gQqiqCDnZHRPxvrcfj43FJ4XuJL9q2xb1ubhq9P9VZiUmWtmqFhzw8NJqPgyhAAf0KxBcU4OnERMkidvb2OH02Sb+Lc3YKUMCsBcrKynBPaHtJDy2dnbElNNSse2PxFKAABShAAUsVqARw36lTkvbEz/ziZ38e1isw6/x5HLx5UxZA3PcSAS4NNQxwEYGIIvBTLhjxzgKbQkPR2tlZZ+D6Dhg9np+P1deu4dStWxrV/EHLlugj8/s8jU7mIAr8KzA4JgZZZWUSjw2hoWirw68fglPAmgT6REfjZq2Q6Dbt2mHrjl3WxMBeKWC2ArNfnYWdv/wsqf/dBQvx2OOjzbYvFk4BCsgL9L2/O7KzsiQv/rdFCwzUcAMM2lIg6vZtTElS/TvviIYNsaZdO42xxP21R2JjkSUTel1zkhVt2uA+d3eN5+VACqgTEJtH9YuJgdhku/axc+dODB48WN0UfJ0CFKAABShAAQpQgAIUoAAFKEABClCAAhTQQoABo1pgcSgFKEABClCAAtYjsHDhQsyePVuxYf+AAHy9fgNE2OjkcWNx8vgxyVgPDw9cunQJ4k8ehhVgwKhhvbkaBfQlcD07C1OeegoidFDpaBcSgk0//QJbW1t9lcF5KWASAnk3bqBXt/tQqRCuJYq0sbHB7r8Pwc/f3yg1Hzp4ENMmT1S79iuvvY5Jzz0vGTf9uan4a9+fas83hQG+fv7Ye+iwKZTCGihglgLPPT0BRw8fktR+sGNHiGBEHhSwBAF9BYyWVlZiWFwcsmU+lF3TTS7E8/StW5h67pwir64CRkWIqQjoVDqmNmmCqY0ba3yZ56ek4JecHMXxa9q3R4SrKy4XF2NkfLzsOHd7e/wZGQkbDVeNKSjAJJmwwpqnz27WDCN8fDSckcMoQAF9ChzOz8f05GTJEq4NG+LwmWh9Ls25KUABMxcoLipC14gOki7aurhgQ0iImXfH8ilAAQpQgAKWK3CPTMBoFzc3fMWAUcu96Go6K6msRM+oKMVA0M5ublip5ftDVWCpKEfbe1zqLo4uAkZLq6qQV1aGG+XlyBH/lZVVh4X8kZuLi2o2+KtZ3xg/P7waHKyuZL5OAbUCL5w7hxMyobYMVFJLxwEUUBToHx2N3FphPK3atKnemJkHBShg+gI/bf0Bc99+S1LogMFDsPiTT02/AVZIAQpoJbBw3rvYtP47yTliswqxaQUP8xRYnZGBvp6eaNaggUEa+M+lS9U/16s6Xg4MxNMBAVrV831mJpZdvaryHG8HB2wMDYWXvb1Wc3MwBZQEfsvNxTuXLklebtWqFZKTk6ufg+dBAQpQgAIUoAAFKEABClCAAhSgAAUoQAEK6E6AAaO6s+RMFKAABShAAQpYmMCiRYvw9ttvq+yq/+AhyL1+XTZgVJz4zDPPYO3atRYmY/rtMGDU9K8RK6SAOoH0tKt45sknkHntmuLQyE6dsW7zFj5Mog6Tr1uEwHo6efwAACAASURBVJqvvsQnSz5U2cs9Xbti9foNRutXhJ/27t4VN9Q8zNg4MBC/7f9L8rX7wqSJOPz3QaPVr83CXXv0wMp10od/tZmDYylgzQIDez6EjLS0uwgcbWxwuHNna2Zh7xYmoK+AUcG0KycHc1JSVIqJsNBtYWEIdnL637gLRUV4IiFB8TxdBYw+nZiI+IICxXXeatoUo3x9Nb7ix/PzMU0mOPDOBGP9/DArOBhrrl3Dilp/t9wZI9YT62p6XC0pwfC4OJXDn2vSBM9qEZSq6docRwEKaC8gPlAlPlhV+/D198fef7gxgPaiPIMC1iNQcPs2enSKlDQc6uKCbxkwaj1vBHZKAQpQgAJmJ3Df6dOorKq6q+5ODRtiVbt2ZtcLC9aNwJ4bN/D2xYuKk70SFITxWm7Qt/36dSy4fFlxzjbOztUhG7o61AWM6moddfMM9fbG3ObN1Q3j6xTQSOCztDSsk3nmY1JAAKYFBmo0BwdRgAJ3CwyIiakOkK55tGjZCj/9sZtUFKCAGQjcvJmHh+7pIqnU3d0df586YwYdsEQKUEAbgdzcXPTqeq/sKaGurnjSz686qFI8M8XDPATWZ2bi46tX4WhrW/0MyqPe3not/NStW3hOxUbCdxbfGhaG5loGnlZUVWF0QkL1Zr6qDhGkurpdO3joIWRU3N3bmJmJ+9zdIYJ3eVi+wDOJiYiTeaZs2bJlmDFjhuUDsEMKUIACFKAABShAAQpQgAIUoAAFKEABChhYgAGjBgbnchSgAAUoQAEKmJfAunXrMHHiRFTV+nCKNl0cPnwY3bt31+YUjq2nAANG6wnI0ylgJAERThh9+jT+3LMb361ZrbKKrj3ux8p13xqpUi5LAcMKiO9DBvV6WBLGV7uKeYs+wPCRowxbXK3VPl78AdauWqm2BhHOKUI6ax7mFDA6ZvwEvDVnrto+OYACFJAKlJaW4t6wEMkLAY6O2BEeTjIKWIyAPgNGBZJ4yP9iUZFKrx7u7vi0TZv/jbleVoaBMTGK5+gqYHRIbCwyS0sV11ncsiV6e3pqfK3FBwoGREcjt7xc9hwvBwf8ERGBCWfP4mxhoeyYr9q2RRc3N43XLKiowMNRUSrHaxtaqvHiHEgBCmgtsCU7G4tTUyXntWjVCj/9zg/Waw3KEyhgRQJKH+gPb9gQaxlQZkXvBLZKAQpQgALmJtD99GmU1XqGI6JhQ6zhv9/mdil1Vq8IFxUho0pHXYI2ssvKMEjFvTSx1q/h4Wjs6KiTPowdMOpqZ4eXAwMx0tcXjLbRySXlJABO3LqFF2TCcHp6eGBJq1Y0ogAF6iAwOCYGWbUCRpu1aIFfdu+tw2w8hQIUMIbAqEcGIzkpSbL0bwf+QpPAIGOUxDUpQAE9CvTp0Q3Xs7MVV3Czs8Mgb+/qTVpbahkQqceyObWMwP68PLxx4QJqbnnTz9MTbzdrBnc7O52bZZSWYmpSEsSfqg4RACo2IK7LEVNQgEmJiWpPFWusatsW4vkcXR1XSkrwbkoKom/fhnhucFNoKBrqwVFX9XKe+gskFRZi3NmzkolcXFyQkZEBEbjOgwIUoAAFKEABClCAAhSgAAUoQAEKUIACFNCtAANGdevJ2ShAAQpQgAIUsECB7du348knn0RZrQczNW21Xbt2iIuLg70edu3UtAZrG8eAUWu74uzXnAVKiotx+J9/cGDvHuzfuxfiQ/3qjn4DB2HJZ5+rG8bXKWAxAscOH8bUp8er7MfJyQkHjp+EeNDKmMelixcwfEB/tSUMGDIEiz/+9K5x5hQwOvvdeXhi3FNq++QAClBAKnAhORkjBg+UvCCC/0QAIA8KWIqAvgNGT926hedkPphd2+/zNm3Q7d8HsEsrK9HjzBlFYl0FjHY7fRrlKjZqWdWuHTo1bKjVpV5y5Qo2ZWUpnvNBy5Z48+JF2dfvBJBqG4ygro9eHh74kB+C1+o6cjAF9CXwdUYGvkxPl0zfsXNnrNv8g76W5bwUoIAFCORcv47e3btKOuncsCFWMqDMAq4wW6AABShAAUsVuP/MGZRUVt7VXgdXV3zTvr2ltsy+VAiIsNmeUVGS98SdU5o4OeGXDh3qZKjuHt/0oCBM8Pev09y1TzJmwOgALy/MDAqCjw6DQnSCwkksQuCeU6ckfTR1csL2On5dWgQKm6BAPQTkNnkLbtoUO/7cX49ZeSoFKGBIgUXz52Hjd9KN1d/74EM8OmKEIUvhWhSggAEEFrw7F5u/X6/RSqGurhju44OBXl5wsbXV6BwOMoxAbEFBddhn7Q1vxOoiJHZaYCBG+PjAzkbbJ1Pk6xdBjC8lJ+OGwka8Nc8SmzeITRzqeiy7ehXfZ2aqPV3cX3m3eXOI36HV5xDPLq3LzMTajAyU1ni26D53dyxv04abntQH18TPnZOSgl05OZIqX3jhBaxYscLEq2d5FKAABShAAQpQgAIUoAAFKEABClCAAhQwTwEGjJrndWPVFKAABShAAQoYWGD//v0YOnQoCgoK6rTy/Pnz8c4779TpXJ6kvQADRrU34xkUMKRAbk4ODu7fVx0oevjvgyhVs7tyzdpGjxuH/7w735Dlci0KGF3gjRnT8cfOnSrrGDz0USxcuszotYoCxo0cgbiYaJW12NnZYd+RY/Dw9PzfOHMKGF29fgPu6SoNIDGJC8AiKGDiAvv27MHMac9LqnzCzw+vBwebePUsjwKaC6gLHxAfCPlvixaaTygzctb58zh486bKOYKdnLAtLAwiPFQcqoIKdBEwerO8HH2iVX8fIOpp1qCBVr3HFRTgmcRExXMa2dtDrC13jPb1xRtNm2q1nhg8ODYWWSp+VolwdcUaBpdo7coTKKAPgaVXr2KDzIeeHu7TB59+uVIfS3JOClDAQgSyMjPR74Eekm7uc3PDCm6AYCFXmW1QgAIUoIAlCjx45gyKagWMihCOb/lzuiVebrU9iftj4j6Z0jHGzw+v1vHe81fp6ViVkaE4ty7vDxkjYFQE84r7ZqFG3sBQ7UXmALMWkPs7W0QlHercGQ46Ct8xayAWTwEtBR6NjUV6rd9dBAYFY9f+A1rOxOEUoICxBPb8/htee/klyfKPDB+O9z/8yFhlcV0KUEBPAmKjs773d0dlrfsYqpZztrVFPy8vPObjg3BXVz1Vxmk1FbhSUoKnz55FfkWFylOCnJzwUmAg+nh61jkkU2yoI+5DfJuZiUoVG/veKeQeNzd8Wc/fZ4nQ1HFnz+JiUZFGJP29vPBqUBC867BJyYG8PHx05QoyFJ7Fmdy4MV5o0kSjOjjIvATyy8vRLyYGFTLv6/j4eISGhppXQ6yWAhSgAAUoQAEKUIACFKAABShAAQpQgAJmIsCAUTO5UCyTAhSgAAUoQAHjC5w5cwa9e/dGXl6eVsXY2tqibdu2OHbsGNzd3bU6l4PrJsCA0bq58SwK6FOgqKgQm9avx4G9exB95gyqNHjwqXY9EyZNxqtvz9ZnmZybAiYnkHfjBnp374oKNQ8nrli9Fvc/9JBJ1L/5+/VY8O5ctbXMevMtPD3l2f+NM6eAURGO6u3jo7ZHDqAABaQC33y9Css+WCR5QQQtisBFHhSwFAFDBIymlpRgVHy82g8VvNW0KUb5+lbTDouLQ1pJiSyzLgJGLxQV4YmEBJWXcV/HjnC3s9P6UqsL/FSacGW7dujcsKHW64kPUCQVFiqe18TJCb906KD1vDyBAhTQvcC7KSnYkZMjmXjE6Ccw9/0Ful+QM1KAAhYjkJGWhoE9pfdT7m/UCJ+0bm0xfbIRClCAAhSggKUJPBwVhYJavzdp7+KC9SEhltYq+9FAYF5KCn6V+Znwzqkr2rTBfXV8ViehoAATVGx6I7b0+S0iAj51CNWo3ZqhAkZbOjujj4cHent6oo2zswbCHEKB+gmMiIuDuJdd+9gUGorWfA/WD5dnW6WA3O95GgcG4vcDB63Sg01TwBwFbt7Mw0P3dJGU7uPriz8PHzXHllgzBSigRuDAn3uxduVXiDp9Wmsr8TOcCBp9xNsbbnV4zkLrBXmCROCV8+dxSM3mvzVPEj/nTG3SBN3c3eFiK7ZXUH0UVlYi9vZt/JmXh725uWqDTO/M5mRriy2hoQh0clK3hNrX00tKMD4xUXFj39oTONrY4F53d/Ty8MBDHh7wsrdXXCOrrAwH8/KwNTsb59WEmIr7LMvrcR9HbaMcYDSBNRkZWJGeLlm/T58+2Lt3r9Hq4sIUoAAFKEABClCAAhSgAAUoQAEKUIACFLB0AQaMWvoVZn8UoAAFKEABCuhUIDExsTpkNCMjQzKvm5sb2rVrV/1f+/bt7/rfjo6OOq2Dk6kWYMAo3yEUMD2B0tJS3N8pEuJPbQ8bGxs8+8I0vDhzlrancjwFKEABClCAAiYmMP///oNtmzdJqhIf/hchADwoYCkChggYFVaLUlOrH8JXdYgwz1/Dw+FqZ4dJiYmIKSiQHa6LgNHj+fmYlpysWI69jQ2Odu5cp8v8RXo6Vsvcj1E1mZeDA/6IiID4EIK2x0vJyTian6+XXrStheMpQAHVArPOn8dBmQ91TX3xJbw4Yyb5KEABCigKXElNxSN9eklef9jDAx+1akU5ClCAAhSgAAVMVKB3VJQkbKGtszM2hIaaaMUsS18ClVVV6BkdjUKFjfoa2NriYMeOEPe96nr0jY5GXnm54ulvNm2Kx//d3Keua4jzDBUwuqZdO0TUYTOe+vTGc61bYGJiImJl7kkvadUKPT08rBuH3VOgDgJyob3+AQHY/fehOszGUyhAAWMJPDZwAC5eOC9ZXgSMiqBRHhSggGUKpKakYOvmTdi6cSMKCm5r1aQIdOzl6YnhPj64181Nq3M5uH4CtysqMD05WfFZG6XZRbRoWxeX6gBQfwcHNPw3ILYCwI2yMlwvL6/eIPhiURGqtCxR3Of4uHVr9Kjjhipyy4kNeKckJaGoslLLagAXOzt42NnB3d6++n+Lo6SyEiK49IaKeypyCwmnnzt0QCMVoaVaF8gTjCog3lEDY2KQW1YmqeOnn37CsGHDjFofF6cABShAAQpQgAIUoAAFKEABClCAAhSggCULMGDUkq8ue6MABShAAQpQQC8CV65cwYwZMxAcHHxXiGiTJk30sh4n1V6AAaPam/EMChhCYMr4cThx9KjGS7m6uqL7Aw/ixZkz0bJVa43P40AKUIACFKAABUxXYPJTY3Hy2DFJgeJD3nceMDbd6lkZBTQXMFTAaH55OQbHxqJYzQP+E/z9MT0oCG9cuIB9eXmyjegiYHRXTg7mpKQoQvk5OGBXRITmkDVGXi0pwfC4OK3OfdLPD68FB2t1zp3Bcy5dwq7cXJXnHujY8X8fAqnTIjyJAhTQicDkpCRE35Z+CO+d+e9h1JixOlmDk1CAApYpcOniBQwf0F/SXF9PTyxq2dIym2ZXFKAABShAAQsQkAt8bOXsjM0MGLWAq6tdC+o2u+nt6YnF9fy+7r3Ll/Hz9euKhd3n5oYVbdtqV7jMaHUBoxGuruimJjhEhJSsvXYNInhV6WjWoEH114rYCIgHBQwh8NnVq1iXmSlZakZQEJ7y9zdECVyDAhYlMDI+HpeLi+/qydfPH3sPHbaoPtkMBSxd4L9z3sEPGzdI2lzw0VIMeZQhW5Z+/dkfBcrKyrBv925s+v47nD5xQmuQICcnDPPxqf7PiyGMWvvV5YTSqip8cvUqNmdl1eV0nZ8zv0ULDPby0vm84nfur124oHUoqC4LeTkwEE8HBOhySs5lZIG9N27grYsXJVWIz+OlpKTA1lbE8fKgAAUoQAEKUIACFKAABShAAQpQgAIUoAAF9CHAgFF9qHJOClCAAhSgAAUoQAGjCjBg1Kj8XJwCigIrVyzH8mVLVQo1dHNDjwcfwqSpUxES1oGaFKAABShAAQpYmEC/B3ogq9YHSRvY2uKfTp0srFO2Y+0ChgoYFc4iNGB5WppKchEY8GOHDvju2jVsyc6WHauLgNFvMzPx6dWrirW0c3HB9yEhdX57jE1IwLmiIo3PX92uHSIbNtR4fM2BS69exQaZD77XHLMtLAwilIEHBShgXIHR8fG4WOtD9aKiDz/9DP0HDTZucVydAhQwaYHz585h5JBBkhoHeXvjvebNTbp2FkcBClCAAhSwZoH+0dHILS+/i6BFgwb4ISzMmlmssvdFqanYqnCvS4DMad4cj3p718vmQF5edbiG0iHuqe2PjISrnV291lEXMDrO3x8zg4LUrrH4yhVsURN48lJgIJ5hWIdaSw7QjcCOnBy8K7Mp1ShfX7zVtKluFuEsFLAiAbl7od4+Pth3RLrBoxWxsFUKmJ3A7zt24M2Zr0jqHj7qccxbuMjs+mHBFKBA3QVSL1/G9s2bsHXzJtzKz9dqIjsbGzzQqBEe8/FBj0aNwIg+rfjqNPj4rVvVP99klZbW6fz6nuRgY1N9b2C0n199p1I8P6esDK9euIC4ggK9rSE3sXj2Zm6zZoio4zM+Bi2Wi2kl8GxSEs7IbBi7ePFivP7661rNxcEUoAAFKEABClCAAhSgAAUoQAEKUIACFKCAdgIMGNXOi6MpQAEKUIACFKAABcxAgAGjZnCRWKJVCkSfOYMJo0fJ9j5wyCOY+uKLaNWmrVXasGkKUIACFKCANQiUlpbi3jBpsGCgkxN+7sBgcWt4D1hTj4YMGC2trMSwuDhkl5WpJO7t6YkQFxfFMFJdBIyqC+Xs7u6Oz9q0qfNb4dtr1/CpmjDVO5N7OTjgj4gI2NRxNU2CW1e2bYvObm51XIGnUYACuhIYEBMD8UGn2sfKdd+ha48eulqG81CAAhYokHQ2AaMfHSrp7FEfH8xp1swCO2ZLFKAABShAAcsQGBgTg+u1fgYQIQRiIxAe1iNQBUC8F+R+HhQK4p7QnshIeNjb1wuluLISvaKiUFYlVpQ/3m3eHI/UM8hUVwGj+RUVeCQ2FoUVFYr1OtnaYntYGPwdHetlw5MpoInAucJCjD17VjK0m7s7Pq/HvWJN1uYYCliiwBMJCbhQayM2Ty8vHDh2whLbZU8UsFiB69nZ6NOjm6Q//4AA7P77kMX2zcYoQAFlgfLycuzbsxs/bNiAE8eOokrFz6Bys/g6OOBJPz+M9/eHePaDh/4ExDM6m7KzsTojAwUqfvbWdQXhrq6Y16IFmjo56XpqyXwVVVX4Mj0d31y7BuW7IbopQ2yYPLlxY0wKCIAIzeVhWQJio1ixSULtw8nJCVlZWXB3d7eshtkNBShAAQpQgAIUoAAFKEABClCAAhSgAAVMTIABoyZ2QVgOBShAAQpQgAIUoED9BRgwWn9DzkABfQhUVFSgc3tpgKi9gwNOJSTqY0nOSQEKUIACFKCACQkkJZ7F6KGPSCrq6u6O5fwQqQldKZaiCwFDBoyKenfl5GBOSora0sf4+WFjVpbsOF0EjM6+dAm7c3MV6xjs7Y35zZurrVNpQFZpKYbExmr0AYaxfn6YFRxc57V+vn4d712+rPL8BS1bor+nZ53X4IkUoIBuBO49dUr274XNP/+K9qGhulmEs1CAAhYpEB8bi7Ejhkt6G+Xri7eaNrXIntkUBShAAQpQwBIEBsfGQtwjqHkEOznhR25iZAmXV+Meom/fxuSkJMXxYa6uWNe+vcbzqRo4PTkZh/PzFYc85OGBpa1a1WstXQWMiiK+z8zEsqtXVdbT28MDi+tZc70a5slWIyDCebufPi3pN8jJCT/x722reR+wUd0JjElIQHKtgNFGjTxw8OQp3S3CmShAAYMIDO3XB6kyv98VX8/i65oHBShgvQJXUlOxffMmbN28Cfk3b2oFIUIoF7VsyQ0ltFKr2+DbFRXYkJVV/TO4PoNGxcbdTwcE4DEfnzpvsFu3DoGYggKsycjAP1q+DzVZTzyj1M/TszpctGWDBpqcwjFmKLD0ypXqr5Pax5QpU7Bq1Soz7IglU4ACFKAABShAAQpQgAIUoAAFKEABClDAvAQYMGpe14vVUoACFKAABShAAQpoIMCAUQ2QOIQCRhBIu3oFg3v1lKzs4OCAkwwYNcIV4ZIUoAAFKEABwwrs+f03vPbyS5JFx/n7Y2ZQkGGL4WoU0LOAoQNGRTujExJwsdaHSmu36WJri8LKStnudREw+ty5czh165ai7lP+/phRz6/3KUlJiLp9W+0VXNO+PSJcXdWOUxpwMC8Psy5cUHn+q8HBEKGtPChAAeMJFFVW4sEzZ2QL+P3AQTQODDRecVyZAhQweYHoM2cwYfQoSZ3i33fx7zwPClCAAhSgAAVMU2BobCwyagWMNnFywi8MqjPNC6anqkSApgjxUDp8HBzQVEcBFeklJbhW6z1Xc10HGxsc6NgRTra2de5WlwGj5VVVeCwuTvJ1Uru4L9u2xT1ubnWumSdSQFOBe05Jgw/F/eijnTpB/MmDAhTQXGDc2bNIKiy86wQ3d3f8c0r+HqnmM3MkBShgaIF5/5mN7Vs2S5b98JNP0X/wEEOXw/UoQAETFCgvL8f+vXvww8aNOH7kMKqqqjSqsqGdHf7TrFl1eCMP/Qvcqqio3hT4x+vXcV7NMzuaVmNvY4OHPTww0tcX95nAz+0Xi4uxOSsLO3JyUKLwzJGmvYnnlob6+GCcnx/E/Tweli3w+oUL2J+XJ2ny+PHjuPfeey27eXZHAQpQgAIUoAAFKEABClCAAhSgAAUoQAETEGDAqAlcBJZAAQpQgAIUoAAFKKBbAQaM6taTs1FAVwI7f/4Js197VTKda8OGOHwmWlfLcB4KUIACFKAABUxUYPWXX+DTj5ZIqlvYsiUfajfRa8ay6i5gjIBREewpAj7reugiYHRkfDwuFxcrljA9MBATAgLqWmL1eVuzs7EoNVXlHF4ODtgdEVGvdWIKCjApMVHlHM8EBOAlhhfWy5knU6C+AlmlpRgcGys7zeGoGLjWI2i4vrXxfApQwPQFTp88gYljnpQU+nRAAF7mv/GmfwFZIQUoQAEKWK3Ao3FxEIGPNY8AR0fsCA+3WhNrbFwuaNaYDotatkTfeoS36DJgVDiI8AYR4qDqCHRywg9hYXBkwKMx3zoWvfbOnBx8lpaG62Vlsn3+3KEDxPuQBwUooLnA+LNncbZWwKi4ByruhfKgAAXMS0DpWcpRT47BO+/917yaYbUUoIDeBa5euVIdSrx14wbcvHlTo/Ue9fbGG02bokE9NsPQaCEO+p/AucJCxBUU4FxREUQoZ25ZGXLLy5FfXq5SydnWFh1cXRHZsCE6NmyIiIYNIYI4Te0oqKjAofx8JBYUIL6wsDr4/nZFhcoyXe3sEOrigvYuLghzdUU3d3eIEFwe1iHwbFISzshsIq1pYLJ1KLFLClCAAhSgAAUoQAEKUIACFKAABShAAQroT4ABo/qz5cwUoAAFKEABClCAAkYSYMCokeC5LAXUCPx3zjv4YeMGyagHHu6J5V+vph8FKEABClCAAhYuMPetN/HTtq2SLjeGhqKNs7OFd8/2rE3AGAGjwnjW+fM4qOGHSWpfE10EjPaMilL54YF3mzfHI97e9Xo75FdU4DU14QgPN2qEcf7+9VrnakkJhsfFqZxD9CJ64kEBChhPILmoCGMSEmQLiE5WHaRivKq5MgUoYCoCJ44exZTx4yTlPNu4MZ5r0sRUymQdFKAABShAAQrUEngsLg5XagWM+jk6YhcDRq3mvZJYWAhx/82UjgFeXni/RYs6l6TrgFFRyDOJidXBJqoO8X2v+P6XBwV0JVD17yZRX6an46aaEJ3lbdqgq7u7rpbmPBSwCoGnExMRX+vvdmdnFxyNkd+EySpQ2CQFzFTgenY2+vToJqm+SWAQfjvwl5l2xbIpQAF9C5SXl+PAn3uxddNGHD10COpC+oKcnLC4VSu05XNZ+r40KuevqKqq/vkoT4SNVlTAydYWInjT1dYWLnZ2EAGj5nqITYCulZZC/CxY87AB0MTJCWJTIB7WK/B4fDwu1dqo2s/PD5mZmdaLws4pQAEKUIACFKAABShAAQpQgAIUoAAFKGBAAQaMGhCbS1GAAhSgAAUoQAEKGEaAAaOGceYqFNBWYNQjg5GclCQ5beFHSzH40WHaTsfxFKAABShAAQqYmcAzY57AmZMnJVUf7twZjjbisWIeFLAcAWMFjKaWlGBUfDwqq2o/uq/etr4Bo+VVVeh2+rTKhT5t3Ro9GjVSX4wJjCioqMDDUVEqK+nu7o7P2rQxgWpZAgWsV+DUrVt47tw5CYCzszOOxqgOCbZeNXZOAQrcEThy6B88/8zTEpCXAgPxTEAAoShAAQpQgAIUMFGBkfHxuFzrg+k+Dg74PSLCRCtmWboWWJGejjUZGbqetl7ziWCQvZGRcKjjvW59BIwmFRZinJogVnFv/scOHeDPwI96XX+ejOp70t9lZmLttWsqN6GqafV206YY6etLPgpQQAuBiYmJiK0VMOrk5ITjcfKbMGkxNYdSgAJGEBjcqyfSrl6RrHzw5Ck0auRhhIq4JAUoYE4C4u+P/3vjdZw+cUJl2eLn1JeDgjDWz8+c2mOtFKCABQj0i47GjVqbj4SEhCBBYRNZC2iZLVCAAhSgAAUoQAEKUIACFKAABShAAQpQwKQEGDBqUpeDxVCAAhSgAAUoQAEK6EKAAaO6UOQcFNCtQEFBAXp0lP9Q39GYWDg7u+h2Qc5GAQpQgAIUoIDJCfTu3hU516/fVZezrS3+7tTJ5GplQRSor4CxAkZF3YtSU7E1O1vrFuobMJpWUoJhcarD/L4LCUGIi/l87y8CU0VwqtLR1tkZG0JDtbbmCRSggO4E9ufl4fULFyQTenl7Y//R47pbiDNRgAIWKaAUMPpiYCAmMmDUIq85m6IABShAAcsQGB0fj4u1Aka97O2xOzLSMhpkF2oFRsTHI7XWe0DtSQYY8Enr1ri/jpvr6CNgVLT8bkoKduTkqOxebAgkNgbiQYG6CJRWVWF1ejq+S9JjpAAAIABJREFUz8pCcWWlxlN0dXfHjKAgtHF21vgcDqQABYDJSUmIvn37LgoHBwecTEgkDwUoYIYCc958Az9v3yapfOnyFejTf4AZdsSSKUABYwhcz87CsxPG4+L58yqX7+bujv+2aAEPe3tjlMk1KUABKxS499Qp1H7q6sEHH8TBgwetUIMtU4ACFKAABShAAQpQgAIUoAAFKEABClDA8AIMGDW8OVekAAUoQAEKUIACFNCzgFLAaGSnTvh2y1Y9r87pKUABOYFDBw9i2uSJkpe8fXyw78gxolGAAhSgAAUoYOECSmHjTRs0wPawMAvvnu1Zo4AxA0bzy8sxODZWqw9zi2tU34DRmNu3MSkpSeXl3hkeDn9HR7N5SwjHrNJSxXq9HBywO0J+IwWzaZKFUsDMBX6+fh3vXb4s6aJps2b4de8+M++O5VOAAvoWOHXiOCaNHSNZZmrjxpjapIm+l+f8FKAABShAAQrUUeCJhARcKCq66+xG9vb4kwGjdRQ1r9MuFRfj8fh4kyx6mI8P3mnWrE616StgNLusDI/Fxam9V/hRq1Z42MOjTrXzJOsUKKysxBdpadiWnQ0RMqrJYQugl6cnJgUEoJ0ZbUSlSW8cQwFDCTyblIQztQJGbe3scCbxnKFK4DoUoIAOBUS4qAgZrX2MGT8Bb82Zq8OVOBUFKGDpApUVFViycAG+X/eNylbFBi0LWrbEPW5ulk7C/ihAASML5FdUoHdUlKSK4cOH48cffzRydVyeAhSgAAUoQAEKUIACFKAABShAAQpQgALWIcCAUeu4zuySAhSgAAUoQAEKWJVAbm4uvL29ZXuOTr5gVRZslgKmIrB82VKsXLFcUk6f/gOwdPkKUymTdVCAAhSgAAUooCeBhLg4jHlsmGT2+xs1wietW+tpVU5LAeMJGDNgVHS99to1LE9L0wqgvgGj+27cwBsXL6pc82jnzrC3sdGqLmMOHnf2LJIKCxVLEJ0c79IF5tORMTW5NgX0I/BtZiY+vXpVMnlYeAQ2bOeHUvSjzlkpYDkC8TExGDvyMUlDEwICMD0w0HIaZScUoAAFKEABCxMYm5CAc7UCRt3t7LCvY0cL65TtyAmsycjAivR0k8QRQbd7IyPrdK9IXwGjAmplRgZWqjETmwL92KEDHM3o3p1JvgmsoCixwdUnaWnYmZODcg2DRR1sbDDI2xsTAwIQ7ORkBUpskQL6E3ju3DmcunXrrgVsbGwQde68/hblzBSggN4E0q5eweBePSXzBzdrhh3cRE1v7pyYApYscPzIEbzy/FQUqnnOYXxAAF5s0gR2/BnQkt8O7I0CRhVILSnBiLg4SQ1TpkzBqlWrjFobF6cABShAAQpQgAIUoAAFKEABClCAAhSggLUIMGDUWq40+6QABShAAQpQgAJWJtC0aVNcuXLlrq7t7Oxw6EwUnJ1drEyD7VLA+AJTxo/DiaNHJYUs+Ww5+g0caPwCWQEFKEABClCAAnoV+H3HDrw58xXJGs8EBOAlBvfo1Z6TG0fA2AGjpZWVGBYXh+yyMo0B6hswuiU7G4tTUxXXc7Wzw19mFvTxUnIyjubnqzT8IyIC3g4OGjtzIAUooFuBz9PS8M21a5JJezz4EL5Ys1a3i3E2ClDA4gSSk5Iw6pHBkr6e9PPDa8HBFtcvG6IABShAAQpYioDcfRdzvO9gKdfD0H2ou+/2aevW6NGokV7K2pSVhSW1nkOpvdDKtm3R2c1N6/X1GTBaWlWFYbGxau8VTmrcGNOaNNG6dp5gPQLivnO/mBgUVFRo1LSzrS0e8/XFBH9/+PAeqkZmHEQBdQIvnDuHE7UCRsU53HRdnRxfp4DpCvTp0Q3Xs7MlBR6JjoWLC591Nt0rx8ooYLoCeTdu4IVJz0BsBq3qCHFxwQetWqGJo6PpNsPKKEABsxWIKSjApMRESf1vvfUWFi5caLZ9sXAKUIACFKAABShAAQpQgAIUoAAFKEABCpiTAANGzelqsVYKUIACFKAABShAAY0FJk+ejDVr1kjGf7ZyFR7q1VvjeTiQAhSov0BlZSW6RXRASUmJZLKoc+dhwx2w64/MGShAAQpQgAImLrBy+edY/vEySZVLWrVCTw8PE6+e5VFAewF1QQcDvbzw3xYttJ9YizN25eRgTkqKxmfUN2B0RXo61mRkKK4X7OSEHzt00LgeUxg459Il7MrNVVnKhpAQtOWH+0zhcrEGKxVYkJqK7TIfvB0ybBgWLFlqpSpsmwIU0FQg9fJlDO0r/X3BYz4++E+zZppOw3EUoAAFKEABChhYYEJiIhIKCu5aVYTY/d2pk4Er4XKGFsgoLcXQ2FjFZRvY2mJ/x45w0NPvn6+XlWFgTIzKtusaVq/PgFFR8M6cHMxVc6/Q3sYG28LCEOjkZOhLy/XMRODl5GQcUbMhk2jF3d4e4mthjJ8f3OzszKQ7lkkB8xB4MTkZx2S+Ds8knoMtv97M4yKySgrUEpj92qvY+fNPEpdPvvwKPfv0pRcFKECBOglUVVXhy08/wVfLP4f430qHi60t3mneHP08Peu0Dk+iAAUooCTw982bmHn+vOTlDz/8EK+99hrhKEABClCAAhSgAAUoQAEKUIACFKAABShAAQMIMGDUAMhc4v+xdx/QUdRtG4fvFFIpAdJDGiShd1EBu35YQayvYkGxgoqCBbuvHVGsiA1QUAFRUYqoqCiCKChC6CEFElpIqIGEBFK+M4n4ArPpu9n2m3NyAmTm+T/PNRNgN7v3IIAAAggggAACCDS8wLRp0zRo0CDTwtcNvkkPPf5EwzfEigi4scDa1as16PKBFgXemzxFp/bp68Y6jI4AAggggIB7CDz24AOa+/VXpmFndOyo1n5+7oHAlAgggAACCCBgdYGHMzL04969prqDb71NI0c9bPX1KIgAAq4lsDM7W/1ONz83eU7z5hrTurVrDcs0CCCAAAIIuJDAzRs2aPUJAaM+np5aQsCoC51ly6N8unOnXtu6tdI5zw4K0stt2tjUYdC6ddp46FCla7Rs1Ejfd+lS6x5sHTBqNHTd+vVKKSiosreTmjTRu0lJte6fA1xf4Ie9e/VIRkaVg4b6+Oj60FBdERIiX09P10dhQgTsIFBZ0O/y9Sny9va2Q0csiQAC9RWYOeMzPf3Yo6Yy1998sx589PH6lud4BBBwc4FVK1do6JCbdfDAgSolLm7ZUo/ExMi4cQcbAgggYA2BObt362kLN7v58MMPddNNN1ljCWoggAACCCCAAAIIIIAAAggggAACCCCAQDUCBIxyiSCAAAIIIIAAAgi4pMC+ffvU3MLddFsnJOirb793yZkZCgFHFdi4YYOuGThAJSUlFlu86tpBOqVPHyUkJSk6JpYXvDvqiaQvBBBAAAEE6iFww1VXynjR+onbkh495OPhUY/KHIoAAggggAAC7iwwbONGLbPwhrgHH3tc1990szvTMDsCCNRAwPg5wpm9epr27Nmkid4jVKkGguyCAAIIIICAfQSGpKRo1cGDxy3u7eGhP3r0sE9DrNpgArekpCj5hHN/7OJPxsVpQMuWNu3nve3b9cGOHVWuMaVdO3UIDKxVHw0RMGoE8xoBvdVto1u31nkWXm9T3XF83XUF8kpKdH5yso6UlVkcMtbPT4PDwmSEEnnxMx/XvRCYzCEE7k1L02/795t6WbZmnXx9fR2iR5pAAIHaCWRt3qz+/3eu6aC41q016/sfaleMvRFAAAELAnn79+u+YXdq+bJlVfoYPxt5JylJRIxyGSGAgDUEPt65U29YuFHQ7Nmz1b9/f2ssQQ0EEEAAAQQQQAABBBBAAAEEEEAAAQQQqEaAgFEuEQQQQAABBBBAAAGXFejWrZuSk5NN8/38xzK1sPGbSlwWlcEQqKPAlIkTNHb0i9Ue7eHhoWbNmikqOlqJbdupW4+eSmybpPg2CQqs5Zuwql2MHRBAAAEEEECgwQSM0B4jvOfYLdDLSwu7dWuwHlgIAQQQQAABBFxP4Lr165VSUGAa7MVXX9NF/Qe43sBMhAACVhU4dKhAp3bpbKqZ6O+vaR06WHUtiiGAAAIIIICA9QRuS0nRihNCJj09PLSMgFHrITtgpd1HjuiCVatkOd5QMm5j9UPXrgry9rZp9xsKCnT9+vVVrnFzeLjuioqqVR8NETBqNPRQeroWnPBc/YmNtmzUSLM7dZKvJ7EytTqJLrzzoPXrtdHC8y/GyGc0a6axCQnl34NsCCBge4ERaWlaZCFgdOmqNfLz97d9A6yAAAI2ETi3z6nalZt7XG3jdZRLVq5SQECATdakKAIIuJ/A5AkT9PrLL6m0tLTS4W8KD9fdtXw8636STIwAAjUReGvbNk3OzjbtumTJEvXu3bsmJdgHAQQQQAABBBBAAAEEEEAAAQQQQAABBOopQMBoPQE5HAEEEEAAAQQQQMBxBR544AGNHTvW1OCV11yre0ber6DmzR23eTpDwAUF7r7tFi365Zc6TxYQGKiIiEgltE1Sl27dlZjUVvFt2ig0LKzONTkQAQQQQAABBGwvkJ+frz7dupgWivfz0+cdO9q+AVZAAAEEEEAAAZcVGLB6tbYfPmyab/zED9X3jDNcdm4GQwAB6wl0TWxjKhbcqJG+62J+DGO9VamEAAIIIIAAAvURuGPjRi0/cMBU4q+ePetTlmMdXOCL3FyNzsqqtMsugYGa1K5dg0xhBJ3uOnKk0rVi/fz0ZS2f+26ogNEdhw/rsjVrVFxWWVRrxVg3hIXp3latGsSTRRxbYOrOnXp161aLTRrhoq8mJDj2AHSHgIsJ3J+eroUWgqKNEEJu3OxiJ5tx3Epg1Ih79d3cuaaZx30wUaefdZZbWTAsAgjYViBlw3rdMfhG7d2zp9KFxiUm6tSmTW3bCNURQMDlBZ7NzNSsXbtMc27cuFGJiYkuPz8DIoAAAggggAACCCCAAAIIIIAAAggg4AgCBIw6wlmgBwQQQAABBBBAAAGbCHz33Xe68MILK63duEkTxcbHKzY2TjFxFR+xcXGKb91GgY0b26QniiLgzgIH8vI08IJ+2pWba1WGRo0aKSw8XPFtEnTPiJFq26GDVetTDAEEEEAAAQTqJ7A6eaWuv/IKU5Ezg4I0to05zKd+q3E0AggggAACCLiTwJkrVyq/pMQ08qdfzlSnLl3diYJZEUCgjgI927dVcXGx6eg5nTsrwsenjlU5DAEEEEAAAQRsKTBs40YtsxAwuqxnT3nacmFq21VgWGqqluXlVdrDXVFRujk8vEF6HJOVpRnV/Mx7RseOau3nV+N+Gipg1Gjo9a1b9cnOnVX25unhoc87dJARlsrmvgJGIO3ANWtUYiGQ1rgxg3GdN/Xycl8gJkfADgIPpqfrZwsBo7/9vVLGayHZEEDAOQU+nzZVzz35hKn5m269TSNGPeycQ9E1Agg4rEBBQYEeHH6PFi/8xWKPTby8NLVDB35G4rBnkMYQcA6BB9LT9YuFxy67d+9WixYtnGMIukQAAQQQQAABBBBAAAEEEEAAAQQQQMDJBQgYdfITSPsIIIAAAggggAAClQsUFRWpcePGFt8cXJ1bUPPm5WGjFcGj/wshjWsdL3//gOoO5+sIIFCJwIq//tKQ665VaWmpTYzOO/8CjR33tk1qUxQBBBBAAAEE6ibwzayv9egD95sOvi0yUndERNStKEchgAACCCCAgNsLlEnqtXy5RYc5Py5QTGys2xsBgAAC1Qv06d5V+QcPmnZs7u2ttxMTlRTAzwOqV2QPBBBAAAEEGlbgrtRULbUQNPlHjx7y9vBo2GZYrUEECkpKdFZyskothBwebWBGhw5q7e/fIP0Y159xHVa1DY2M1C21eP67IQNGjRt19F+9WnkWbthx7ExdGjfWpLZtG8SURRxPwHjeZcDq1TJCRi1t7yclqQdhho534ujI5QUeysjQgr17TXP++tdyNWsW5PLzMyACriqQkZ6myy443zReQmKSvpz3rauOzVwIIGBngcsu6KeM9HSLXST6+2ty+/by4XkWO58llkfAeQVuTUnRyhN+Buvh4aGSkhIZn9kQQAABBBBAAAEEEEAAAQQQQAABBBBAwPYCBIza3pgVEEAAAQQQQAABBOwocPbZZ+uXXyzfYbeubQWHhCgmtiJ89N8Q0tg4xcbHy9fXt65lOQ4BtxH45KMPZXxkb9+usireBFYXkMefeU5XXXttXQ7lGAQQQAABBBCwkcD4N17Xe+PeMlV/LSFBpzdrZqNVKYsAAggggAACri6wr7hY5yUnWxyTN9S7+tlnPgSsJ3D2qSdrz+7dFgv6eXpqTOvW6sPjFuuBUwkBBBBAAAErCAxPTdUSCwGjS3r0IPjCCr6OWGLO7t16evPmSluL9PXV7E6dGqx1I+j07ORkGUGdlW3tAgL0Sfv2Ne6pIQNGjaZm5OZqTFZWtf09Gx+vC1u0qHY/dnA9gTe3bdOU7GyLg10TGqoHoqNdb2gmQsAJBB7JyNAPFgJGFy77S8YN1dkQQMB5Bc44qaf279933ACenp76Y9UaXpfsvKeVzhFwaIHS0tLycOPNmzIs9jkwOFiPc0NHhz6HNIeAIwtcuXatNhcWHtdicHCwcnNzHbltekMAAQQQQAABBBBAAAEEEEAAAQQQQMClBAgYdanTyTAIIIAAAggggAACJwo8//zzevzxxxsExriTZmhY2P+CR8tDSOPLQ0ijY2PVqFGjBumDRRBwFoHCQ4e0edMmZaSnaVNamjZlZJT/OnPTJhUXF9dpjBlz5qptu5q/UatOi3AQAggggAACCNRK4OER9+nbuXNMx8zs2FExfn61qsXOCCCAAAIIIIDAUYGswkJdvnatRZCVG9NkPFfHhgACCFQnMP/beXpk5IhKn480/iZ5IjZWA4KDqyvF1xFAAAEEEECggQTuS0vT4v37Tast7t5dRkA4m+sJjExL068WzvnRSa8NDdX9DRx2+GhGhuZbCHg7Vn9O586K8PGp0Qlp6IBRIyT1irVrtaWoqMr+gry9y8NbA7y8ajQHO7mGQPqhQ7pm3TqVWRgn1s9P09q3lw9/37rGyWYKpxN4dNMmzd+zx9T3gt+XqiXPXTjd+aRhBI4VeHD4PTKeqzxxe/fDj9T7tNPBQgABBGwisG/fPp1/el8VnhACeHSxZ+LjdRE3nbCJPUURcHUB42axxk1jj93atWun9evXu/rozIcAAggggAACCCCAAAIIIIAAAggggIDDCBAw6jCngkYQQAABBBBAAAEEbCGwdOlSnXrqqbYoXauaxp3EwyMiy8NGY/75KP91bJxaxcTIizdj1MqTnV1boKSkRFuzspSRnq5NRvhoRroy0ip+nZ+fX+nwxvfRX+s2yPh+Y0MAAQQQQAABxxEYdPlArV29+riGjJCepT16yJPgL8c5UXSCAAIIIICAkwmszs/XzRs2mLr28fXVn2vWOdk0tIsAAvYU+GvZUg2//bYqn3u8KTxcd0dF2bNN1kYAAQQQQACBfwRGpqfr1337TB6/dutGCKILXiVFpaU6a+VKHSmzFHVYMfD4pCSd3KRJg07//Z49emzTpirXHNmqlQaFhdWor4YOGDWa+m3/ft2bllZtf9eEhuqBBg5wrbYpdrCZQElZmS5YtUp7LdwU1svDQ5+2b68Ef3+brU9hBBCoWuCJTZv0rYWA0Z+W/K7gkFD4EEDAiQWmf/KxXnz6v6YJbh06TPeMvN+JJ6N1BBBwdIHkFSs0+D9XqczC424fDw9Nbt9eiTwGcPTTSH8IOJSA8SzeycuXm25cctppp2nRokUO1SvNIIAAAggggAACCCCAAAIIIIAAAggg4MoCBIy68tllNgQQQAABBBBAAIFygdzcXKWmppo+UlJSVFBQYHclIxQxqlWriuDR2IoA0oog0nhFRkURlmj3M0QDjiSQs3Onxo5+Qd/NnWtqywjr/eannx2pXXpBAAEEEEAAAUl9unUxBfU08fLSz9264YMAAggggAACCNRZoLIglGZBQfr1z+V1rsuBCCDgngLpqam68+bBMp5/rGw7r3lzPRcfL29ulOCeFwlTI4AAAgg4jMAD6en6xULAqPF8o/G8I5trCczfu1ePZmRUOlSg8Vxz164NfjOr/JISnZ2crNIqgk+7NW6sCW3b1uiE2CNg1Gjs9o0b9feBA1X2aNwobCqhkjU6j66w09ObN2vO7t0WR7knKkqDw8NdYUxmQMBpBZ7cvFnzLHyP/rB4iUJrGGrttMPTOAIuLpC2caOuuPhC05TtOnTQZ7PmuPj0jIcAAvYW+GD82xr32qsW24jw8dFnHTsqwNPT3m2yPgIIOIlAXnGxzklONnV76aWX6uuvv3aSKWgTAQQQQAABBBBAAAEEEEAAAQQQQAAB5xcgYNT5zyETIIAAAggggAACCNRDIDs722L46MaNG1VYWFiPytY5tFGjRmoVHVMRPvpP8GhsXLyiY2IUFhFB+Kh1mKniZAKjn31a06ZMMXV9wcWX6KXX33CyaWgXAQQQQAAB1xbYu2ePzjqll2nIBH9/Te/QwbWHZzoEEEAAAQQQsKnAt3v26IlNm0xrRERF6btffrXp2hRHAAHXFNiVm6vbB98gI2y0sq1H48Z6NSFBjQkvc82LgKkQQAABBJxC4KGMDC3Yu9fU609du6qZt7dTzECTNRd4JCNDP1g430cr9GveXC+0bl3zglbcc1hqqpbl5VVa0UPSjzW8Lu0VMJpRWKj/rF2rsmpc2gcE6OP27a2oRylHFFh+4IDu2LjRYmudAwM1qV07Gdc1GwII2E+gshDg7xYuUkRkpP0aY2UEELCKwBkn9dT+/fuOq+Xp6ak/Vq2Rr6+vVdagCAIIIFCZwO033qClvy+x+OUzmjUr/9kIGwIIIFATgazCQl2+dq1p11tuuUUTJkyoSQn2QQABBBBAAAEEEEAAAQQQQAABBBBAAAErCBAwagVESiCAAAIIIIAAAgi4nkBZWZm2b99uMXw0NTVVhw8ftvvQRvhoVKtoRcfGKiY2tvxzdEzFr6Oio+XFG5ztfo5owDYCN197jf7+609T8RdeGauLLx1om0WpigACCCCAAAJ1Eli5fLkGX3O16dhzmzfXS3Z603edBuEgBBBAAAEEEHA4gc9ycvTyli2mvpLatdfnc+Y6XL80hAACziGQn5+ve267Vcv/XFZpwzG+vno3KUmhPj7OMRRdIoAAAggg4GIClQVO/tC1q5oTMOpSZ/tIWZnOWrlSRaWllc71bHy8LmzRwi5zz8jJ0RgLj0uPbebR2FhdHhxcbX/2Chg1GnshK0szc3Or7fHJuDgNaNmy2v3YwTkFDpWW6vzkZBVY+H4L9PLSjA4dFMZjIOc8uXTtUgLPZGZq9q5dppm+/WWhIqNaudSsDIOAOwqMuGuoFsyfbxp9wsefqtepp7ojCTMjgEADChjvjfi/0/poXyU3+RjeqpVuDAtrwI5YCgEEnFVg1cGDGpKSYmp/1KhRGj16tLOORd8IIIAAAggggAACCCCAAAIIIIAAAgg4nQABo053ymgYAQQQQAABBBBAwN4CpaWl2rp1a3n46MaNG48LIc3IyNCRI0fs3aI8vbwUGRmp6Ni4Y8JHYxQTG1ceRGqEk7Ih4KwCp3TppMJDh0ztf7dwkSIiI511LPpGAAEEEEDAJQVmzfxST456yDTbsKgoDQkPd8mZGQoBBBBAAAEEGkbg/R079P727abFep1yqiZ88mnDNMEqCCDgkgLFxcXlj2O+mT2r0vlaeHtrXGKikgICbGqQc+SIQnk+36bGFEcAAQQQcD6BxzZt0vd79pga/75LF7Xk303nO6FVdPzrvn0amZ5e6R6eHh76uWtXGeGH9th2HTmiC1atqnLp3k2b6q3ExGrbs2fA6N7iYvVfvVqFVQS5GgMEeXvrq06d1MRO3tUiskO9BO5NS9Nv+/dbrPFMXJwuIly2Xr4cjIC1BJ7PzNRXFgJG5/70s6JjYqy1DHUQQMBOAp9O/khjnnvWtPqd9wzX0OH32qkrlkUAAXcSyNq8WQMv6KeSkhLT2F4eHvqgbVt1CQx0JxJmRQCBOghU9pzemDFj9OCDD9ahIocggAACCCCAAAIIIIAAAggggAACCCCAQF0ECBitixrHIIAAAggggAACCCBQiYDxgprMzMzjQkeNIFLjY9OmTRZfcNPQmB4eHgoLDy8PGj0aOGq8wNj4fVxcvHz9/Bq6JdZDoMYCW7ds0cXnnGXav5GPj/5au77GddgRAQQQQAABBBpG4K1Xx2rCO+NNi72ZmKg+TZs2TBOsggACCCCAAAIuKfDKli2anpNjmq3fRRfp5TfecsmZGQoBBBpWYNxrr+qD8W9Xuqivp6dea9NGJ9vwsc3UnTvl7eGhq0NDG3Z4VkMAAQQQQMCBBZ7ctEnzLASMzuvShWBuBz5vdWlt++HD2lFUVOX/xzrZOdgk+eBBFZeVVdqj8X+5ro0bVzv+yoMHVVJFnTAfH7Xy9a22Tl13yDh0SEbQaHVbvJ+fWhDkWx2T033953379GAlYb5nNGumVxMSnG4mGkbAVQVeyMrSzNxc03hzfvhJMXFxrjo2cyHgNgIp69fp6gH9TfN27NxFU2d+5TYODIoAAvYV+G7uHI0acZ/FJozHg9Pbt+dxoX1PEasj4PACs3fv1jObN5v6nDRpkm6++WaH758GEUAAAQQQQAABBBBAAAEEEEAAAQQQcBUBAkZd5UwyBwIIIIAAAggggIDDCxQXF5eHjB4NHD32sxFKWlpa6hAzBIeEVISPxsSq1T+fy8NH4+MVWIM3vjjEEDThsgIL5s/XiLuGmuaLjY/X7Pk/uuzcDIYAAggggICzCjw4/B7N/3aeqf1ZnTopyoZvhnZWL/pGAAEEEEAAgZoLPLl5s+bt3m064Jrrb9AjT/235oXYEwEEEKhC4OsvPtfTjz1a6fP3npIej43VgOBgmzjel5amP/LyNK8yE1U5AAAgAElEQVRzZ96waxNhiiKAAAIIOKPAU5s36xsLjwXmdu6scB8fZxyJnhFAAAG7CRjBshevWqXDFgJugxs10oyOHdXUy8tu/bEwAggcL/BSVpY+txAw+vX38xXfug1cCCDg5ALGa4j7du+qgoKC4ybx9vbWsjXr5MW/yU5+hmkfAecReHLUQ5o180uLDXcJDNSEdu1k/HyEDQEEELAkMGXnTr25davpS7NmzdKAAQNAQwABBBBAAAEEEEAAAQQQQAABBBBAAIEGEiBgtIGgWQYBBBBAAAEEEEAAgaoEDh8+rIyMDIvho1u2bFGZhRfy20M0KChI0bFxiomNLQ8hjY6J+ff3zVu0sEdLrOlmAuPfeF3vjXvLNPVF/QfoxVdfczMNxkUAAQQQQMDxBa4e0F8p69cd16iHpKU9esjTw/gVGwIIIIAAAgggUDcBI3Rv8f79poPvGXm/bh06rG5FOQoBBBCwILB44ULdf89dKjx0qFKfWyMidGdkpNX9zk1O1v7iYrUPCNDH7dtbvT4FEUAAAQQQcEaBZzZv1mwLAaOzO3dWJAGjznhK6RkBBOwocN369Uo5IcTsaDvvJyWpR5MmduyOpRFA4ESBMVu2aEZOjgnmq2+/V+uEBMAQQMAFBIbfcbsWLvjJNMmH06arx0m9XGBCRkAAAWcQMAKPB17QT5mbNlXa7qLu3eXvScyoM5xPekSgoQXe3LZNU7KzTcv+9ttv6tOnT0O3w3oIIIAAAggggAACCCCAAAIIIIAAAgi4rQABo2576hkcAQQQQAABBBBAwFkECgsLlZ6eXh4+mpKSUh5EmpaWVv7hSOGjgYGB5aGjMbFx/3yOVauYmPLfh4aFOQs3fTq4wL133qFffvrR1OWzY17WgMsud/DuaQ8BBBBAAAH3E+jVsb2MMP1jt2be3vqpa1f3w2BiBBBAAAEEELCqwJANG7QqP9/8HMFLL2vA5TxHYFVsiiGAQPmNE+64abD27tlTqcYFLVrov3Fx8rbSzRSKSkvVd8WKf9d7KCZGV4eEcDYQQAABBBBwe4HnMjP19a5dJoevO3VSK19ft/cBAAEEEKipwLScHI3dssXi7teGhur+6OialmI/BBBoIAHje9b43j1x+2LuPCW2bdtAXbAMAgjYUmDKxAkaO/pF0xJ3jRip24fdZculqY0AAggcJ7Bv3z6df3pfGe9jsLS1aNRIQyMjdWlwsIgZ5eJBAIFjBZ7JzNRsC8/fGu+FSkpKAgsBBBBAAAEEEEAAAQQQQAABBBBAAAEEGkiAgNEGgmYZBBBAAAEEEEAAAQRsIVBUVKRNmzb9GzhqhI4aYaTGZ+PPS0pKbLFsrWv6+vkpujxsNFbRRgBpTMy/IaThEZHy5A7GtTZ11wMuOOsM7di2zTT+khXJCmzc2F1ZmBsBBBBAAAGHFNiVm6Nz+/Q29dY2IECftm/vkD3TFAIIIIAAAgg4j8CVa9dqs4U3tL353vs685xznWcQOkUAAacRMJ6XvO3G67UlK6vSnrs0bqxxCQkK8PKq91wzd+3SC5mZ/9bx8vDQ/C5dZNy0oSbbrF27tHDfPj0QE6NIH5+aHMI+CCCAAAIIOIXAC1lZmpmba+p1ZseOivHzc4oZaBIBBBCwt0D24cMasGaNSsvKTK3E+vlpeocOamSlmyfYe1bWR8CVBF7dulVTd+40jTRjzly1bcfPX13pXDOL+wqsXb1agy4faALo2r27psz4wn1hmBwBBOwikLxihQb/5yqVWXjccLSh1v7+eiA6Wic3aWKXHlkUAQQcT+D+9PTyn1GeuO3atUstW7Z0vIbpCAEEEEAAAQQQQAABBBBAAAEEEEAAARcVIGDURU8sYyGAAAIIIIAAAgggUFxcrMzMzH/DR48Gjx4NIT18+LBDIDVq1EhRraL/DRyNNkJIY2LLw0ijoqPlZYU3YjvEoDRRb4EDeXk6rWd3Ux0jwHbZ6rX1rk8BBBBAAAEEELCuwF/LluqW6waZip7fooWej4+37mJUQwABBBBAAAG3E+iXnKw9xcWmuSdPn6FuPXu6nQcDI4BAwwjs379PQ2++ScYb/SvbYnx99UHbtmrZqFG9mrpj40YtP3DguBpxfn76omPHGtX9dOdOvbZ1qzwk9W3WTE/GxalFDcNJa7QAOyGAAAIIIGAngdFZWfrCQsDo5x07Kp6AUTudFZZFAAFnEjAiRS9bs0Zbi4pMbRs3NjBuEpfg7+9MI9ErAm4j8PrWrfrEQsDo9K9nq30Nny9wGywGRcBJBUpLS9W3e1cVFBQcN4G3t7eWrVnH62md9LzSNgLOLPD+uHF6+43Xqh3h9GbNNCI6WsbPSNgQQMC9BW5JSVHywYPHIXh4eKikpETGZzYEEEAAAQQQQAABBBBAAAEEEEAAAQQQaBgBAkYbxplVEEAAAQQQQAABBBBwKAHjRYhbt24tDx89NnjU+H1qaqoOHTrkEP16enkpMjJS0bFx5YGj0TEx/wSRxpV/NsJJ2dxH4K+lS3XL9eaQsrj4eM2a/6P7QDApAggggAACTiIwc8ZnevqxR03djmzVSoPCwpxkCtpEAAEEEEAAAUcV6LV8uYxAjBO3r777Xq3bJDhq2/SFAAIuIFBUVKRR9w3Xzz9W/pxkkLe33k9KUut6hPKctmKFCktLTWJDo6J0S3h4tZJHA0aP7ujp4aGLWrTQfa1ayeiPDQEEEEAAAWcVGLNli2bk5Jjan9GhQ73+7XVWD/pGAAEEaiswbts2fZSdbfGw4VFRurEGjzdquyb7I4CAdQTe3LZNUyx8/06d+bU6du5snUWoggACdhe469YhWrxwoamPKTO+UNfu5hu0271hGkAAAZcXuH3wDVq6ZEm1cxo3LLgiJER3RkSoKT+HqNaLHRBwVYEr1q5VZmHhceO1bNlSu3btctWRmQsBBBBAAAEEEEAAAQQQQAABBBBAAAGHFCBg1CFPC00hgAACCCCAAAIIIGBfgR07dpiCR4+Gj+bl5dm3uX9WN+5eGhYe/m/gaKuYmIoQ0thYxcXFy9fPzyH6pAnrCVzd/xKlbFhvKnjhJf01+rXXrbcQlRBAAAEEEEDAKgKvj3lJH37wvqnW+KQkndykiVXWoAgCCCCAAAIIuKdAQUmJzli50uLwC35fqpbBwe4Jw9QIINBgAmVlZXrhv09pxtRPK13Tx9NT4xIS1KMOj39W5+fr5g0bLNb2kPR5x46Kq+Y58BMDRo8WM97ge3VoqG4LD+cNvg12xbAQAggggIA1BcZu2aJpFgJGp3XooMR6hHtbs0dqIYAAAo4qsPHQIV23bp3Fm7Z0DgzUpHbtZDzmYEMAAccUqCwg+NMvZ6pTl66O2TRdIYBArQUmvf+e3nh5jOm4ex94UEPuuLPW9TgAAQQQqK9ASUmJvvxsul4b85IK8vOrLdfEy0u3RETomtBQeXvwCKNaMHZAwIUE8ktKdKaF13K0bdtWGyr52acLjc8oCCBQS4Gnn366lke49u5PPfWUaw/IdAgggAACCCCAAAIIIIAAAg0uQMBog5OzIAIIIIAAAggggAACzi2we/duGWGjx36kp6eX/z43N9dhhgsOCakIH42JVat/PpeHj8bHK7BxY4fpk0ZqJpCVman+551jcednXhqjSy+/omaF2AsBBBBAAAEEGkxgxF1DtWD+fNN6czt3VriPT4P1wUIIIIAAAggg4HoC2YcP65LVqy0OtnJjmowb07AhgAACDSEwZeIEjR39YqVLeUr6b3y8LmrRolbtvJSVpc+reL69ube3vuncWUaIaWVbZQGjR/c3jr0+LEw3hIXJeLMvGwIIIIAAAs4i8NrWrTL+nTtx+7R9e7UNCHCWMegTAQQQaHCBI2VlumjVKu0tLjatHejlpRkdOiiMn980+HlhQQRqIzB++3ZN2rHDdMiUGV+oa/futSnFvggg4MACq1au0A1XXWnqsGevXpo0dboDd05rCCDg6gL5+fma+O47mjzhAxVbeFxx4vxRvr56KDpafZs1c3Ua5kPA7QWMYNHpOTmavHOnjBvGnrj17dtXixcvdnsnABBA4HgBI2B0+/vvwyIp8vbbRcAolwICCCCAAAIIIIAAAggggIC1BQgYtbYo9RBAAAEEEEAAAQQQcGOBvLw8HQ0bPRpAevT327ZtcxiZoKAgRcfGKSY2Vq1iYso/H/1981q+0dthhnLhRoqKinTNpQOUkZ5mmtIIDPl95Sr582ZBF74CGA0BBBBAwFkFrrj4QqVt3Hhc+54eHlrWo4ezjkTfCCCAAAIIIOAgAhsLCjRo/XpTN97e3lq+PsVBuqQNBBBwF4H5387To/eP1JEjRyoduUeTJhqXmCifGgQgl0k6JzlZB6p5c+75LVro+fj4StesLmD06IH+np66ITxc14WGyggVYkMAAQQQQMDRBd7YulUfWwgYndK+vTrwM0NHP330hwACdhR4ZvNmzd6922IHz9Thxgh2HIWlEXBbgXe3b9cECwGjk6fPULeePd3WhcERcDWBkpIS9e7aWcbrJo/dfHx8tHT1WnlWcdMhV7NgHgQQcEyBnJ079dqY0Zo3e3aNGjRCRq8ODa3RvuyEAALOJWAEi07LySl/vtb4dWXbgAEDNGvWLOcajm4RQMDmAkcDRm+PiLD5Wo68wPs7dhAw6sgniN4QQAABBBBAAAEEEEAAAScWIGDUiU8erSOAAAIIIIAAAggg4EwChw4dOi589Ngg0qysLJWWljrEOIGBgYqOjVVMbNw/n4+GkMYpNCzMIXp0tyaeeniUvv7yC4tj33H3PRp2733uRsK8CCCAAAIIOIVAr47tdfjw4eN6beHtrflduzpF/zSJAAIIIIAAAo4r8OeBAxp6QpC50W3jJk30298rHbdxOkMAAZcVSF6xQsNuuVkHDxyodMYIH5/ykNFYP78qHf4+eFC3p9QsLHlsmzY6MyjIYr2aBowePbixl5duDA/XoNBQ+RFS4LLXKoMhgAACriDw1rZtmpydbRrlo3bt1Ckw0BVGZAYEEEDA6gIrDh7UbZU8zjiveXONbt3a6mtSEAEErC9gBE68v327qfCkqdPUs9fJ1l+QigggYDeBO28arN9/W2xaf+qXX6ljly5264uFEUAAgWMFjBtPP/3YI1q1svqfz94cHq67oqIARAABFxE4WFKi6TUIFj067pAhQzRx4kQXmZ4xEEDAWgIEjFZIEjBqrSuKOggggAACCCCAAAIIIIAAAicKEDDKNYEAAggggAACCCCAAAJ2FzCCpzZt2qS0tLTjQkiN3xt/XlxcbPcejQZ8/fwUHROjmNhYhYSGqXVCgkJCQxUcEqqQ0JDyz8Zd4tmsJzB/3jd68N7hFgsmJCXpy2++td5iVEIAAQQQQAABqwlk79ih8884zVSvQ2CgprRrZ7V1KIQAAggggAAC7inw0969GpWRYRo+NCxcPyz+zT1RmBoBBOwusHlThm674Xrl7NxZaS+eHh66IyJCt0REVLrPS1lZ+jw3t0bz+Hh66ouOHRVp4Xnp2gaMHl2wqbe3bgoP139CQuRL0GiNzgM7IYAAAgg0rMD4bds0yULA6KR27dSFgNGGPRmshgACTiFwqLRUF65aJSP848QtuFEjfdmxowK9vJxiFppEwN0FJuzYoXctBIxO/GSqTjrlFHfnYX4EXErgg/Fva9xrr5pmGjnqYQ2+9TaXmpVhEEDA+QUWL1yoF59+Slu3bKlymEtattRTcXHycP6RmQABtxaYv3evns/MVL6F5xkswQQGBmrChAm65ppr3NqN4RFAwCxAwGiFCQGjfHcggAACCCCAAAIIIIAAAgjYSoCAUVvJUhcBBBBAAAEEEEAAAQSsIlBSUqLMzExT8KgRPmp8GOGkjrQ1bdZMwSEh/wseDQlRcGioQkJCFRwa8s/nUBkvlGCrWiArM1NX9b9YhYcOmXb08fHVgt//UJOmTWFEAAEEEEAAAQcUWLpkiW4ffIOps4tbttTTcXEO2DEtIYAAAggggIAzCXy1a1f5G1ZO3IybwXz17ffONAq9IoCAiwnsys3VsFuGKGX9uionMwJB30lKUpSv73H7lZaV6bzkZOXV8A15xsFt/Pz0aYcO8vY4/i25dQ0YPdqQETA0ODxc14eFyeeE2i522hgHAQQQQMDJBIxQLSNc68RtQtu26ta4sZNNQ7sIIICA7QVGpKVp0f79Fhd6PylJPZo0sX0TrIAAAlYRMELWjbD1E7f3J3+sU/r0scoaFEEAAccQWPHXX7rp2v+YmjG+143veTYEEEDA0QRKS0o0a+aXGvviizpwIK/S9s4JCtILrVubfqbhaPPQDwIIWBYolTRg9Wpl1+A9PI0bN9Y999yjhx56SEFBQZAigAACJgECRitICBjlmwMBBBBAAAEEEEAAAQQQQMBWAgSM2kqWuggggAACCCCAAAIIIGBzgbKyMm3btq08aPTEj9TUVBUUFNi8h7ou4O8foJDQEAWXB48aAaSWg0jd9cUURUVFuubSAcpIT7NI/O6Hk9X7tNPqys9xCCCAAAIIIGBjgc+nTdVzTz5hWuXhmBhdGRJi49UpjwACCCCAAAKuLjA5O1tvWXgjfbcePTX5sxmuPj7zIYCAgwsYN0y698479MeS36rs1IgDHRgcrJHR0fL39Czfd1lenoalpjrUhEa46PktW+r+Vq3U2MvLoXqjGQQQQAAB9xR4f/v28jdbnrgRkuee1wNTI4BA1QKHSkt1+ooVFncaFBamka1aQYgAAk4k8FF2tsZZeF703Y8mq3dfXkflRKeSVhGoVqCkpES9u3aW8TrKYzfjxuxLV6+R5z/PJ1ZbiB0QQACBBhYoKizU6b16yvhc2XZSkyZ6IyFBvvxd1sBnh+UQqL+AcQMT40YmVW0Ei9bfmQoIuIsAAaMVZ5qAUXe54pkTAQQQQAABBBBAAAEEEGh4AQJGG96cFRFAAAEEEEAAAQQQQKCBBHbu3Hlc8Gh6enr57zdu3Kj9+/c3UBf1W6ZRo0YKNsJHQ0L/DSQNCQ0t/7OKzxV/3qJFS3m60Ju7n3n8MX352XSLeAOvvEpPvzi6frAcjQACCCCAAAI2FXjlxRf08aSJpjV4k79N2SmOAAIIIICA2wi8uW2bpmRnm+Y9+7zz9Po777mNA4MigIDjCpSWlOidN9/QhHffUWlpaZWNBnh5aUSrVrq4RQv936pVyi8psbi/8VzxkSNH6j30iFEPa9HPP+uvZUtrVSvGz08zO3as1THsjAACCCCAgC0EJuzYoXe3bzeVficpSb2aNLHFktREAAEEnFqg74oVKrLwuGRq+/ZKCghw6tloHgF3E5iyc6fe3LrVNPb4iR+q7xlnuBsH8yLg8gK33nCd/vzjD9Oc076apQ6dOrn8/AyIAALOK2CEJI8YNlQLF/xU6RAdAwM1LjFRTVzote/Oe8boHIGaC9yblqbfKnkfDsGiNXdkTwQQqBAgYLTCgYBRviMQQAABBBBAAAEEEEAAAQRsJUDAqK1kqYsAAggggAACCCCAAAIOLbBnz55/w0ePBo8a4aPGR05OjkP3bqk54470LVq2PCF41Agf/V8IqRFGagSTGm9Ed9TNeOP95EkT9fqYlyy2GBIWph8XL3HU9ukLAQQQQAABBP4RGH7H7RZfJP5tly4KceD/i3ACEUAAAQQQQMA5BJ7PzNRXu3aZmr386v/oqedfcI4h6BIBBNxCYMVff+mB4fdoV279n3N+bswr+uzTT7Q6eWW97N58732dec65+vH77zTmuWe100Jgs6UFOgQGakq7dvVam4MRQAABBBCwhsCk7GyN37bNVGp8YqJObtrUGktQAwEEEHApgSEbNmhVfr5pppHR0RoUGupSszIMAq4u8MnOnXrdQsDouA8m6vSzznL18ZkPAbcTePetN8tvYnTi9uBjj+v6m252Ow8GRgAB5xN48en/avonH1faeJyfn95NSlIwryVzvpNLx24pkH34sPqvXq0yC9Nfd911GjdunIKCgtzShqERQKBuAgSMVrgRMFq364ejEEAAAQQQQAABBBBAAAEEqhcgYLR6I/ZAAAEEEEAAAQQQQAABNxM4cOCAjoaOnhg+utXCi7Sdjcd44UZwaKhCjMDR0JB/Phu/Dyn/cyOINDQ0VH7+/lYfraysTLt35Wrrlq3atnWLtm81Plf8ets/f1bZokaI6ne//KqwiAir90VBBBBAAAEEELCuwMDz+2lTRvpxRT09PLSsRw/rLkQ1BBBAAAEEEHBLgYcyMrRg717T7LfffY/uuvc+tzRhaAQQcFyBvP379egD92vRLz/Xq8mvvvte3l7euvyiC3TkyJE61zoaMGoUKCoq0seTJmrWzC+VtXlzlTXPad5cY1q3rvO6HIgAAggggIC1BCZnZ+stCwGjbyUmqjcBo9Zipg4CCLiQwIzcXI3JyjJN1KdZM72ZkOBCkzIKAq4vMDUnR69u2WIa9NjH+q6vwIQIuI/An3/8oVtvuM408Blnna23PpjgPhBMigACTi0wZdJEjX2x8htEhvr4aELbtor08XHqOWkeAXcQGLdtmz6ycOPC3r17a8mSJe5AwIwIIGBlAQJGK0AJGLXyhUU5BBBAAAEEEEAAAQQQQACBfwUIGOViQAABBBBAAAEEEEAAAQRqIVBYWFgePpqZmakdO3ZU+nH48OFaVHXMXQMDAysPIg0JVUh5GGmImjZrdtwA+/bt07YtWyoCRLdt+/fXRoDo9m1bVVebx595VlddO8gxsegKAQQQQAABBI4T6N4uSaUlJcf9WXCjRvquSxekEEAAAQQQQACBegvcuXGj/jpwwFTnqeee1+X/uabe9SmAAAII2ELgs08/0SsvPF+n50d9/fy0bPXa8rbeH/+23n7t1Tq3WFnoSHpqquZ/O0/vvvWmxdo3hIfr3qioOq/LgQgggAACCFhL4OOdO/WGhZtCvpGQoL4n/NzSWmtSBwEEEHBmgeKyMvX++2+VnTCEj4eHfuneXcZnNgQQcA6B6Tk5esVCwOjr77yns887zzmGoEsEEKixgHFzoN5dO6vkhNdeBAQG6veVq2pchx0RQAABewt8M3uWHnvgfpWVnfiopKKzFt7eGp+UpAR/f3u3yvoIIFCJQElZmfqtWqX9xcWmPb755htddNFF2CGAAAK1FiBgtIKMgNFaXzocgAACCCCAAAIIIIAAAgggUEMBAkZrCMVuCCCAAAIIIIAAAggggEBtBPbs2VNlAKkRTrp9+3bl5+fXpqxD7uvr66tGPj46aCHYw1oNdz/pJH007TNrlaMOAggggAACCNhQwAgZv+jss0wrdG7cWB+2bWvDlSmNAAIIIIAAAu4iMGjdOm08dMg07qtvj9e5/c53FwbmRAABJxQwQjxH3jVMmzdl1Kh7T09PnXf+BRo6/F61TkgoP8YIFHhg+N3Kyd6poqJCGUEDRYVHPxeV/1lpaWml9SsLGD16wIi7hmrB/Pmm45+MjdWA4OAa9c1OCCCAAAII2FLg05079ZqFgNFXExJ0BgGjtqSnNgIIOLHAxatXa6eFG+UaIT4nN2nixJPROgLuJTAjN1djsrJ4XtS9TjvTurnADVddqVUrV5gU5vy4QDGxsW6uw/gIIOBMAksWLdLdt91iCk0+OkOAl5feSUxUx8BAZxqLXhFwG4Hv9+zRY5s2meaNiYnR5s2b5cHNS9zmWmBQBKwpQMBohSYBo9a8qqiFAAIIIIAAAggggAACCCBwrAABo1wPCCCAAAIIIIAAAggggIAdBQ4ePFhtEKkRRmoElrrr5ufnp1//+ltGkCkbAggggAACCDi+wJJFv2rokJtNjQ4MDtbjvMHF8U8gHSKAAAIIIOAEApesXq1sC6EYEz+ZqpNOOcUJJqBFBBBwZwEjDHTM88/pi+nTKmXw9PLShRdfojuH31unoIDi4uJjQkcLVVhUqMNFRSosLFJc63g1axZU6dqD/3OVVv79t+nrn7Rvr3YBAe586pgdAQQQQMBBBKbl5Gjsli2mbl5p00ZnBVX+b5yDtE8bCCCAgF0Ens3M1Kxdu0xr3xgeruFRUXbpiUURQKD2Al/k5mq0hYDRV94ap/+74MLaF+QIBBBweIFXXxqtyRM+MPX59OiXNPCKKx2+fxpEAAEEjhVYsypZt1w3SIWFhRZhmnl7a07nzgrw9AQOAQQcTOC2lBStOHjQ1NXo0aM1atQoB+uWdhBAwFkECBitOFMEjDrLFUufCCCAAAIIIIAAAggggIDzCRAw6nznjI4RQAABBBBAAAEEEEDADQWKioqUnZ1dbRhpTk6OSktLXUqIcBCXOp0MgwACCCDgBgLTPp6i0c88bZr0sdhYXRYc7AYCjIgAAggggAACthY4Y8UKFVh4/uPzOd8oqV07Wy9PfQQQQMAqAgt++EFPjHpQBw8c+Leel5eX+g+8TLfffbeiWkVbZZ3aFul/3jnKysw0HfZT164y3tzLhgACCCCAgL0FZuTkaIyFgNExbdroHAJG7X16WB8BBBxUYOOhQxq0bp2pu6SAAE1t395Bu6YtBBA4UcAInHh/+3YTzEuvvaELLrkEMAQQcEGBX376UffeeYdpsksGXqbnX37FBSdmJAQQcHUB4+cP111+mfLy9lsc9e6oKN0UHu7qDMyHgFMJZBw6pKstPKfg7e1d/v6Wli1bOtU8NIsAAo4jQMBoxbkgYNRxrkk6QQABBBBAAAEEEEAAAQRcTYCAUVc7o8yDAAIIIIAAAggggAACbi1QUlIiI2R0x44d1X4cOXLEIa08PDwUGhamtu3a65LLLtP5F13skH3SFAIIIIAAAghYFnjp2Wc0dcpk0xcntm2rro0bw4YAAggggAACCNRLoExSr+XLLdaYv+g3hfGGs3r5cjACCDSsQPaOHXpw+D1av3aNLr3iSt1+1912/3usT7cuys/PPw7CQ9KfPXs2LA6rIYAAAgggUInAF7m5Gp2VZS6t1F8AACAASURBVPrq6NatdV7z5rghgAACCFQi0GfFCh22cMOW+V27qgU3E+C6QcApBD7LydHLFoLWx457W+edf4FTzECTCCBQOwHjeTrj+boTN+P1lT8sXlK7YuyNAAIIOIjArtwcXXnJxdq7Z4+po8ZeXprXpYsCPD0dpFvaQACBMVlZmpGba4IYNGiQPv30U4AQQACBOgsQMFpBR8BonS8hDkQAAQQQQAABBBBAAAEEEKhGgIBRLhEEEEAAAQQQQAABBBBAwA0FysrKtGfPnmpDSLdv366CggKbCvn5+alzt27qdcqp6nFSL3Xt0UM+Pj42XZPiCCCAAAIIIGA7gbtuHaLFCxeaFuANqrYzpzICCCCAAALuJLDnyBH1W7XK4shLV62Rn7+/O3EwKwIIuIBAaUmJ9uzZreCQULtPU1xcrJ7t25r68Pf01KLu3e3eHw0ggAACCCBgCMzMzdULFgJGX4iPV78WLUBCAAEEEKhE4JaUFCUfPGj66jPx8bqIvz+5bhBwCoGPd+7UG1u3mnp96/0PdMbZ5zjFDDSJAAK1F7j8oguUnppqOnDhn8sVFBRU+4IcgQACCDiAwJ7du3X2qSdb7GRYVJSGcFNJBzhLtICAVFhaqvOSk8s/n7gtXrxYffv2hQkBBBCoswABoxV0BIzW+RLiQAQQQAABBBBAAAEEEEAAgWoECBjlEkEAAQQQQAABBBBAAAEEEKhS4MCBA6YgUiN4dO7cudqwYUOt9Zo1C1L3k05SD+OjVy917NRZnl5eta7DAQgggAACCCDgmAL9zztHWZmZxzXn7eGhP3r0cMyG6QoBBBBAAAEEnEpgc2Ghrly71tSzp6enVqSY32DrVMPRLAIIIGBngR3btumCs84wdRHcqJG+69LFzt2xPAIIIIAAAhUCX+/apedOeP7R+PNn4+N1IQF5XCYIIIBApQJf7dql5y38/XlRy5Z6Ji4OOQQQcAKBSdnZGr9tm6nTdz+arN59T3OCCWgRAQTqIvDck0/o82lTTYe++vZ4ndvv/LqU5BgEEEDAIQTGPPesPp38kamXxl5emteliwI8PR2iT5pAwJ0FZu7apRcsPJfQsWNHrVmzxp1pmB0BBKwgQMBoBSIBo1a4mCiBAAIIIIAAAggggAACCCBgUYCAUS4MBBBAAAEEEEAAAQQQQACBWgns27dPAwYM0KJFi2p0XEhomHqe3Es9Tuqlnr1OVpvERHl4eNToWHZCAAEEEEAAAecSKC0pUc+O7WV8PnYL8/HRN507O9cwdIsAAggggAACDimw6uBBDUlJMfXmHxCgP5JXO2TPNIUAAgg4i8DaVas06IrLTO228ffXZx06OMsY9IkAAggg4OICs3fv1jObN5umNMLxjJA8NgQQQAABywI/7d2rURkZpi+28PbW/K5dYUMAAScQeG/7dn2wY4ep04mfTtVJJ5/iBBPQIgII1EVg3pzZemTkCNOhg24crFFPPFmXkhyDAAIIOIRAUWGh+nTvquLiYlM/wyIjNSQiwiH6pAkE3FXgcFmZ+vz9t8Xxx48fr6FDh7orDXMjgICVBAgYrYAkYNRKFxRlEEAAAQQQQAABBBBAAAEETAIEjHJRIIAAAggggAACCCCAAAII1Fhg7dq1uvjii5Vp4U60xxa5ZOBlOqV3H/Xo1UutoqNrXJ8dEUAAAQQQQMC5BbI2b1b//zvXNET3xo31Qdu2zj0c3SOAAAIIIICAQwgs2r9fI9LSTL20DA7Wgt+XOkSPNIEAAgg4q8CvPy/QPbffZmr/lKZN9XZiorOORd8IIIAAAi4m8M3u3XrKQsDoU3Fx6k/AqIudbcZBAAFrCXyUna1x27ZVWm5ahw5K9Pe31nLUQQABGwm8tW2bJmdnm6p//PkX6tKtu41WpSwCCNhbYFdujs7t09vURlzr1pr1/Q/2bo/1EUAAgXoJPPvE4/pi+jRTjcZeXprXpYsCPD3rVZ+DEUCg5gKlklIKCrQsL0/LDhzQ0rw8iwcHBAQoNzdXxmc2BBBAoD4CBIxW6BEwWp+riGMRQAABBBBAAAEEEEAAAQSqEiBglOsDAQQQQAABBBBAAAEEEECgRgJz587V1VdfrUOHDlW6f0JSkt6eMEnh3DW6RqbshAACCCCAgKsJLPrlZ919262msa4MCdHDMTGuNi7zIIAAAggggIAdBObt3q0nLYQJxcTGac6PP9mhI5ZEAAEEXEfg6y8+11OPPGwa6NLgYD0RG+s6gzIJAggggIBTC8zbs0dPbtpkmsH4t8r4N4sNAQQQQOB/AsVlZRqVkaGF+/ZVyuIhaVxioowbC7AhgIBjC7y6daum7txpavKzWXPUrkMHx26e7hBAoF4CF5x5unZs335cDQ8PDy1dvVa+vr71qs3BCCCAgD0FigoL1ad7VxUXF5vaGBoZqVt4Pbo9Tw9ru4HAlqIi/ZmXp6UHDpQHix4oKal26qFDh2r8+PHV7scOCCCAQHUCBIxWCBEwWt2VwtcRQAABBBBAAAEEEEAAAQTqKkDAaF3lOA4BBBBAAAEEEEAAAQQQcBOBsrIyGT+4NT6q2s4+7zyNfvV1+fn7u4kMYyKAAAIIIIDAiQKffPShXn7+ORPMf+PidEnLloAhgAACCCCAAAL1FpiWk6OxW7aY6nTs3FlTZ35d7/oUQAABBNxZYOK77+jNsa+YCO6OitJN4eHuTMPsCCCAAAIOJPD9nj16zELA6KOxsbqcgFEHOlO0ggAC9hbYX1ysGzds0LaiokpbCfTy0ujWrdWbcFF7ny7WR6BGAi9lZenz3FzTvjPnfac2iYk1qsFOCCDgnAKP3j9S38yeZWr+gymf6OTevZ1zKLpGAAEE/hEwbnxm3ADtxK2xl5fmdemiAE9PrBBAwEoCe4uL9ec/YaJL8vKUc/hwrSuvWbNGHTt2rPVxHIAAAgicKEDAaIUIAaN8byCAAAIIIIAAAggggAACCNhKgIBRW8lSFwEEEEAAAQQQQAABBBBwAYH8/Hxdc801mjt3bqXTeHh46M57hpd/sCGAAAIIIICAewu88N+n9Nmnn5gQPmrXTp0CA90bh+kRQAABBBBAwCoC723frg927DDV6nv6GRo/6UOrrEERBBBAwF0FjBtGGDeOOHEb26aNzgwKclcW5kYAAQQQcDCBH/bu1SMZGaauHomJ0RUhIQ7WLe0ggAAC9hFILSjQkJQUHSotrbSBWD8/vZGQoFa+vvZpklURQKDWAs9mZmrWrl2m4+b8uEAxsbG1rscBCCDgPAJfTJ+mZ5943NTwHXffo2H33uc8g9ApAgggYEGgoKBAfbt3VamFxy93Rkbq1ogI3BBAwAoC2YcP6/I1a3S4rKzO1U477TQtWrSozsdzIAIIIHCsAAGjFRoEjPJ9gQACCCCAAAIIIIAAAgggYCsBAkZtJUtdBBBAAAEEEEAAAQQQQMDJBTIzM3X++ecrJSWl0kn8/P01+tXXdfZ55zn5tLSPAAIIIIAAAtYQuPOmwfr9t8WmUgu6dlVTb29rLEENBBBAAAEEEHBzgTFbtmhGTo5J4ZKBl+n5l19xcx3GRwABBOon8PCI+/Tt3DmmIrM6dVIUoUP1w+VoBBBAAAGrCSzYu1cPWQgYfSgmRlcTMGo1ZwohgIDzCszZvVtGCGFpFYEhvZs21Zg2beTv6em8g9I5Am4o8OTmzZq3e7dp8u9/Xaxwgrfc8IpgZHcSyEhL02UXnm8auVOXLvr0y6/ciYJZEUDARQUef/ABzfna/PdZYy8vzevSRQE8dnHRM89YDSkwMj1dv+7bV+clmzVrpo8++kgDBw6scw0ORAABBI4VIGC0QoOAUb4vEEAAAQQQQAABBBBAAAEEbCVAwKitZKmLAAIIIIAAAggggAACCDixwIIFC3TFFVdoXxUvIjFemP72hElKSEpy4klpHQEEEEAAAQSsKXDhWWdq+7atx5X09vDQHz16WHMZaiGAAAIIIICAGws8sWmTvt2zxyQw+NbbNHLUw24sw+gIIIBA/QVuH3yDli5ZYipkPKYzHtuxIYAAAggg4AgCP+/bpwfT002tPBAdrWtCQx2hRXpAAAEE7CJQKml0VpZm5uZWur7xv/ohERG6MzJS/A/fLqeJRRGol8AjGRn6Ye9eU40Fvy9Vy+DgetXmYAQQcHyBM07qqf37jw8F8/b21p9r18uT4D3HP4F0iAACVQoUFBSob/euKi01Htkcv90RGanbCFPnCkKgXgLL8vI0LDW1VjX8/f112mmn6dxzz9U555yjnj178n+OWgmyMwIIVCdAwGiFEAGj1V0pfB0BBBBAAAEEEEAAAQQQQKCuAgSM1lWO4xBAAAEEEEAAAQQQQAABFxUYO3asHnroIYsv0jo6crcePfTGex8oKCjIRRUYCwEEEEAAAQRqK1BaUqLu7czB4xE+PprTuXNty7E/AggggAACCCBgUWB4WpqW7N9v+tqDjz2u62+6GTUEEEAAgXoIXHHxhUrbuPG4Cp4eHlrGTSPqocqhCCCAAALWFvh13z6NtBAwOrJVKw0KC7P2ctRDAAEEnEKgoLRUwzZu1Jr8/Er79fX01OjWrXV6s2ZOMRNNIoCAWeD+9HQttHCz6MXLV6hJ06aQIYCAiwvcN/QO/fzjj6Ypp301Sx06dXLx6RkPAQTcQeDhEffp27lzLI76Q9euau7t7Q4MzIiA1QWKy8p05dq12lpUVGVtI7j85JNPLg8UNT569+4tHx8fq/dDQQQQQOCoAAGjFRIEjPI9gQACCCCAAAIIIIAAAgggYCsBAkZtJUtdBBBAAAEEEEAAAQQQQMAJBT788EMNGTKkys4HXnGlnnz+BXl5eTnhhLSMAAIIIIAAArYSyEhP02UXnG8q36tJE72TZA4etVUf1EUAAQQQQAAB1xa4acMGi2EZL7/xpvpddLFrD890CCCAgI0Fzj71ZO3Zvdu0yuUhIWri5VX+0dTbW82MDy8vBf3z68ZeXvL39LRxd5RHAAEEEECgQmDx/v26Ly3NxHFvq1a6gYBRLhMEEHBDgS1FRbplwwbtKS6udHrjZnBvJCSotb+/GwoxMgKuI1DZzZeWrV4rXz8/1xmUSRBAwKLAlIkTNHb0i6avcQM2LhgEEHAVgQN5eTqjV0+VlpaaRmrZqJG+6Nix/OcUbAggUDuBj7KzNW7btkoPGjlyZHmg6JlnnqnAwMDaFWdvBBBAoB4CBIxW4BEwWo+LiEMRQAABBBBAAAEEEEAAAQSqFCBglAsEAQQQQAABBBBAAAEEEEDgX4HBgwdrypQpFkWMQNFRTzyp/1x3PWIIIIAAAggggIBJ4Ocff9R9Q+8w/fm1oaG6PzoaMQQQQAABBBBAwCoCl69dq6zCQlOtdz+arN59T7PKGhRBAAEE3FGgrKxM3dsmyvhc181DkqeHh4yoUS8Pj/IP738+Ajw91b9lS10XFiZfwkjrSsxxCCCAAAKSluTlaXhqqslieFSUbgwPxwgBBBBwK4Hf8/I0Ii1NxVX8P964EdyYNm0I4nGrK4NhXVVg6MaN+vPAAdN4yanprjoycyGAwDECq5NX6vorrzCZnNr3NL330WSsEEAAAZcQeHD4PZr/7TyLs8T5+en9tm3VwtvbJWZlCAQaQmDXkSMauGaNCi0E9/br10/ff/99Q7TBGggggIBFAQJGK1gIGOUbBAEEEEAAAQQQQAABBBBAwFYCBIzaSpa6CCCAAAIIIIAAAggggIATCiQlJSnVwhvymjRtqtffeVcnnXyKE05FywgggAACCCDQEAKTJ3ygV18abVrq2fh4XdiiRUO0wBoIIIAAAggg4AYC5yUna19xsWnSaV/NUodOndxAgBERQAAB2wjs2b1bZ596sm2KH1PVCBw9t3lz3REZqRhfX5uvxwIIIIAAAq4nsDQvT3dZ+HnmXVFRupmAUdc74UyEAAKVCpRK6vP331WGiw4KC9N9rVqV3wSADQEEnF/glpQUJR88eNwgnl5eWrFho/MPxwQIIFCtQElJiXp37ayioqLj9vUPCNAfyaurPZ4dEEAAAWcQyNu/X2eefJJKLYQhGv1H+vjog7ZtFebj4wzj0CMCdhd4dNMmzd+zx9RHQECA0tLSFBERYfceaQABBNxXgIDRinNPwKj7fg8wOQIIIIAAAggggAACCCBgawECRm0tTH0EEEAAAQQQQAABBBBAwEkE8vLy1KxZM4vdfvvLQkVGtXKSSWgTAQQQQAABBOwh8OwTj+mL6dNNS3/cvr3aBwTYoyXWRAABBBBAAAEXFOi1fLnKLMw17+dfFNUq2gUnZiQEEECgYQRSU1J05SUXNcxi/6yS5O+vWyMjdVazZvL08GjQtVkMAQQQQMB5BZYdOKBhG80hWkMjI3ULb4h33hNL5wggUGuBlIICXbd+vcXjfDw89N/4ePVr3rzWdTkAAQQcV+DGDRu0Lj//uAb9/P21dNUax22azhBAwKoCt914vZb9/rup5pwfFygmNtaqa1EMAQQQsJfAB++M17hXx1a6fHCjRuUho9HcxMxep4h1nURg5cGDujUlxWK3o0eP1qhRo5xkEtpEAAFXFSBgtOLMEjDqqlc4cyGAAAIIIIAAAggggAAC9hcgYNT+54AOEEAAAQQQQAABBBBAAAGHEPjmm290ySWXmHq5+NKBeuGVyl+o5RDN0wQCCCCAAAII2F3g1huu059//GHq49du3RTg5WX3/mgAAQQQQAABBJxf4GBJic5audLiIL/9vVKNmzRx/iGZAAEEELCTwNIlS3T74BvssnpTb29dExKiK0ND1cLb2y49sCgCCCCAgPMILD9wQHdYCBi9PTJStxMw6jwnkk4RQKDeAhN37NA727dbrDO1QwcZgf5sCCDgWgLXrlun1EOHjhuqSdOmWrx8hWsNyjQIIFCpwDtvvqF333rT9PVnXhqjSy+/AjkEEEDAZQSmTJqosS++UOk8zby9NT4xUW256bXLnHMGsa5AaVmZ/rNunTYVFpoKt27dWhs2bFCjRo2suyjVEEAAgVoKEDBaAUbAaC0vHHZHAAEEEEAAAQQQQAABBBCosQABozWmYkcEEEAAAQQQQAABBBBAwLUFHn/8cT3//POmIZ8b84r6X3aZaw/PdAgggAACCCBQb4F+p/fVzuzs4+r4eXpqcffu9a5NAQQQQAABBBBAwBDYfviwBqxebREjOTUdJAQQQACBegjMmzNbj4wcUY8K9T/U08ND5wQF6T+hoereuHH9C1IBAQQQQMAlBVYcPKjbUlJMs90WEaE7IiNdcmaGQgABBCwJ3LRhg9bk55u+9EqbNjorKAg0BBBwQYEr1q5V5gkBQS2Dg7Xg96UuOC0jIYCAJYHKbhLU78KL9PKbb4GGAAIIuJTAN7Nn6bEH7ldZWZnFufw9PTUuMVFd+XmCS513hrGOwPScHL2yZYvFYj/++KPOPfdc6yxEFQQQQKAeAgSMVuARMFqPi4hDEUAAAQQQQAABBBBAAAEEqhQgYJQLBAEEEEAAAQQQQAABBBBAoFzAeKHIggULTBpzfvhJMXFxKCGAAAIIIIAAApUKHD58WL06tjd9vZWvr77u1Ak5BBBAAAEEEEDAKgIbCgp0/fr1plq+vr5atmadVdagCAIIIOCuArk5O5WakqKiosM6XFSkovKPwvLP//6+8J/fHz769cMqKiz839cP/7PvP/uV1ygs0qFDBbVmjffz0zWhobqoZUsZbxJmQwABBBBA4KjAqoMHNcRCwOiQiAgNI2CUCwUBBNxIoM/ff+vwCUE7Pp6eWtStm7w8PNxIglERcB+BAWvWaHtR0XEDR0RG6ruFi9wHgUkRcHMB4/m2U7t0Umlp6XESwSEh+mnJH26uw/gIIOCKAksWLdLdt92ikpISi+P5eHjo1YQEndq0qSuOz0wI1Elgb3GxLl2zRgUWvm8uu+wyzZw5s051OQgBBBCwtgABoxWiBIxa+8qiHgIIIIAAAggggAACCCCAwFEBAka5FhBAAAEEEEAAAQQQQAABBMpfcBoYGKjCwkKTRnJqOkIIIIAAAggggECVAkYIzZWXXGTax3jx9rjERPQQQAABBBBAAAGrCCzLy9Ow1FRTrWZBQfr1z+VWWYMiCCCAAALWFzCCD374dp4+nz5NK5fX7e/r/i1bqn1AgKL9/GTczCLCx0fehCZZ/2RREQEEEHACgdX5+bp5wwZTpzeFh+vuqCgnmIAWEUAAgfoLZBYW6oq1a02FejRpoveTkuq/ABUQQMAhBS5ctUq5R44c11tMbKzm/Gi+obRDDkBTCCBgFYHrrrhca1Ylm2ot/HO5goKCrLIGRRBAAAFHEjD+zrt50LXlNzuztBk3WHg2Lk79WrRwpLbpBQG7CTyzebNm795tWt+4cWtqaqqio6Pt1hsLI4AAAscKEDBaoUHAKN8XCCCAAAIIIIAAAggggAACthIgYNRWstRFAAEEEEAAAQQQQAABBJxIYNWqVeratavFjgkYdaITSasIIIAAAgjYSeDH77/T/XffZVr9xrAwDW/Vyk5dsSwCCCCAAAIIuJrAD3v36pGMDNNYkVGt9O0vC11tXOZBAAEEXFIgPTVVn0+bqtkzv1R+fn6dZ/SQ1MzbW1G+vmrt56cYP7/yX7fy8SkPIG3q7V3n2hyIAAIIIODYAuvy83WjhYBRnot07PNGdwggYF2BaTk5Grtli6norRERujMy0rqLUQ0BBBxG4NzkZO0vLj6unzaJiZo57zuH6ZFGEEDA9gKvvPiCPp400bTQa2+/o3P69bN9A6yAAAII2EFgU0a6rr/yCh08cMDi6sbPDO6IjJTxmIgNAXcWWJufr8EWnjs1TIwgvyeffNKdeZgdAQQcTICA0YoTQsCog12YtIMAAggggAACCCCAAAIIuJAAAaMudDIZBQEEEEAAAQQQQAABBBCoq8CsWbM0cOBAi4cvXr5CTZo2rWtpjkMAAQQQQAABNxCY9N67euOVl02Tjm7dWuc1b+4GAoyIAAIIIIAAAg0hMDM3Vy9kZZmWatu+vWbMntsQLbAGAggggICVBAoPHdJ3877R51Onas2qZCtV/V+ZAE9PtfLzKw8bPRo6agSQGh8RPj7y8jDebmydbeXBg5qYna1OAQFqHxCgtgEBCvPxsU5xqiCAAAIImAQ2FBTo+vXrTX9+XViYRnCzI64YBBBwE4HbU1L098GDpmnfTkzUKby+w02uAsZ0R4EzVq5UQUnJcaO379hR07+e7Y4czIyA2wos+OEHjRh2p2n+qwddp8eefsZtXRgcAQRcXyB7xw4Nunygdu/aVemwrf39dWdEhM5u3lzW+ymA69syoWsIlEm6bt06bTx0yDRQdHS0UlNT5evr6xrDMgUCCLiEAAGjFaeRgFGXuJwZAgEEEEAAAQQQQAABBBBwSAECRh3ytNAUAggggAACCCCAAAIIINCwAiUlJYqPj9eWLVtMC98+7C7dNWJkwzbEaggggAACCCDgVAJPPfKwvv7ic1PPUzt0UJK/v1PNQrMIIIAAAggg4LgCH2Zn6+1t20wN9jr1VE34+FPHbZzOEEAAAQSqFEhZv06fT5umuV9/rUOHCmyu1bJRI72VkKCkgIB6r/XDnj16dNMmGW/aPHbz9fQsDzNt6++vk5s0UZfGjRXj58cbmustTgEEEEBA5W+QH7RunYliUGioRkZHQ4QAAgi4hcCZK1cq/4SQQU9Ji7t3l4+n8Ss2BBBwRYHef/+tI2XHPwLt0q27Pv78C1ccl5kQQKASgf379+mMk3qavhodG6u5Py7ADQEEEHBpgX379un6Ky/XlszMKueM8fWVcTOa/sHB8vl/9u4Ezsb6/f/4e/bNDIax71uYjCVatKOSkkJUiqKkFNmyhSK0iJIs2Yr2FCWUKCJSYcZYxiyWIetgbMPs/8fNr+8/c59xzsycmTnL6348PCad63N9rut53zNmzpxz3Xa84ZhL49Kc0wssTkrS+Fw+N77//nu1b9/e6XukAQQQcC0BBoxePp8MGHWt65puEEAAAQQQQAABBBBAAAFHEmDAqCOdDWpBAAEEEEAAAQQQQAABBIpRYNasWerTx3xne6OktX9tVqlSpYqxOrZGAAEEEEAAAUcWeOrRR7Tl779MJW5o1owXaTvyiaM2BBBAAAEEnEzgvYMHtfDoUVPVd9/bTm9Pfd/JuqFcBBBAAIGcAikpKVr+/ff64pMFitu9u1CB/D09Nbl2bV0fEpLvfb46dkxvWbhpV24JjTFPpXx8VNXPT/UDA9UiOFgtQ0IYAJXvM8BCBBBwV4H4Cxf0iIUBo13LldMQBoy662VB3wi4lUBSerrabttm6rlhYKAWNGjgVhY0i4C7CTTfvNnUcvPrb9DcTz9zNwr6RcDtBR5qe4/2JMRf4eDh4aFN0Tvk5+fn9j4AIICAawsYNyrr3uVhxcbEWG20tLe3jOeMupQrpxAvL6vxBCDgrAJnMjP1YHS0jI85j9atW2vVqlXO2hp1I4CACwswYPTyyWXAqAtf5LSGAAIIIIAAAggggAACCBSzAANGi/kEsD0CCCCAAAIIIIAAAggg4CgCmZmZqlmzpg7k8oboN6a8q3vv5861jnK+qAMBBBBAAAFHEmjd8kYlHT9+RUmBnp76rWlTRyqTWhBAAAEEEEDAyQXG7d+v75KSTF08+kR3DRs9xsm7o3wEEEAAgf8K7Ni2TV98ulDbo7bpQOJ+paen2x3I08NDr1SrpgfKls1z7g8PHbr0Rh97HL6engr19lY1Pz81DAq6NHi0XmCgjDc+cyCAAAIImAX2XLyoLjt2mB54OCxMQ6tVgwwBBBBweYHFx49rfGKiqc/HypfXwCpVXL5/GkTAXQXSs7N105YtpvZvuuVWzZz/kbuy0DcCbiswbtRILfriC1P/sxd8outvusltXWgcAQTcRyAtLU3P9XxSf2/aZFPTxk3HOpQtqx7ly6ucr69NawhCwJkE3kpMTAk8GAAAIABJREFU1Fc5Xr9p1O/j46OYmBjVqlXLmdqhVgQQcBMBBoxePtEMGHWTC542EUAAAQQQQAABBBBAAIFiEGDAaDGgsyUCCCCAAAIIIIAAAggg4KgCs2bNUp8+fXItL7xRI418bZyMjxwIIIAAAggggIAhYLxgu0V4AxNGdX9/fRMeDhICCCCAAAIIIGA3gSEJCfo1OdmUr9/Awer13HN224dECCCAAAKOJZCdna2jR47oYGLipWGjBy59TNTBxP3av2+fzp87V6CCe1asqOcrVbIpR7aksfv2aemJEzbFFyRodI0aeqBMmYKkYC0CCCDgkgL7L15UJwsDRjuGhWkEA0Zd8pzTFAIIXCnwQlyc/jhzxsTydu3aurNUKbgQQMBFBVIyM3VbZKSpu9vubKX3P5ztol3TFgII5Caw7LslGjF4kOnh1nffo8kfTAcOAQQQcAuBrKwsvTZiuJZ8s8jmfo0bj7UpXVo9K1RQnYAAm9cRiIAjC8ReuKBuO3fK+B1WzmPEiBEaP368I5dPbQgg4MYCDBi9fPIZMOrGnwS0jgACCCCAAAIIIIAAAggUsgADRgsZmPQIIIAAAggggAACCCCAgDMJZGZmqmbNmjpw4MBVy77nvvs0cOhwVahY0Znao1YEEEAAAQQQKASBmJ071bVDe1PmW0qW1Lt16hTCjqREAAEEEEAAAXcV6B0bqy1nz5raHz/pHd3f4UF3ZaFvBBBAwO0FTp9O1sH9l4eOGgNIjUGkifsvDyI9fuyoTT73hoZqTI0a8vbwyDU+Iztb/ePjtcnCMCebNsljUICnpxZfe63K+vjkcSXhCCCAgGsLHEhN1UPbt5uafKhsWY2sXt21m6c7BBBAQFKrqCidycgwWfzSuLFCvL0xQgABFxVIzshQm6goU3dt7mmrd6Z94KJd0xYCCOQmYDzn1ebmlqaHQ0JCtG7zVuAQQAABtxIwfh/w8ZzZWrLoa2VY+FkpN4wWwcHqXqGCbgoJcSsvmnUtgczsbN2wZYvFpipWrKj4+HgFBga6VtN0gwACLiPAgNHLp5IBoy5zSdMIAggggAACCCCAAAIIIOBwAgwYdbhTQkEIIIAAAggggAACCCCAQPEKzJo1S3369LFahK+vr7r1eFLP9H1BQUFBVuMJQAABBBBAAAHXFFi5fJmG9O9naq5XxYp6rlIl12yarhBAAAEEEECgWAQe2blT8RcumPb+YM483XL77cVSE5sigAACCDi2QOrFizp44IA2/r5eb49//arFNi5RQu/XqaNALy9TXEpmpoxB1zEpKVfN4ePjI+NGXllZWXaBuS44WLPq1bNLLpIggAACriLwT2qqOlgYMPpA2bIazYBRVznN9IEAArkIGINFjQGjOY+a/v76OjwcNwQQcGGB4+npunfbNlOH7do/oImTp7hw57SGAAK5CTzxcGdtizQPE/30m291bURj4BBAAAG3Ezh18qQ+W/CxPpk/Xykp523uv25AgJ4oX173hIbK6yo3IbM5IYEIFJGAcWO8wQkJWn/6tMUdv/76a3Xu3LmIqmEbBBBAIO8CDBi9bMaA0bxfO6xAAAEEEEAAAQQQQAABBBCwTYABo7Y5EYUAAggggAACCCCAAAIIuI1Adna2Pv30Uw0fPlwHDx602nfp0FA93/8lde76iDwtvPHaagICEEAAAQQQQMCpBT6c/oE+mDLZ1MPbtWvrzlKlnLo3ikcAAQQQQAABxxJoFx2tY2lppqI+WfSNGjVu4ljFUg0CCCCAgMMJnDl9Ws/36qnoqMhca6vs56fZ9eqpnK/v/2JOZWSoR0yMDqWm5rquYqVKWvDVIpUrX15paWnav3ev9ibEa09CgvYYH+PjL/0/47G8HkOqVlXXcuXyuox4BBBAwGUFDqelqX10tKm/+8uU0as1arhs3zSGAAIIGALLT5zQ6H37TBgdy5bVCIYsc5Eg4NICxs+kD1gYst6hYyeNffMtl+6d5hBAwLLAwnlzNWniBNODnbo+otGvj4cNAQQQcFuBixcuaPGir/XhBx/o5Ikkmx2M3wt0K1dOD4WFKdDT0+Z1BCJQHALGcNH+8fHadOaMxe1vvvlmrV+/vjhKY08EEEDAZgEGjF6mYsCozZcMgQgggAACCCCAAAIIIIAAAnkUYMBoHsEIRwABBBBAAAEEEEAAAQTcReDChQt655139MYbb+j8eet3cq5Vp44GDRuhW26/3V2I6BMBBBBAAAEEJL3y8mAtXbzYZPFVw4aqFRCAEQIIIIAAAgggYDeBW7Zu1cWsLFO+71euUvWaNe22D4kQQAABBFxXID09XUNf6q/VK3/KtclALy/Nv+Ya1Q4I0MHUVPWKidGJjIxc46tUrar5n395abjo1Y6szMxLN/XaEx93afDopQGk8QmX/p6SkpLrUl8PD30VHq4qfn6ue2LoDAEEEMiDgHHTAePmAzmPdqGhGsvPBXmQJBQBBJxRYGBCgn5LTjaVbnz9M74OciCAgOsK7Lt4UZ137DA12PmRRzVq3Ouu2zidIYBArgJJx4+rdcsbTY+HhIRo3eatyCGAAAJuL2A8J//zjz9q+tR3tW/PHps9gr281CksTN3Kl1dpb2+b1xGIQFEJWBsu6uXlpe3bt6t+/fpFVRL7IIAAAvkSYMDoZTYGjObr8mERAggggAACCCCAAAIIIICADQIMGLUBiRAEEEAAAQQQQAABBBBAwJ0Fjhw5opEjR2r+/PnKzs62StH8+hs0cuxY1apdx2osAQgggAACCCDg/ALdu3RW1Fbzm1M2NGsmYwgKBwIIIIAAAgggYA+BtOxstdyyxWKqtX/+rVKlS9tjG3IggAACCLiBgPE899RJb2veh7Ny7dbLw0PPVKyoBUePKiUzM9c4Y7jogq8WqUzZsgWSO3rkyKWhp2+OG2sxT/3AQC1o0ECeBdqFxQgggIBrCCSlp6vttm2mZu4JDdV4Boy6xkmmCwQQyFXg7qgonbQw/H5po0aq6OuLHAIIuLBA3IULenTnTlOHj3XvoaGjRrtw57SGAAJXE3ji4c7aFml+vcan33yrayMag4cAAggg8H8Cf27cqNkzPpDx0dbDx8ND7cqUUZ9KlRTm42PrMuIQKFQB43UTA+LjtenMGYv7eHh4aOHCherWrVuh1kFyBBBAwB4CDBi9rMiAUXtcTeRAAAEEEEAAAQQQQAABBBCwJMCAUa4LBBBAAAEEEEAAAQQQQAABmwSioqLUv39/rV271mq8p5eXOj78sF4YMEilQ0OtxhOAAAIIIIAAAs4rcPv1zZV86tQVDZTw8tKaJk2ctykqRwABBBBAAAGHE8htiJBRaGRsvIw3ynAggAACCCCQF4Glixdr9PChyrrKANGr5atRs5bmffZ5gYeL/nePj+fM1uQ337C47fOVK6tnhQp5aZFYBBBAwCUFjMF6xoC9nMfdpUtrQq1aLtkzTSGAAAKGQFpWllpauOFbWR8f/RgRARICCLi4wM7z59U9JsbUZY+nn9HAocNcvHvaQwCB3AQWzpurSRMnmB7u1PURjX59PHAIIIAAAjkE4nbv1rwPZ+rHH35QVlaWTT7tQkM1lpva2GRFUOEKGMNFX4yL0+azZy1uxHDRwvUnOwII2F+AAaOXTRkwav9ri4wIIIAAAggggAACCCCAAAKXBRgwypWAAAIIIIAAAggggAACCCCQJ4GlS5dq0KBBiouLs7ouKChIPZ/tI+PF7D7cvdmqFwEIIIAAAgg4m8D58+fVson5Tau1/P31VXi4s7VDvQgggAACCCDgwAJ7Ll5Ulx07TBUazzf8vdP8xnoHboXSEEAAAQQcSOCvP/5Qv2efUUpKSp6qql23ruZ9+rlKlS6dp3XWgrOzs/XkI10UuWWLKdTTw0OfNmigugEB1tLwOAIIIODSAskZGWpjYcBo69Kl9SYDRl363NMcAu4usPb0aQ2Kjzcx3BsaqnEMu3H3y4P+3UAg8tw5Pb17t6nTZ57vqxcGDHQDAVpEAAFLAknHj6t1yxtND4WEhGjd5q2gIYAAAgjkInD0yBEZQ5q/+uxTpaamXtXJy8NDPzRqpDBeB8/1VIwCDBctRny2RgCBQhNgwOhlWgaMFtolRmIEEEAAAQQQQAABBBBAwO0FGDDq9pcAAAgggAACCCCAAAIIIIBA3gUyMjI0Y8YMjRkzRqdOnbKaoGKlSuo3eIjatX/AaiwBCCCAAAIIIOA8Aju2bdNjnR4yFXxHqVKaVLu28zRCpQgggAACCCDg8AK5vYE+ODhE67fwJlmHP4EUiAACCDiwwJ74ePXu0V3Hjx21qUpjuOhHn3+pkJIlbYrPa9DhQ4f0UNt7dOGCeehpVT8/LQoPl/GGZg4EEEDAXQXOZGaqVWSkqf07S5XS2zwn6a6XBX0j4BYCw/bs0SoLr88YUa2aOoaFuYUBTSLgzgJ/nT2r52JjTQR9Xxqg3n1fcGcaekfA7QUe79xJ0VHmn5E+WfSNGjVu4vY+ACCAAAJXEzh75oy+/vwzzf9wls6cOZNr6CPlymlw1apgIlAsAqlZWeoXH6/NZ89a3N/Dw0MLFy5Ut27diqU+NkUAAQTyK8CA0ctyDBjN7xXEOgQQQAABBBBAAAEEEEAAAWsCDBi1JsTjCCCAAAIIIIAAAggggAACuQoYw0XHjRunadOmKT093apUeKNGGvnaOBkfORBAAAEEEEDA+QWWL/1ewwcOMDXSp1IlPV2xovM3SAcIIIAAAggg4DACvyUna2BCgqme8hUqaOW63x2mTgpBAAEEEHBOgRNJSerzVA/FxsRctYFrGjTUnIWfFNpw0X83/+bLLzT2lZEWa3mqQgX1rVzZOaGpGgEEELCDwPnMTN1uYcDobaVKaTIDRu0gTAoEEHBUgXbR0TqWlmYq76vwcNXy93fUsqkLAQTsJLDh9OlLQ4VyHv2HvKyevZ+10y6kQQABZxRYOG+uJk2cYCq9U9dHNPr18c7YEjUjgAACRS5gvAZ+2XdLNGb4MIt7+3l6akVEhEK8vIq8NjZ0bwFjuOhzcXHadu6cRQiGi7r39UH3CDi7AANGL59BBow6+5VM/QgggAACCCCAAAIIIICA4wowYNRxzw2VIYAAAggggAACCCCAAAJOIxAfH6+XX35Zixcvtqnmu+9tp0HDR6gCg8ds8iIIAQQQQAABRxWYMfU9zXx/qqm8yXXq6LaSJR21bOpCAAEEEEAAAScU+OHECb26b5+p8tp16ujbFT85YUeUjAACCCDgaAIXL1zQgL7Pa8O63yyWZgwXnf/Z5woqUaJISn+u51MWa/GQtKBBAzUIDCySOtgEAQQQcDSBC1lZunXrVlNZt5YsqSl16jhaudSDAAII2EUgMztbN27Zouwc2UK8vfVL48Z22YMkCCDg2AJrkpM12MINmIaMfEWPP/mUYxdPdQggUKgChw8dUtvbbzXtERISonWbzT87FWoxJEcAAQScXCA7O1tN6ll+fql3pUrqzevenfwMO1f5DBd1rvNFtQggkHcBBoxeNmPAaN6vHVYggAACCCCAAAIIIIAAAgjYJsCAUduciEIAAQQQQAABBBBAAAEEELBBYO3aterfv7+ioqKsRvv6+uqx7j3U+4UXFRQUZDWeAAQQQAABBBBwPIHhAwdo+dLvTYV9Ex6u6v7+jlcwFSGAAAIIIICA0wp8dvSoJh88aKq/yXXX6eMvvnLavigcAQQQQMCxBLKysvT66FH65ssvrigsPCJCsz9eWGTDRY3NT508qQfubqMzp0+bkMr5+GjJtdfK19PTsQCpBgEEECgCAeON9TdbGDDasmRJTWXAaBGcAbZAAIHiEPjjzBm9EBdn2vqOUqU0qXbt4iiJPRFAoIgFfj51SsP37DHtOvK1seryWLcirobtEEDA0QQe79xJ0VGRprI+WfSNGjVu4mjlUg8CCCDg0AJffLJQE1971VRjsJeXfoyIkB/Pyzv0+XOV4lKysi49D7Dt3DmLLXl4eGjhwoXq1o2fBVzlnNMHAu4owIDRy2edAaPuePXTMwIIIIAAAggggAACCCBQNAIMGC0aZ3ZBAAEEEEAAAQQQQAABBNxGwLh784IFCzR8+HAdPnzYat+lSpfW8/1f0sOPPCpPLy+r8QQggAACCCCAgOMIPNbpIe3Yts1U0J/NmsnTw8NxCqUSBBBAAAEEEHB6gRmHDmmuhecZ7mjdRu/NnOX0/dEAAggggIBjCSycP0/vTJwg4/luY7jonIWfKjAwsMiL/HXVKr303LMW9+1YtqxGVK9e5DWxIQIIIFDcAunZ2bppyxZTGTeGhGha3brFXR77I4AAAoUiMHrfPi0/ccKUe0CVKupWvnyh7ElSBBBwLAHja4DxtSDn8drEN/Rg54cdq1iqQQCBIhdYOG+uJk2cYNq3Y5euGjPe/P+LvEA2RAABBJxIwPi9QMsmEUpJSTFVPaRqVXUtV86JuqFUZxQwhov2iY3VzvPnLZZvDBedM2eOevbs6YztUTMCCCDwPwEGjF6mYMAonxQIIIAAAggggAACCCCAAAKFJcCA0cKSJS8CCCCAAAIIIIAAAggg4OYCxgur3n77bb311lsWX2SVk6dW7ToaOGyYbr3jTjeXo30EEEAAAQScR8B4MfX5HC9kDfHy0i9NmjhPE1SKAAIIIIAAAk4h8GZior4+ftxUK2+OdYrTR5EIIICAUwr89usv+uSj+Xp3xqxiGS76L9rQAf314w8/WDScVa+ergsOdkpfikYAAQTyK5CVna3rLQwYvT44WNPr1ctvWtYhgAACDi3wQHS0DqWlmWpcUL++GgYFOXTtFIcAAvYRWJKUpNf37zclmzDpHd3X4UH7bEIWBBBwWoHDhw6p7e23muoPCQnRus1bnbYvCkcAAQSKS+C9t9/SvA/NN7kM8/HRsogIeRZXYezr8gIMF3X5U0yDCCDwHwEGjF7GYMAonxYIIIAAAggggAACCCCAAAKFJcCA0cKSJS8CCCCAAAIIIIAAAggggMAlgUOHDmnEiBFasGCBjLs6WzuaX3+DRo4dK2PgKAcCCCCAAAIIOK5A8qlTuv365qYC6wYE6POGDR23cCpDAAEEEEAAAacUGLl3r346edJU+7N9X9DzLw1wyp4oGgEEEEAAAVsEzp87p/ta36lTFv4dLOHlpWWNGinIy8uWVMQggAACLiPQfPNmUy/Ng4M1kwGjLnOOaQQBBP6/QJakGzdvlvHxv4evp6fWN23KYBsuFgTcROCr48f1VmKiqdu3p76vu+9t5yYKtIkAAlcTeLxzJ0VHRZpCPln0jRo15iaxXD0IIIBAXgTS09N1Y8S1ysjIMC0bV7Om7g0NzUs6YhGwSeB8Zqaei4vTzhw3fP93sYeHh+bMmaOePXvalI8gBBBAwNEFGDB6+QwxYNTRr1TqQwABBBBAAAEEEEAAAQScV4ABo8577qgcAQQQQAABBBBAAAEEEHAqgaioKPXt21e///671bo9PT310MNd9OLAQSrNi7CsehGAAAIIIIBAcQhEbd2q7l06m7a+q3RpTaxVqzhKYk8EEEAAAQQQcGGBF+PitPHMGVOHr4x7XQ8/8qgLd05rCCCAAAIISBvW/abnej5lkeL2UqX0Tu3aMCGAAAJuJdBi82blvK1hsxIl9OE117iVA80igIB7CESeO6end+82NXt9SIim163rHgh0iQAC+uzoUU0+eNAk8d7MWbqjdRuEEEAAAS2YO0fvvDHRJNGxS1eNGT8BIQQQQACBPAq88vIQLV38rWlV7YAAfcnNt/OoSbgtAi8nJOiX5GSLoQwXtUWQGAQQcDYBBoxePmMMGHW2K5d6EUAAAQQQQAABBBBAAAHnEWDAqPOcKypFAAEEEEAAAQQQQAABBFxCYPHixRo8eLD27NljtZ/AwED1fLaPuvd6Wn5+flbjCUAAAQQQQACBohNYunixXnl5sGnDfpUrq3uFCkVXCDshgAACCCCAgFsIdI+J0c7z50298gZ6tzj9NIkAAgggIGncqFe06IvPLVqU9vbW0GrVdFNIiIK8vPBCAAEEXF7ghi1blJl95YjRxiVKaC4DRl3+3NMgAu4oMH7/fi1OSjK1/mylSnqmYkV3JKFnBNxS4KMjRzTtn39MvU+fO18333abW5rQNAIIXClw+NAhtb39VhNLYFCQNkZugwsBBBBAII8C586d063XNVVWVpZp5dQ6ddSyZMk8ZiQcgdwFVp06pWG5vLeC4aJcOQgg4KoCDBi9fGYZMOqqVzh9IYAAAggggAACCCCAAALFL8CA0eI/B1SAAAIIIIAAAggggAACCLidQHp6uqZNmybjF8KnT5+22n+FihXVb/AQtWv/gIwXyXAggAACCCCAQPELTJsyWbOnf2AqhBdQF/+5oQIEEEAAAQRcUeDB7dt1MDXV1NpHn3+pps2bu2LL9IQAAggggMAVAhcupOihtvfIGBZh67EoPFw1/P1tDScOAQQQcBqBllu2KC3HgNFGQUGaX7++0/RAoQgggICtAh23b1eihedEZtWrp+uCg21NQxwCCDi5gDFs4kMLPw/OWfipWtx4o5N3R/kIIGAvgcc7d1J0VKQp3cKvFymiSVN7bUMeBBBAwG0Enu/5lH5f95up32bBwfqwXj23caDRwhU4k5GhB3fskPEx58Fw0cK1JzsCCBSvAANGL/szYLR4r0N2RwABBBBAAAEEEEAAAQRcWYABo658dukNAQQQQAABBBBAAAEEEHBwgZMnT14aMjp9+nRlWHhRTM7yr2nQUKPGjVOjxk0cvDPKQwABBBBAwPUFhvTvp5XLl5kaXXLttari5+f6AHSIAAIIIIAAAkUq0CoqyuIbahav+Em16tQp0lrYDAEEEEAAgeISiNyyRU8+0kXZOYbq5VaPMXDKGDzFgQACCLiawC1bt+piVtYVbTUMCtICBoy62qmmHwQQkHTDli3KzPH9n5eHh9Y1aSJfT0+MEEDATQSm//OP5h05Yur24y+/VpNmzdxEgTYRQMCawIK5c/TOGxNNYR27dNWY8ROsLedxBBBAAIEcAseOHtVdt7S06LKgQQM1DAzEDIECC4zYs0crT52ymGfSpEkaNGhQgfcgAQIIIOCIAgwYvXxWGDDqiFcnNSGAAAIIIIAAAggggAACriHAgFHXOI90gQACCCCAAAIIIIAAAgg4tcDu3bs1ZMgQLV261KY+7mp7rwaPGKkKFSvaFE8QAggggAACCNhfoGuH9orZufOKxB6SNjVrJk8P4784EEAAAQQQQAAB+whkS7p+82YZH3Meqzf8obJhYfbZiCwIIIAAAgg4gcCUN9/QR3Nm21RpeFCQPrbTsL3DaWmq6Otr074EIYAAAoUtcFtkpFIyM6/YpkFgoBY2aFDYW5MfAQQQKFKBHefPq0dMjGnPiKAgzbPT93lF2hCbIYBAvgXePXhQnxw9alr/2bdLFN6oUb7zshABBFxL4PChQ2p7+62mpgKDgrQxcptrNUs3CCCAQBEJPNbpIe3YZv4aemepUnq7du0iqoJtXFVg/enTeik+3mJ7vXr10pw5c1y1dfpCAAEExIDRyxcBA0b5ZEAAAQQQQAABBBBAAAEEECgsAQaMFpYseRFAAAEEEEAAAQQQQAABBPIssHbtWvXt21c7duywutbHx0eP9XhSz77wooKCgqzGE4AAAggggAAC9hVoEd5AaWlpVyQt5e2tVY0b23cjsiGAAAIIIICA2wucycxUq8hIiw6RsfHyYLi5218jACCAAALuJJCenq6H779Pe/ckWG37ppAQvV+3rtU4awGv7tunH06cUP2gID0QGqq2ZcooxMvL2jIeRwABBApN4I7ISJ3LMWC0XmCgPmPAaKGZkxgBBIpHYML+/fo2Kcm0efcKFdSvcuXiKYpdEUCgWATeOnBAXx07Ztp70Q/LVfeaa4qlJjZFAAHHFHi8cydFR5l/p7Lw60WKaNLUMYumKgQQQMCBBXbt3KlHOrQ3VWjcfvub8HBV8/d34OopzZEFzmRkqPOOHTqZkWEqs1KlSoqNjeU9Eo58AqkNAQQKLMCA0cuEDBgt8KVEAgQQQAABBBBAAAEEEEAAgVwEGDDKpYEAAggggAACCCCAAAIIIOBQAllZWZo/f75GjBihYxZeGJ+z2FKlS+u5fv3V5dHH5Mkbmh3qXFIMAggggIDrCiQdP67WLW80NVg/MFCf8CZ+1z3xdIYAAggggEAxCfyTmqoO27ebdvfy8tKWmNhiqoptEUAAAQQQKD6Bw4cOadl3S7Rh3TpFbtmszBxD9v6t7O7QUE2oWbNAhY7et0/LT5y4Ioenh4ealSihLmFhurVUKfkw7LtAxixGAIG8C7SKipLxBvz/HnUCAvRFw4Z5T8YKBBBAwIEFHtq+XQdSU00VTqlTR7eWLOnAlVMaAgjYWyC3gcPfr1yl6gX8uc/etZIPAQSKV2DB3Dl6542JpiI6dumqMeMnFG9x7I4AAgg4qUD7Nq2VuH+fqfoOZctqVPXqTtoVZRe3wKi9e7Xi5EmLZaxevVqtWrUq7hLZHwEEEChUAQaMXuZlwGihXmYkRwABBBBAAAEEEEAAAQTcWoABo259+mkeAQQQQAABBBBAAAEEEHBcgXPnzunNN9/UpEmTdPHiRauF1qxVWwOHDdNtd/JiGqtYBCCAAAIIIFBAgS1//6WnHn3ElOXe0FCN4w1sBdRlOQIIIIAAAgjkFNiZkqLuu3aZYAIDA7UxKhowBBBAAAEE3FogJSVFM9+fqo/nzDY5dA4L07Bq1fLtM2zPHq06deqq6309PHRdSIh6lCun5iEh+d7LmRfuPH9ekw4e1MV/B716eCjQ01PBXl4q4eX1v49lfHzUKSxM3gxkdebT7bC1/3HmjOYcPqwWwcFqXbq0jGGbrnzcFRWlUzkGjNby99dX4eGu3Da9IYCAGwrcsGWLMrOzTZ3/1rTppe83OBBAwH0EXt23Tz/kuPkl02V5AAAgAElEQVSD0f2KNWtVqXIV94GgUwQQsCpg3Jim7e23muICg4K0MXKb1fUEIIAAAgiYBf74/Xc9+2R30wNeHh76MSJCpb29YUMgTwLrT5/WS/HxFtc8/fTTmj3b/DufPG1AMAIIIOAEAgwYvXySGDDqBBcrJSKAAAIIIIAAAggggAACTirAgFEnPXGUjQACCCCAAAIIIIAAAgi4i8DBgwc1fPhwffrpp8q28MaZnA7Nr79BI8eOVa3addyFiD4RQAABBBAocoEli77WmOHDTPsOrlpVj5QrV+T1sCECCCCAAAIIuLaAMSzphbg4U5NlypbVLxs3uXbzdIcAAggggIANAr+sXKkBfZ8zRT5VoYL6Vq5sQwZzSL/4eG04fTpPa/09PWWMuborNFTlfXzytLaKn5/alSmTpzWOEjwxMVHfHD9uUzmPlSungVWr2hRLEAK2ChxLT1f76OgrBtD5eHjI+Ly6LjhY94WGqlGJEramc4q4e7Zt04n09CtqreHvr0UMGHWK80eRCCBgm8Dms2f1bGysKbhuQIA+b9jQtiREIYCAywiM2LtXK0+eNPWzesNGlQ3j97Muc6JpBAE7CTzeuZOioyJN2RZ+vUgRTZraaRfSIIAAAu4l0OqmG3QiKcnUdPfy5dWvCgPf3etqKFi35zIz1XH7dp3McQMlI2ulSpUUGxuroKCggm3CagQQQMAJBBgwevkkMWDUCS5WSkQAAQQQQAABBBBAAAEEnFSAAaNOeuIoGwEEEEAAAQQQQAABBBBwN4HNmzerf//++v3336227unpqQc7P6x+gwardGio1XgCEEAAAQQQQCBvAu+9/ZbmfTjLtOiDunV1Q0hI3pIRjQACCCCAAAIIWBEw3jhvvIE+51GtRg0t/Xk1fggggAACCLi9wDdffqGxr4w0OfSvUkVPlC+fJ59sSb1iYrTt/Pk8rStosLeHh35r0kS+nsaIUuc5MrKz1SYqSsYbgm05PD08tDoiQsHe3raEE+OAAlmSPjp8WEnp6Qrw8lKAp6cCjT//99+X/u7lpVr+/grN46Dd/LSbmZ2t+6OjdTzHsM2cuYxrL8zHR+GBgbqjVKlLf4w6nfW4d9s2U8/V/Pz07bXXOmtL1I0AAgiYBIbu2aPVp06Z/v+j5cppEAPLuWIQcDuBlxMS9Etysqnv3/7erJIlS7mdBw0jgMDVBRbMnaN33phoCures5cGDR8BHwIIIIBAPgS++eILjR1lfh7eeI7tx0aNnPq5tnxwsKQAAmP27dOyEycsZli9erVatWpVgOwsRQABBJxHgAGjl88VA0ad55qlUgQQQAABBBBAAAEEEEDA2QQYMOpsZ4x6EUAAAQQQQAABBBBAAAE3F1i0aJEGDx6s/fv3W5UIDAxUz2f7qHuvp+Xn52c1ngAEEEAAAQQQsE1gYN/ntXrlT6bgpY0aqaKvr21JiEIAAQQQQAABBGwUWHT8uN5ITDRFhzeK0GffLrYxC2EIIIAAAgi4rsDcmTM09Z1JpgZfqV5dD5Yta3PjxqDCx3ftUtyFCzavsWfg2Bo11K5MGXumLPRca5OTNSghIU/7tAgO1ox69fK0hmDHEDiVkaE+sbFKsOFzpG1oqF6vWbPQCx+SkKBfLQyasmXjV2vU0P1O9jn3b1/3RUfraFraFW1W9vPTdwwYteXUE4MAAk4icFdUlIx/e3IeU+vWVUtu9uYkZ5EyEbCfwEvx8Vp/+rQp4caoaBmvj+JAAAEE/iuwf+9ePXB3GxNK/YYN9eV3S8FCAAEEEMiHQHZ2tm5qEqELKSmm1S9UrqwnK1TIR1aWuJvAn2fP6vnYWIttP/PMM/rwww/djYR+EUDAjQUYMHr55DNg1I0/CWgdAQQQQAABBBBAAAEEEChkAQaMFjIw6RFAAAEEEEAAAQQQQAABBOwvkJqaqqlTp2rcuHE6e/as1Q0qVKyofoMGq90DHeTh4WE1ngAEEEAAAQQQuLpA5/vbKW737iuCjH9h/7ruOugQQAABBBBAAAG7C8w7fFjTDx0y5b351ts0fd58u+9HQgQQQAABBJxNYNLECVo4b66p7Ldq1VKr0qVtaudCVpa67dypxNRUm+ILI+jaoCB9VL9+YaQutJz5He74SYMGqs8QoEI7L4WReOu5c3oxLk4Xs7JsSu/p4aFVEREK8fa2KT4/QUuSkvS6DTfkyy238Xzepw0aqJ4TXosPREfrUI4Bo8aNj4wbIHEggAACriBwPitLt2/damrF18NDa5o2lfGRAwEE3Evg+bg4/XnmjKnpzbt2y7sQv+d0L2W6RcC1BO64oYVOnTx5RVPG1wvj6wYHAggggED+BKZNnqzZMz4wLS7t7a3lERHy4We1/MG6yapzmZl6eMcOHU9PN3VcqVIlxcbGKigoyE00aBMBBBCQGDB6+SpgwCifDQgggAACCCCAAAIIIIAAAoUlwIDRwpIlLwIIIIAAAggggAACCCCAQKELJCUlacyYMZo1a5YyMzOt7ndNg4YaNW6cGjVuYjWWAAQQQAABBBDIXaBFeAOl5XgDf6i3t1Y2bgwbAggggAACCCBgd4EpBw/q06NHTXnv7/Cgxk96x+77kRABBBBAAAFnE3jl5cFaunixqewZ9eqpRXCw1XZOZ2To0V27dCzHz/r/XXhjy5s1cfIUbd8Wpd9+/VVrf1mtYxb+fba6mZWAnxs3lvFmbGc4UrKydEdkpLKys/NcbiU/P31/7bV5XseCohcwzq4x7H7+4cN53rxXxYp6rlKlPK+zZcH+1FQ9vH27bBt3mntGP09P/RQRoRJeXrZs6zAxD27froM5BiKX8/XVcgaMOsw5ohAEECiYwMdHj+r9gwdNSW4KCdH7desWLDmrEUDAKQV6796tLefOmWqPiktwyn4oGgEECl+gf59ntWb1KtNGi3/8SbVq1yn8AtgBAQQQcEEB47Xq1zcKV4aFAZEjqldXx7JlXbBrWrKXwNj9+/V9UpLFdKtXr1arVq3stRV5EEAAAacQYMDo5dPEgFGnuFwpEgEEEEAAAQQQQAABBBBwSgEGjDrlaaNoBBBAAAEEEEAAAQQQQACB/wrs2rVLgwcP1vLly22CuavtvRo4bJgqVa5iUzxBCCCAAAIIIPD/BY4eOaK7b73ZRBIeFKSP69eHCgEEEEAAAQQQsLvAa/v2aemJE6a8PZ5+RgOHDrP7fiREAAEEEEDA2QReeKaX1q1ZYyq7WYkSeqx8ed1csqR8PDwstnU0LU3ddu1SckZGrm3f90AHvf7W2/LMMYAwNiZG69b8qt/W/KptW7cqK6ugow6lvpUr66kKFZziFCxJStLr+/ebar2jdZtLXufOndPkNyZq5QrLv7sYVaOGOpQp4xS9umuR5zIz1TcuTjvOn88XQYCnp9Y0aSKvXD7/8pVUUkZ2tu6KitJZG26+Z8seYT4+WhERYUuow8R03L5diTkGjDpjHw4DSiEIIOBwAt137dLOlBRTXQOrVLn0/R0HAgi4n8CTMTHanuP7Ul9fX/21Y5f7YdAxAgjYJDB7+geaNmWyKXbsm2+pQ8dONuUgCAEEEEDALDBm+DAtWfS16YFKvr5a0qiRPEFDwILAn2fP6vnYWIs2vXv31qxZs3BDAAEE3E7g3wGjbte4hYYr9e6tMWPGQIEAAggggAACCCCAAAIIIICAXQUYMGpXTpIhgAACCCCAAAIIIIAAAggUp4Bx997+/ftrx44dVsvw8fHRo917qM8LLyqoRAmr8QQggAACCCCAwGWBv/74Q08/0c3E0b5MGY2pUQMmBBBAAAEEEEDA7gKDEhK0NjnZlHfwiJF64qmedt+PhAgggAACCDibQLdOHbV9W1SuZft5euq2kiV1X5kyuikk5H/DDvddvKgeMTE6f5Uhhb37vqC+Lw2wSnL6dLLWr12rtb+s1rGjR5Welq6MjHSlpxsfMy79/fJ/X/547uxZizmdaUBg1507lXDhgqmPd6Z9oDb3tL30/9PS0vRQ27t18MABU5xxXtY3bSrLo1+tkhNQyAK7zp/Xc3FxMoaMFuQYUb26OpYtW5AUprXP7N6trefOWcx582236f0P5yg+dreio6IUHRmpbVGR2puQoOzs7FzruDEkRNPq1rVrnYWZrPOOHTK+hv33CPXx0UonG5RamEbkRgAB5xZouWWL0ix83f46PFw1/f2duzmqRwCBfAk8tmuXYnMMHjZe77Rha+4/C+ZrIxYhgIDLCGz8fb36PNnD1E/7hzpeujEKBwIIIIBA/gQuXrigm5pEWLzh1pu1aql16dL5S8wqlxVIycpSp+3bdTw93dRjpUqVFBsbq6CgIJftn8YQQACB3ASMAaMc/1+AAaNcDQgggAACCCCAAAIIIIAAAvYWYMCovUXJhwACCCCAAAIIIIAAAgggUKwCmZmZmjt3rkaNGqVjx45ZraVUqVLq06+/uj7WTZ5eXlbjCUAAAQQQQMDdBRZ98YXGjRppYhharZoeDgtzdx76RwABBBBAAIFCEMhtgNKk96fprrb3FsKOpEQAAQQQQMC5BO5rdYfFAZaWujCGWt5csqRq+ftrwZEjFgdXGeuM58vHvD5eD3Z+uFAwcnt+wdjss4YNVS8goFD2tVfSY2lpahcdbUoXGBiodZu3ytvb+3+PbdqwQb17PGFx64fKltXI6tXtVZZT5UlMTdULsbHy8PC4NGT1f3/s+PcAT0+1L1tWd+XxTf0fHTmiD/75R7mP47xMfV2L61Wzdi2dPXtWPy1bZtG/rI+PfrTj0MsFR49q6sGDFvcqV768vl3+o4JDQkyPnz93Tl98slBT35mU63XyXKVK6lWxolNcR1127tSeHAN+S3l7a1Xjxk5RP0UigAACVxOIvXBBj+3caTHk7+uuAw8BBNxUoMuOHdqTY8B66dBQrdn0l5uK0DYCCFgTMH4ObNnU/DNS1WrV9MPqX60t53EEEEAAgasIvNj7af32q/lrae2AAH3ZsCF2CFwhMH7/fi1OSrKosnr1arVq1QoxBBBAAAEEEEAAAQQQQAABBBBAAAEEEEDA7gIMGLU7KQkRQAABBBBAAAEEEEAAAQQcQcB4M+fEiRM1efJkpaamWi2pZq3aGjhsmG67kxfpWMUiAAEEEEDArQXeeWOiFsydYzKYWa+emgcHu7UNzSOAAAIIIIBA4QhYGh5k7DRn4adqceONhbMpWRFAAAEEEHAiAWNYhDE0wl6Hf0CA3ps5Sze2vNleKU15LlxI0e0tmlt8/r5TWJiGV6tWaHvbI/HbBw7oSws3OXvo4S56dcJE0xYDnu+jX37+2fT/jaGaKxs3Vun/DCS1R33OkCM3w8Ko3RjyOap69UvDda92XMjK0oD4eP199uxV42665VZNmvq+SvznubAflizWyCGDLa6bUbeuWlgY+pnXXrefP6+nYmIsDj718vLSwq8WKdzKMNOVK5ZrSL8Xc9363Tp1dIsVp7zWXRjxj+7cqbgcA0ZDvLz0S5MmhbEdORFAAIEiFZiYmKhvjh+3uOc34eGq7u9fpPWwGQIIOIbAg9u362CO1z8ZA+Z/Xr/BMQqkCgQQcEiBB+5uo/17915Rm3Gjj793xlxxcxSHLJ6iEEAAAQcWOHb0qO66paXl5wLr1VMLXkPnwGev6EozbmD1ZmKiFuXyM/6zzz6rmTNnFl1B7IQAAggggAACCCCAAAIIIIAAAggggAACbiXAgFG3Ot00iwACCCCAAAIIIIAAAgi4n8D+/fs1bNgwffHFFzY13/z6GzRy7FjVql3HpniCEEAAAQQQcDeB/n2e1ZrVq0xtL4+IUDkfH3fjoF8EEEAAAQQQKAKBe7dt0/H0dNNOXy39QdfUb1AEFbAFAggggAACji2wJz5eP3y3RMu+W6Ijhw8XqNjSoaGa9dHHuqZBwwLlsWXx8IEDtHzp96ZQf09P/dakiTw9jPGbjnncERmpc5mZpuLmfvKZmt9wg+n/G+elfZtWSktLMz1W299fX4aHO2ajhVjVQ9u364ANN4izZwnlfH01rFo13WZhgOaeixfVe/duJWdk5Lqlt7e3Xhrysp7o2csUk5WVdekcHzxwwPRYNT8/fXvttQVq5WJmplpv26bUrCyLeYaMfEWPP/mUTXtMfvMNfTxntsVYLw8PLb72WlXy9bUpV3EFPbZrl2JTUq7YvoSXl9YwYLS4Tgn7IoCAHQWOpKWpfXS0xYHSEUFBmle/vh13IxUCCDiLQLvoaB3L8fNElapVteyXNc7SAnUigEAxCIwYPOjS80U5jwVfLVLjpk2LoSK2RAABBFxH4PGHOyk6MtLU0I0hIZpWt67rNEoneRYwBouuTU7WzEOHFJ/jJkn/Jqtevbp27NihoKCgPOdnAQIIIIAAAggggAACCCCAAAIIIIAAAgggYIsAA0ZtUSIGAQQQQAABBBBAAAEEEEDA6QU2bdqk/v37y/ho7fD09FSHTp3Vf/AQGW+m5kAAAQQQQACB/y/wUNt7tCch/goSY+DHn82awYQAAggggAACCBSKQMstW5SWbbwN58rjp9/Wq0LFioWyJ0kRQAABBBBwRoHs7Gxt3fz3pcERPy5bpnNnz+apjRo1a2nm/I9UsXLlPK3Lb/DG39erz5M9LC6fWreuWoaE5Dd1oa77++xZ9YmNNe1RvkIFGd+feOQyGHX29A80bcrkXGur7Oenmv7+iihRQs2Dg1UvIEDGsFVXPa7fvFmWR2UWfsdhPj4aWq2a7ihV6tJmS5KSNCExUVkWvuf8txrj+84p02eq4VUGhf60bJlefqlf4TeQY4c727TRuzNm2byvMQy179O9tGHdbxbXGIM6f27cWD4OPOT3iV27tCvHgNFAYzgxA3Jsvg4IRAABxxaYcuCAPj12zGKRY2rUUPsyZRy7AapDAAG7C9wdFaWTOYbhGzdPXvzjT3bfi4QIIOA6Ap8vWKA3xr1maujlV0apW48nXadROkEAAQSKQSA+Lk6d2rW1uPOXDRuqdkBAMVTFlsUt8FtysqZfZbDov/WtX79eN998c3GXy/4IIIAAAggggAACCCCAAAIIIIAAAggg4MICDBh14ZNLawgggAACCCCAAAIIIIAAAmaBL7/8UkOHDtX+/fut8gQGBuqpZ/uoR6+n5efnZzWeAAQQQAABBNxBoGn9esrKzLyiVWMow4qICHdonx4RQAABBBBAoIgFUrOydPPWrRZ3/WNbtAICAou4IrZDAAEEEEDAOQTS09O1fu3aS8NG1/6yWmlpaVctvHHTppo+d75KBAcXWYPGQNS7brlZx48dNe3ZIjhYM+rVK7Ja8rJR95gY7Tx/3rTkqWd666WXh+aaKiMjQx3ubqODBw7YvJ0xMLG8r6/qBgaqSVCQmoeEqIafn4ybvTjzsfb0aQ2Kv/IGNsXRTylvbwV6eelQaupVt7/1jjv1xuQpNn1+PHjP3dq7J6HI2qlUuYoWLVuuoKCgPO2ZkpKirh3aK3HfPovravv768vw8DzlLMrgHjEx2pHj89DP01O/M2C0KE8DeyGAQCELtImKUnKOYYLGliW9vbXk2msV7OVVyBWQHgEEHEngjshIncvxO9pr6jfQV0t/cKQyqQUBBBxMIDoqUo937mSq6rY7W+n9D2c7WLWUgwACCDifQIe779K+vXtMhd8dGqoJNWs6X0NUnG+BdadPa8ahQ4rNcVMkSwn79OmjGTNm5HsvFiKAAAIIIIAAAggggAACCCCAAAIIIIAAArYIMGDUFiViEEAAAQQQQAABBBBAAAEEXErg4sWLevfddzVhwgSdPXvWam/lK1RQv0GDdV+HB+Xh5G/atdosAQgggAACCFxF4NA/B3XvHbebIhqXKKG511yDHQIIIIAAAgggYHeBY+npardtm8W8UXFFN7jJ7o2REAEEEEAAgSIUOH/unH7+6cdLw0b/3rRJWVlZV+x+Z5s2euu99+Xr61uEVV3eatqUyZo9/QPTvsYAzTVNmsgYsOlIx/nMTBmDfbItFLV4xU+qVafOVcvdtGGDevd4okAtGaNFg729VcnXV/UCAtQ8OFgtQkJk3ADGWY7BCQlak5zs8OX6+PhowNBh6tbjSZtr/eXnnzXg+T42xxck0NvbW58tXiJjsFR+jn8OHtDD7e+X8TXC0tEuNFRjHXQQQs+YGG3LMWDUx8NDG5s1yw8FaxBAAAGHFNh+/ryejImxWNsDZctqdPXqDlk3RSGAQOEItNy6VWk5fpa7NqKxPv3m28LZkKwIIOASAsbNTm5oFC7j43+P0DJl9Osff7pEjzSBAAIIFKfAnxs36Jnu5ud7jWe1lzRqdOk5XA7XFki4cEGj9u2zabCoIVG9enXt2LEjzzeMcm1FukMAAQQQQAABBBBAAAEEEEAAAQQQQACBwhBgwGhhqJITAQQQQAABBBBAAAEEEEDAKQSOHTum0aNHa/bs2aY3VFtq4JoGDTVq3Dg1atzEKfqjSAQQQAABBOwtsPH39erzZA9T2o5ly2oEb2S1Nzf5EEAAAQQQQECS8Yacrjt3miz8/f21KXoHRggggAACCCCQR4FjR49qxdLvtez777V71049/uRTGjxiZLHdXMsYcNjuzjssdmEMzvygbl15OdCNv95ITNSi48dN9darX19fL11m09kY2Pd5rV75k02xeQkynEK9vdUsOFjPVqyoav7+eVlepLFtoqKUnGO4iVHA9Lnz1fyGG5SVlamszCxlZmZe+v3N5Y+ZyszMUrbx96wsZWVmKtNCXHa2EZ+l7duitGLpUkVHReart0qVq+jdmTPzNbyzS/v7tTtmV772zcuioaNG67Hu5ufq8pLjrz/+UO8nu1/ytHQMrVZND4eF5SVlkcQ+vXu3InMMRjU+BzYxYLRI/NkEAQSKTmBQQoLW5jKUe179+ooICiq6YtgJAQSKVaD55s2m/Zs1b6H5n39RrHWxOQIIOL7AYx0f1I7oaFOhG7ZGKahECcdvgAoRQAABBxdoc/NNOn7smKnKLuXK6eWqVR28esoriMCulBQ9Hxurs7k8t/rf3MHBwXr++ec1aNAghTng860FcWAtAggggAACCCCAAAIIIIAAAggggAACCDimAANGHfO8UBUCCCCAAAIIIIAAAggggEARChh3Au7fv79Wr15t065t7mmrQcOHy3hzKQcCCCCAAALuJPDlp59owqtjTC2/Ur26Hixb1p0o6BUBBBBAAAEEikhgy7lz6r17t2m3UqVLa+2ffxdRFWyDAAIIIICAawocPnRIFStVKvbmejzSRZEWhuUYhXlKqhMQoK7lyun+MmWKddholqTbt27VhSzjv648Xnp5qJ56prdNlkcOH1aHe+7SxQsXbIrPb1BJb2/dXqqUelWooMp+fvlNY/d1ht+tW7ea8vr6+uqPbdvl5eVl1z2NQbqzpk3L01DXW++4U2+9N1WBgYH5qmXdmjV64Zle+Vpr66I727TRuzNm2Rp+1bjPFy7QG2NfyzXmyQoV9ELlynbZy15JjJ8RjJ8Vch5/X3edvbYgDwIIIOAQAmnZ2bozMlKpFr7/qO7vr68aNizW748cAokiEHADgczsbN2wZYup0xtattSHHy90AwFaRACBgggYr/EwXuuR8/hgzjzdcvvtBUnNWgQQQAABSUsWfa0xw4eZLEK8vbW6cWN5oOSSAlvPnVO/uDiLvy/4b8OlSpVSv379NGDAABn/zYEAAggggAACCCCAAAIIIIAAAggggAACCBSVAANGi0qafRBAAAEEEEAAAQQQQAABBBxeYMWKFRo4cKBiYmKs1urj46NHnuiu517sp6ASJazGE4AAAggggIArCLz1+jh9+vFHplZmX3ONmvLvoSucYnpAAAEEEEDA4QTWJCdrcEKCqa5KVapoxa9rHa5eCkIAAQQQQACBvAt8+9WXem3kCKsLPT08VC8gQI+UK6d2oaEy/l6Ux/ITJzR63z7Tlh4eHvrpt/UqX6GCzeXsiI5W5JbNSoiLU0J8nOJ279Z5C8MSbU5oJbC0t7daly6tx8uXV5ViHja68OhRvXfwoKniW++4Q9Nmz7VXy6Y8hvGsae9r1U8/Kjs72+I+xu9+Bg0foUef6F7gOkYOGawjhw4VOI+lBAGBAXrz3akKCgqyW/4Rgwdp2XdLcs1X3tdXb9eqpYZ23LMgxfeJjdXfZ8+aUvx13XUMbSgILGsRQMAhBVadOqVhe/ZYrM0YAG0MguZAAAHXFshtSH9hfw/t2qp0h4D7CHz/7bcaNXSIqeE+L/bTc/36uw8EnSKAAAKFKNC4bm2L2WfWq6fmwcGFuDOpi0NgbXKyhu/ZI+OmILkdZcqUuTRU1BguGsw1UByniT0RQAABBBBAAAEEEEAAAQQQQAABBBBwewEGjLr9JQAAAggggAACCCCAAAIIIIDAfwUyMzP14YcfavTo0UpKSrKKY9xNuM+L/dWlWzd5eXlZjScAAQQQQAABZxZ44ZleWrdmjamFlRERCvXxcebWqB0BBBBAAAEEHFTg+6Qkjd2/31TdNQ0a6Kvvf3DQqikLAQQQQAABBPIicOFCim5v0Vypqak2L/Py8NA1gYF6tFw53VO6dJEMG20fHa3DaWmmGlvceKPmLPzU5tpzCzx+7KjijYGj//dnjzF4NDbW7oNHy/j4qG1oqDqULata/v4FrjuvCZ6MidH28+dNy4aOGq3HuvfIa7o8xxu+sz54XyuXL79i0GilylX07syZuqZ+gzzndIUFGRkZ6vX4Y4rcvPmq7RgDEd6sVUslvb2Lte3n4+L055kzpho2NWsm4+sDBwIIIOBqAt137dLOlBRTW36enlocHq5yvr6u1jL9IIDAfwTOZGaqVWSkyaTV3XdrygczsEIAAQSuKrAnIV4Ptb3HFNOk2XX6+Muv0EMAAQQQsIPAqyOGa/HX5q+pncLCNLxaNTvsQApHEVhx8qTG7N2rrKsU9Pbbb6tv374KCAhwlLKpAwEEEEAAAQQQQPbBHfMAACAASURBVAABBBBAAAEEEEAAAQTcUIABo2540mkZAQQQQAABBBBAAAEEEEDAusDp06c1fvx4TZ061aY3NdeoWUsDhw3T7a1aW09OBAIIIIAAAk4q0P6u1krct++K6j09PPRns2ZO2hFlI4AAAggggICjC3xy9KjePXjQVKa9Bnk5ev/UhwACCCCAgLsIjBg8SMu+W5Kvdo1hgg0CA/VY+fJqU6pUoQwb3XLunHrv3m2xvlcnTNRDD3fJV+22LDp29KgS4mKVEB//f8NHYxVvDB61MKTTlnz/jTGGjbYLDdW9oaGqFxiY1+X5ir9561alZpnffr3kp5WqWat2vnLmZ5ExYGX2Bx/ox2U/6I7WrTV+0mQFFpFBfuotijVnTp/Ww+3v05HDh6+6nfE5Zwz37Ve5cqF8vtnS64txcdpoYcDohmbN5MuAUVsIiUEAAScTOJ2Robu3bVNmdrap8ptCQvR+3bpO1hHlIoBAXgROpKfrnm3bTEvuue8+vfXu1LykIhYBBNxU4PpG4Uq9ePGK7v38/PTn9p1uKkLbCCCAgH0FDh86pLa332pKGuLtrdWNG4vb4djXu7iyLTp+XG8mJsr8k/nlipo1a6bVq1erVKlSxVUi+yKAAAIIIIAAAggggAACCCCAAAIIIIAAAv8TYMAoFwMCCCCAAAIIIIAAAggggAACVxHYu3evhg4dqq+//tompybXXadRY19XnXr1bIonCAEEEEAAAWcRyMrM1HXhDWR8/O9R3tdXyxo1cpY2qBMBBBBAAAEEnExg+j//aN6RI6aq7763nd6e+r6TdUO5CCCAAAIIIJCbwO5dO/XW669ry99/KcvC8Elb5YzBh+GBgepWvrzutOOw0f7x8fr99GlTGd7e3lq3eWuxDKb8d/BofFyc4mJi9N2339jKZDHu32Gjd5UurYZBQQXKldviA6mpemj7dtPD5StU0Mp1vxfKntaSGo7lype3FuY2j++Jj9dTj3ZVcnKy1Z6DvLw0pkYNtSqGN8z3i4/XBgufk783bSo/T0+rtROAAAIIOKPAnMOHNfPQIYulv1WrllqVLu2MbVEzAgjYIHA4LU3to6NNke0fekivvzXJhgyEIICAuws80/1x/blxo4lh2S9rVKVqVXfnoX8EEEDALgJtbr5Jx48dM+WaUa+eWgQH22UPkhSfgPGaBeO1C7kd9957rxYvXixjgDcHAggggAACCCCAAAIIIIAAAggggAACCCDgCAIMGHWEs0ANCCCAAAIIIIAAAggggAACDi/w+++/q3///tq8ebPVWj09PfVAx056acjLKh0aajWeAAQQQAABBJxBIHH/frVv08pUarPgYH3IYG1nOIXUiAACCCCAgFMKTExM1DfHj5tqf+SJ7ho+eoxT9kTRCCCAAAIIIJC7wImkJK1e+ZN+/nGF/t60qUDDRr09PNQoKEiPlS+v20uWlKeHR77oD6WmqsP27cq2sLrNPW31zrQP8pXX3osyMzP158YNWrlihVb/9JNOn7Y+IDK3Gsr5+Kh92bK6LzRU1fz97VbqG4mJWmThe7uOXbpqzPgJdtuHRAUTMK6daZMna9EXn9v0OVjd31+Ta9eW8bGojgHx8VpnYcDob02bKpABo0V1GtgHAQSKQeD+6GgdSUsz7WwMCl987bV8DSyGc8KWCBSFQGJqqjpaGNTfqesjGv36+KIogT0QQMDJBd6b9LbmzZpp6uKNKe/q3vvbO3l3lI8AAgg4hsDkN9/Qx3Nmm4rpFBam4dWqOUaRVJEvgckHDugzC8Nj/03WoUMHLVq0SMYNyTgQQAABBBBAAAEEEEAAAQQQQAABBBBAAAFHEWDAqKOcCepAAAEEEEAAAQQQQAABBBBweIHs7Gx99tlnGjZsmA4ePGi13oCAQPV89ln1ePoZ7khsVYsABBBAAAFHF1i/dq36Pt3TVGbXsDAN4UXQjn76qA8BBBBAAAGnFRixZ49Wnjplqv/FgYP09HPPO21fFI4AAggggAAC1gVOnjihX35eqZUrlusvY9hoZqb1RblE+BjDRkuUULfy5XWrMWzUxkyZ2dm6ZetWpWdbGi8qTZk+U63uusvGbEUXZlj9uekP/bxixaU/BRk2WsPfXx3KllXb0FCF+fgUqIkbt2xRhgXLt6e+r7vvbVeg3Cy2v0BCXJzGDB+m6KhIq8mN8b23lCypibVqyb8IBnwOSkjQ2mTzEN01TZqohJeX1XoJQAABBJxV4MW4OG08c8Zi+Y+VK6eBVas6a2vUjQACVxFIuHBBXXfuNEU88vgTGj7mVewQQAABqwK/rFypAX2fM8U9+kR3DeNmblb9CEAAAQRsEUjct0/t72ptCg3x9tbqxo2Vv9tf2bIzMYUlYPxWYNz+/fo+KSnXLbp166YFCxbIswieEy2sPsmLAAIIIIAAAggggAACCCCAAAIIIIAAAq4pwIBR1zyvdIUAAggggAACCCCAAAIIIFCIAhcuXNDkyZM1ceJEnT9/3upO5cqXV79BQ3T/gw/Kw4OXiFkFIwABBBBAwCEFPlvwsd4cN9ZU22s1aui+MmUcsmaKQgABBBBAAAHnF+gbF6dNFgZnvP7m22rfsaPzN0gHCCCAAAIIIGCTQPKpU1q98qdLwzI3/bGxwMNGm5QoocfLl9dNuQwbzcrO1rdJSXr/n390PpfBpiElS+rXP/6Ut7e3TT0UV5AxbHTzX39dGtRq/DEs83vUCQhQ57Aw3R0aqpA8DHFck5ysiYmJOpGebtra+L3Jur+3KDgkJL9lsa6QBZZ9/50mTRgvY+ivtcPbw0O9KlbUMxUrWgst0OMvJyToFwsDRn9p3FjG0AYOBBBAwBUFhiYkaLWFr33/9np9cLCm16vniq3TEwJuL7ArJUVP7NplcniiZy8NHj7C7X0AQAAB6wLHjh7VXbe0NAXWrltX3y7/0XoCIhBAAAEEbBJo3fJGJR0/boqdUa+eWgQH25SDIMcQMG4+NnLvXq26yvPpPXv21Jw5c3hvgGOcMqpAAAEEEEAAAQQQQAABBBBAAAEEEEAAgRwCDBjlkkAAAQQQQAABBBBAAAEEEEAgnwJHjhzRqFGjNG/ePGVlZVnNck2Dhho1bpwaNW5iNZYABBBAAAEEHE1g4muv6otPFprKml+/vhoFBTlaudSDAAIIIIAAAi4iYLxx3ngDfc5j5vyPdNMtt7pIl7SBAAIIIIAAAnkRSE5O1q8/r9TKFSv0x4bfCzRs1NfDQ02Dgy8NG70xJETZ2dn65vhxTT90SGdzGSz6b62dH3lEo8aNz0vpxR5r/C5jy99/XRrUagwbtWVgpKWijVup1Q0MVJewMN0bGio/T0+Lva1NTtabiYk6ZmGw6L8LjN+ZfLLom2K3oYCrC6SkpGjW+1O1cP48ZVr53DAyGQNox9eqpZsKaXDs0D17tNrCm/tXNW6sUgwY5XJGAAEXE8iW9FxsrP4+ezbXzq4LDtb7devK+N6GAwEEXE9g2/nz6hkTY2qsV5/n1G/QYNdrmI4QQKBQBO64oYVOnTx5RW5PT09t3rVbxkcOBBBAAIGCC7wzcYIWzJtrStQpLEzDq1Ur+AZkKBKBtOxsDU5I0IbTp3Pd76WXXtKUKVOKpB42QQABBBBAAAEEEEAAAQQQQAABBBBAAAEE8iPAgNH8qLEGAQQQQAABBBBAAAEEEEAAgf8I7NixQ3379tXatWttcml99z0aPGKEKlWuYlM8QQgggAACCDiCQJ+nntTG9etMpaxu3FgledO+I5wiakAAAQQQQMAlBR7Yvl2HUlNNvX327RKFN2rkkj3TFAIIIIAAAgjYLnD6tDFs9Gf9/OMKbVy/3qbBh7Znv3rk/M+/ULPmLeyVrsjzGMNGI7ds/t+w0aTjx/NVg6eHh+oGBKhrWJjuK1NGXh4el954PSExUUfS0qzm7N33BfV9aYDVOAIcQyBx3z69PmaUNm3YYFNBId7eertWLTULDpY9R96N2LNHKy0MGF0ZEaFQHx+baiMIAQQQcAaBzOxsPbV7t3aeP59ruQwXdYYzSY0IFExg89mzejY21pSkz4v99Fy//gVLzmoEEHAbgQHP99EvP/9s6veLJd+rQXi42zjQKAIIIFCYAsZzZ+3vam3awniObFVEhIznUjkcW+BCVpb6xcVp67lzuRb66quvasyYMY7dCNUhgAACCCCAAAIIIIAAAggggAACCCCAgNsLMGDU7S8BABBAAAEEEEAAAQQQQAABBOwlsHTpUg0aNEhxcXFWU3p7e+vRJ7pfeqF/UIkSVuMJQAABBBBAoLgF2t15h/45eOCKMnw8PLSxWbPiLo39EUAAAQQQQMCFBe6MjNTZzExTh8t+WaMqVau6cOe0hgACCCCAAAJ5FTh75ox+WfXzpYGZxk1SMjIy8prC5vjyFSpo5brfbY539MDs7Gxt3fy3fvzhh0t/jMGtRXEYvytZ8OXXCo+IKIrt2MOOAr+uWqU3Xx+rw//8Y1NWX09PNQwMVPsyZXRXaKgCPT1tWpdb0Ct79+rHkydND6+IiFAYA0YLZMtiBBBwHIHUrCw9sWuX9ly8mGtRN4SEaEqdOvJlSI3jnDgqQaAQBDaeOaMXLbwWqd+gwerV57lC2JGUCCDgigJzZ87Q1HcmmVob+dpYdXmsmyu2TE8OImA873Q6OVnHjx3T8WNHlXQ8SUlJx+Xj46PQ0FCVDSunatWrq2Llyg5SMWUgUDCBVjfdoBNJSaYkM+rVU4vg4IIlZ3WhCpzOyNALcXHalZKS6z5TpkzRSy+9VKh1kBwBBBBAAAEEEEAAAQQQQAABBBBAAAEEELCHAANG7aFIDgQQQAABBBBAAAEEEEAAAQT+T8B4w/KMGTMu3Zn41KlTVl1KliylPv36qWu3x+Xl5WU1ngAEEEAAAQSKQyArM1NN69czbV3J11ffN2pUHCWxJwIIIIAAAgi4gUC2pBabN1vsdP3mrQoOCXEDBVpEAAEEEEAAgfwIGMNG16xerZUrlmvDut/sNmzUz99fHR/uoqd6PytjyKgrHsbvOQyzZd9/p19//lmpqal2b9PT01P3P/ignu8/QBUrVbJ7fhIWjYBxbXw8Z7bmzJiep+vEQ1J5X1+1DAnRw+XKqW5AQJ4LHr1vn5afOGFat6xRo0u5ORBAAAFnFzButtJt1y4dusq/w8Zw0ffq1JE3w0Wd/XRTPwJWBX5LTtbAhART3ODhI/REz15W1xPgOgKzpr2vrKwsqw1Vr1lT7do/YDXOngGrfvpRcbt355oyoklT3Xzbbfbcklx5FNi0YYN693jCtOq+BzpowjuT85iNcASuLnDhQop+/+03GTcoWbN6lc6dPWuVLCgoSA3Cr1X9hg3VIDxcLW68yaGef1v23RIl7t9vtQ/jea/efV+QB9+nW7Vy1YBJEydo4by5pvY6hoVpRLVqrtq20/d1PD1dz+7ercRcfg43PqfnzJmjnj3/H3t3AVbV/f8B/M0lJBUUBcVAsTBAsXP2bJ0x5+zcZndjbtac3R2bNXuzu7ARUEFUbMUWEBTJ/3Pw5/7Kuedymxvv8zw+uJ3v9xOvc1Ti3s/pbvS9sgEKUIACFKAABShAAQpQgAIUoAAFKEABClDAPAQ4YNQ8rjO7pAAFKEABClCAAhSgAAUoQAE9C0RFRWHKlClYsGABEhMTM8wuvLB78IhRqF2vXoZruYACFKAABSigb4F7dyPQ8tsGorQVs2bF4iJF9F0O81GAAhSgAAUoYCYC0UlJqBscLLfb4NviN9SbCQvbpAAFKEABClBARQFhgMHJY8Kw0f04e+qkUt+zT5/CwdEx7UFhnbv3gEv27CpWYLzL379/j6MHD6YNG70QcFapQTYZdVunQQMMHDYcngULZbSU541EIPLpU/wxbSoOH9ivVsW2MhmK29ujcY4caJYjB6yVGMAx8f59/CtnwKjwMCThoUg8KEABChizwKvExLThoq8VvM6gerZsmOXlxeGixnyhWTsFVBA4+vYtRt69K9oxesJE/NBRPCxQhdBcakQC4TfD8H2zpkpVLHwNe+ZyIGR6fNj1yMEDceDffyXr69ClK0aM81eqfi7SjUBcbCyqlvUVBRce/HHg5GndJGVUsxM4d/YMtvy5IW24aEJCgkb9C8P8SvuWQYPGjdGoaTO45sypUTxNNgsPZq5e3g/CnyNljtUbN6FchYrKLOUaExR4eP8+mtWvK+osq5UVjvj4QKbE975MkMWgWxIe7tHr1i08l/h7SxgcvH79enTo0MGg+2BxFKAABShAAQpQgAIUoAAFKEABClCAAhSgAAW+FOCAUd4PFKAABShAAQpQgAIUoAAFKEABHQpERERgxIgR2LFjh1JZypQrB//Jv6Jw0aJKreciClCAAhSggD4EhCEcA37qLUrVwc0Ng/Pm1UcJzEEBClCAAhSggBkKPPz4Ea2uXxd1bmNjg0s3wsxQhC1TgAIUoAAFKKCpQFxcHE4cPYLD+/cpNehAGCYqDEFp36kzHJ2cNE1v1PtfvXyJA3v/xb49u3Hj2jWVe6lctRoGjxyF4iVKqLyXG4xD4PLFC/jV3x/Cw4rUPSwAuNnYoHLWrOjo5gZPW1u5oSY/eIA9r16Jzu0uVQoeWbKom577KEABChiEQJNr1ySHmggFCsNF//DygiWH0hjE9WIRFNCHwP43b+B/754o1fhff0Prdj/oowTmMACBxfPmYtnCBUpXsnzdBlSqWlXp9Zou5IBRTQX1s194sKy8r9kuXruBLBJff+mnMmYxdoGI27cxe8Y0nDl5UietCMP9atSqjVHjxyOPh/5fp3QhIAC9uyg/1JtDlXVyGxhV0NqVK+KNnIfjLC5aFBXN/PvMhnYh78bH4+fwcLxJSpJbmpWVFbZt24YWLVoYWumshwIUoAAFKEABClCAAhSgAAUoQAEKUIACFKCAQgEOGOUNQgEKUIACFKAABShAAQpQgAIU0IPA2bNn0bdvXwQHB2eYTXjyeut27dB/yDA4u7hkuJ4LKEABClCAAroW2LB6FWZNmypK82vBgmiYPbuu0zM+BShAAQpQgAJmKnAjLg5dbt4Ude+UNSvOXLlqpipsmwIUoAAFKEABbQm8f/8ewkNVDu3fhzMnTiAhIeG/0O65c6NLz15pw3qycFihiPz+vbvYu3s3/tm1E5FPnii8JCVLl8bwMeNQtnx5bV06xjFggeTkZGzasB6L586BMNBX08PFygpD8uVDo3Tfg/ztwQPslDNgdEepUsjPP7OasnM/BSiQyQJzHz/Gn8+fS1Zxwc+Pw0Uz+RoxPQX0LSAMVhcGrKc/fp05C82++07f5TBfJgm0btIId27dUjr7Dx07YfSEiUqv13QhB4xqKqif/eNGDMM/O3eKkq1Y/ycqVqminyKYxaQEoqOjsGTePGzZ+BdSkpN13pvwEMJeffuhe++fIAz909cxdeIEbPnrT6XTuebMiaMB55Vez4WmJ/D7b7/iz7VrRI21ypkTY/LnN72GjaijpNRUxCUnp/269O4dpsj5PPtzO8LPBnbu3IlGjRoZUYcslQIUoAAFKEABClCAAhSgAAUoQAEKUIACFKDAJwEOGOWdQAEKUIACFKAABShAAQpQgAIU0JNAamoqNmzYgFGjRiEyMjLDrM7Ozhg8ajRatm6T4VouoAAFKEABCuhSYIr/OGzbvEmUYr23N0rY2+syNWNTgAIUoAAFKGDGAgExMRhw+7ZIwM3dHYdOnzVjGbZOAQpQgAIUoIC2BYRho6ePH8fxI4dRuVo1NPuuFSwtLbWdxiTjBV+9ir27d+HAv/9CGCrx+fAqUgT9Bg9Fnfr1TbJvNqVYIOrtW6xZvgxnTp1UaQiSVNS8WbLgdy8vFLGzS1sy7eFDbH/5UrR8W8mS8LS15eWhAAUoYNQCqQDqBAXhnZwBTVktLfFP6dJw4OcpRn2NWTwFVBUQPu8RPv9Jf8ycOx/fNmmiajiuN0IB4cEODWvVVKlyfQ+344BRlS5Ppi3e/OcGTJskHjw7YOgw9Pj5l0yri4mNU0AYevxT1y549fKF3hso5FUYU2bORCkfX53nFl73W69aFbyS830IRck37dyNEqVK6bw+JjBMgYjbt9GqcUNRcVmtrHDExwcyCwvDLNyIqnqTlAThgaWfh4XG/m9oaGxKStr/+/zf/51PSUn7fwkpKUp1aWdnh4MHD6JGjRpKreciClCAAhSgAAUoQAEKUIACFKAABShAAQpQgAKGJsABo4Z2RVgPBShAAQpQgAIUoAAFKEABCpi8gPBG5d9//x0zZ86E8PuMDr/yFTBp2nTk9/TMaCnPU4ACFKAABXQi0KtzR1w8d04U+1SZMrDnm1h1Ys6gFKAABShAAQoAB968wbh790QUhQoXxs79B0lEAQpQgAIUoAAFKGBAAsnJyQg4fQr7//0XVatXR+PmLSCTyQyoQpaSWQIvXzxHwJkzOHf6NM6ePoWY6Gi1S6ng5ITphQph2dOn2CpnsMfWEiVQ6H9DSNVOwo0UoAAFDEDgfEwM+sl56IpQWmd3dwzw8DCAKlkCBSigL4FNL17gj0ePROnmLFqCOg0a6KsM5slEgdXLlmLerN9VruDPbdtR2reMyvvU2cABo+qo6X/PjZAQ/Nj6O1HiqtVrYMmatfoviBmNVuDE0SMYOXgQ4j98yLQerKysMGTUaHTo0lWnNQgP1+n8fRuVc/Tq0xf9Bg9ReR83mI7ANxXKIyrqraihxUWLoqKTk+k0mkmdPP34Ec2vX9dJ9qxZs6YNF61cubJO4jMoBShAAQpQgAIUoAAFKEABClCAAhSgAAUoQAF9CHDAqD6UmYMCFKAABShAAQpQgAIUoAAFKCBH4OnTpxg7dizWrVsH4Snnig4bGxv0+PmXtF/W1tb0pAAFKEABCuhV4Nua1fEsMvKrnLYyGc6ULavXOpiMAhSgAAUoQAHzEhAGBs18+FDUdBm/cli3Zat5YbBbClCAAhSgAAUoQAEKmICA8POwm6GhOHfmNALOnMbVy5eRlJSkUmcyCwukSPxcbXOJEijMAaMqeXIxBShguAKdw8IQKueBpVYWFthZqhRy29gYbvGsjAIU0KrA+mfPMP/JE1HMhStWoUatWlrNxWCGKSAMhBQGQ6p6dOvVG4NGjFR1m1rrOWBULTa9bxK+/qpUuqTo6zAHR0cEXA3Wez1MaJwCWzf+hakTJ2T4mld53bm5u8OzUCF4FiwEl+zZ05bExcbi4YMHePTwAR49eIDExESlYezs7LFt7z7kzZdP6T2qLpw9YzrWrVyh6jYU8iqMnQf4wESV4Uxow7RJE7H5zw2ijlrlzIkx+fObUKeZ10qrGzfwMD5eqwU4Ozvj5MmT8PHx0WpcBqMABShAAQpQgAIUoAAFKEABClCAAhSgAAUooG8BDhjVtzjzUYACFKAABShAAQpQgAIUoAAF0gkEBwdj4MCBaS9IyujI7+mJSdOmw698hYyW8jwFKEABClBAKwIJCQmoUNJbFCtflixpb2DlQQEKUIACFKAABXQlsDIyEkufPhWFr1W3HuYtXaartIxLAQpQgAIUoAAFKEABCuhJ4MOH97h84QICTp/GuTNncO9uhEaZN3p7o6i9vUYxuJkCFKCAoQi8SUxEw5AQpMgpqI6zM2Z6eRlKqayDAhTQscCqyEgskfN90uXrNqBS1ao6zs7wmS3w6uVL1K1aWW4ZFhYWcHRywruYGLnnc3t44MCJU3ppgQNG9cKslSQdWrfC9RDxMNFDp89CGP7IgwKKBJYumI8l8+cpjSSztES5ChVQv2GjtF/Zc+RQuFcYLrp3z26sXb48w+8RWFpaYumadahYpYrS9aizsGGtmoiUM+hbiJUzlxtevnguGXb3ocNpw1R5mKfA7fBwtGnaWNR8VisrHPHxgfAQHR6aCcx5/Bh/PZf+M6hq9Fy5cuH48eMoUaKEqlu5ngIUoAAFKEABClCAAhSgAAUoQAEKUIACFKCAwQlwwKjBXRIWRAEKUIACFKAABShAAQpQgALmKrB27VoMGzYMr1+/VkggvDi8Res2GDpqNLJmy2auXOybAhSgAAX0JHDn1i20btJIlK1qtmyYX7iwnqpgGgpQgAIUoAAFzFFg9qNH2Pjihaj1Vt9/jwm/TTNHEvZMAQpQgAIUoAAFKEABkxYQhnLMnj4d14KD8OjhQ5V73eDtDW8OGFXZjRsoQAHDFZj+8CG2vXwpt8A1xYujtIOD4RbPyihAAa0JCMNFhSGj6Y81mzbzAcVaUzbcQBvXr8OMKZPlFig8oNo9d27s+2ePZAPb9+5H4aJFdd4gB4zqnFhrCaZPnoRNG9aL4s1etBh1G3yrtTwMZHoCRw8dxJC+fZRurFyFipg0fQby5c+v9J7PC1NTUyHkEwaaCkMa0x/Ca2hnzpuPBo3EwxtVTqZgw62bN9G2WRPJFTPnzseIQQMkzw8YOgw9fv5FmyUxlpEJfFOhHKKiokRVLy5aFBWdnIysG8Mr9/K7d/j51i2tFJYnTx6cOXMGBQsW1Eo8BqEABShAAQpQgAIUoAAFKEABClCAAhSgAAUokNkCHDCa2VeA+SlAAQpQgAIUoAAFKEABClCAAl8ICC8kGzlyJFasWAHhRZKKDpfs2TF8zFg0adGShhSgAAUoQAGdCRw7dAiD+4pf7N7V3R39PDx0lpeBKUABClCAAhSgwIT797FXzkM4evfth76DBhOIAhSgAAUoQAEKUIACFDBRgZTkZOzavg2L5s7BK4nBevJaX1e8OEpy2J6J3hVsiwLmKSC8YuCbq1fxPiVFBFDM3h5/envDwjxp2DUFzEpg/uPHWP/8uajnv7bvQCkfX7OyMMdmu//YHlcuXZTb+sDhI5AnjweE4Z5SR5+Bg/BTv/46p+OAUZ0Tay3Bv7t2YuzwYaJ43Xr1xqARI7WWh4FMS+BuxB380LIFPsbHZ9iYs7MzRo6fgMbNmme4VpkFwuuW2rwJyAAAIABJREFUJo0d/dWQxtETJuKHjp2U2a7RmiXz56UNOZV3eOTNh33HT6BetaoQHpgi7yhZujQ27tilUQ3cbNwCUydOwJa//hQ10crVFWMKFDDu5gyg+pTUVNQJDkZscrJkNXZ2dnBycoKjo+N/H7/8vXAuW7Zs6NWrF/KrMRDZABhYAgUoQAGjFZg0aZLR1q6LwidMmKCLsIxJAQpQgAIUoAAFKEABClCAAmYswAGjZnzx2ToFKEABClCAAhSgAAUoQAEKGK7AxYsX0blzZ4TLefp6+qorVK6MiVOnI2++fIbbECujAAUoQAGjFVizYjnmzpwhqn9aoUKo7+JitH2xcApQgAIUoAAFDF9gyJ07OBUdLSp03KTJaPtjB8NvgBVSgAIUoAAFKEABClCAAhoJJCQkYMufG7Bi8WJER0dlGGtFsWIo6+iY4TplFgRER2P248d49PEjitvbY0jevPDVUmxl8nMNBShAgc8Cx6OiMDwiQi7I+AIF0NzVlVgUoICJC/zx6BE2vXgh6nLrP/+iWHFvE+/evNsTPgf+pkJ5yYdUb9+7H7nz5EH18n4QhvTLO4p5l8DWPf/oHJIDRnVOrLUE9+/dRYsG9UXxHBwcEBAUorU8DGQ6AsnJyWjXohluK/FaVtecubBm02bk1/LgxDevX2PUkEG4EBCA7j/9jIHDhusFuE3TxpJ9d+jSFSPG+WP65EnYtGG9ZD1HA85BcOFhngK3bt5E22ZNRM1ntbLCER8fyCz4yAhN74zRd+/i8Nu3ojCbNm1Cu3btYEFjTYm5nwIUoIDOBIQBo1u2bNFZfGMKLPybxQGjxnTFWCsFKEABClCAAhSgAAUoQAHjEOCAUeO4TqySAhSgAAUoQAEKUIACFKAABcxQIDExEbNmzYLwg/OPHz8qFMiSJQt69+2Hrr16w8rKygy12DIFKEABCuhKYOKY0dj591ZR+I3e3ihqb6+rtIxLAQpQgAIUoAAF0CM8HMGxsSKJBctXoGbtOhSiAAUoQAEKUIACFKAABcxEIC4uDutXrcTSBfMVdmwvk2FbqVLIZW2ttszmFy+w+tkzvElMFMXIbm2Njrlyob2bG6w5nEBtY26kAAVUF2gXGoqIDx9EG12srPBP6dKwlclUD8odFKCA0QhMe/gQ21++FNW788BBFPIqbDR9sFDVBbZv2YzJ48bK3ZjLzQ2HzwSknevZqQMunT8vmeDAiVPI7eGhegEq7OCAURWwDGBp1bK+iEv38xdhANvZq8EQBo3yoMCXAovmzMbyxYsyRMnjkTdtuKh77twZrlV3wcljR/FNnbrqbldpX+STJ2hYq6bknuXrNqBS1ao4d+Y0fu7WVXLdSP/x+LFzF5Vyc7FpCdSsUA7RUeIH55Swt0dfD4+0B9rwazr1r/m+168x/v59UYA+ffpg0aKM/+5SPzN3UoACFKCApgKfB4x6e5v3w1PCwsLShmJzwKimdxT3U4ACFKAABShAAQpQgAIUoEB6AQ4Y5T1BAQpQgAIUoAAFKEABClCAAhQwcIH79++jR48eOHbsWIaVCm8cmDR9OnzKlM1wLRdQgAIUoAAFlBHo/mN7XLl0UbQ0wM8PNnwTvTKEXEMBClCAAhSggJoCbW/cwL34eNHu9Vu3wbcsv+5Vk5XbKEABClCAAhSgAAUoYLQC4TfDMGboENy5dUuyBysLC8wvXBgVs2ZVus+PKSmY/+QJdr16BeH3GR1CjprOzhiaLx/cNBhmmlEenqcABSjwWeDxx4/47vp1pMoh6e7ujj46HhrHK0EBCmSuwOT797Hn9WtREXuPnUDefPkytzhm16lAnx7dcPbUKbk5vv+xA8ZOmpx2bsOa1Zg19TfJWoaNHoNO3XvotFYOGNUpr9aDD/ipN4RBjemPyTNmokWr1lrPx4DGK/D82bO0IZspyckKmxCGim7csQs5XF2Nt9l0la9ZsRxzZ86Q24+DoyPOXA6EzNISiYmJqF6uLOLlPBBA2Fy+UiWs+nOjybiwEdUFfhvvj62bpO8B4SE2JR0cUMHJCeWdnFDa0ZGvyVOBOTY5GbWDgkRfL+fJkwdPnjxRIRKXUoACFKCAvgU4YPSTOAeM6vvOYz4KUIACFKAABShAAQpQgALmI8ABo+ZzrdkpBShAAQpQgAIUoAAFKEABChi5wObNmzFgwAC8fPlSYScWFhZo80N7DBo+Ao5OTkbeNcunAAUoQIHMFqhbtQpevXzxVRn2MhlOcahXZl8a5qcABShAAQqYvECDkBC8SUwU9bn70GF4Fixk8v2zQQpQgAIUoAAFKEABClBALCAM7PAfOQKH9u+T5LEAMCBvXnRyc1NIGJmQgN8fPsSZmBikpMob25fxFfCys8MvefKglrNzxou5ggIUoIAGAv737mH/mzeiCMLD4LaXKoXcNjYaROdWClDAkAWk/vwfPhOAXBl8vmPIfbE2xQJxcXFpA+ukhvotXLESNWrVTgvy5PEjNK5dSzJgmXLlsG7zVp2Sc8CoTnm1HnzPjh3wHzlcFLdCpcpY+edfWs/HgMYrMG7EMPyzc6fCBmxsbLDh7+0oXqKE8TYqp/KObVrjWnCQ3J4aNG6C3+fN/+/c0H59ceTgAblrhdfznrh4Gc78voFJ3R+qNBMeForvmzdTeouNTAZfB4e0YaPC0FFh+KglHwKu0K97eDhCYmNFa4KDg+Hj46O0PRdSgAIUoIB+BThg9JM3B4zq975jNgpQgAIUoAAFKEABClCAAuYkwAGj5nS12SsFKEABClCAAhSgAAUoQAEKGL1AdHQ0Ro0ahWXLliE1gzc6uubMiZHj/CG8mJEHBShAAQpQQB2BhIQEVCjpLdrqaWuLbSVLqhOSeyhAAQpQgAIUoIDSAhWuXIG8ET8nLlyCS/bsSsfhQgpQgAIUoAAFKEABClDA9ARWLV2CBbP/UPjzsnouLphWqBCEgaNfHhdjYjDvyROEv3+vNRhHS0u0zZUL3dzcYG9pqbW4DEQBClDgs0B8SgrqBAUhQc7rBOr/7+87alGAAqYpMPLuXRx9+1bUHL9PaprX+3NXe/fsxpihQ+Q2aW1tjXPB1yB8/Hy0aFAf9+/dlbteH8PtOGDUuO5HqQG2lpaWOH3lKhwcHIyrIVarEwFheHHTunWQkpKiMP4vAwbi5/4DdFJDZgUVHsQsPJBZ6pg66w80adHyv9O7d2zH+JEjJNdPnDoN37X9PrPaYV4DEKjmVwax796pVYmdTIayjo5o4eqKui4uasUw9U1rnj3DoidPRG3+9ttvGDNmjKm3z/4oQAEKGK0AB4x+unQcMGq0tzALpwAFKEABClCAAhSgAAUoYPACHDBq8JeIBVKAAhSgAAUoQAEKUIACFKAABcQCFy9eRLdu3RAaGpohT5XqNTDh19+Q28Mjw7VcQAEKUIACFPhSIDwsFN83byZCqensjNleXsSiAAUoQAEKUIACOhP4kJKCGlevyo0fdOsOhDdE86AABShAAQpQgAIUoAAFzFvg9IkTGDGwP94rGBRawNYW64sXh7VMht2vXmFlZCReJybqDE5mYYFKTk4YkjcvCtrZ6SwPA1OAAuYpsPXFC8x89Ehu82uKF0dpDgMzzxuDXZu8wJA7d3AqOlrUZ8DVYDg4Opp8/+ba4OC+v+DYoUNy269RqxYWrlj11bnZM6Zj3coVklz+U35Fmx/a64yTA0Z1RquzwH16dMPZU6dE8dMPTtRZAQxs8AJL5s/D0gXzFdYpvCZ1z6EjsLGxMfh+VClw04b1mD55ktwtws8ozwYGffVvcNTbt6hVqYLkQ1Bq1KqNhStWqlIC15qYwOSxY7B96xaNuhJ+Oj48Xz58nyuXRnFMcXPEhw9oJ+f19FWqVEFAQIAptsyeKEABCpiEAAeMfrqMHDBqErczm6AABShAAQpQgAIUoAAFKGCQAhwwapCXhUVRgAIUoAAFKEABClCAAhSgAAUyFkhKSsLs2bMxYcIExMfHK9xga2eHPgMGolO37pBZWmYcnCsoQAEKUIACAA7t34fhA/qLLHrlzo2f8uShEQUoQAEKUIACFNCZwPOEBDS5dk0U38rKClfCwnWWl4EpQAEKUIACFKAABShAAeMSuHc3AgN698LDBw+0XniVatVRrmJFPHrwAPv//QcJCQkq5fDIkgWD8+ZFLWdnlfZxMQUoQAFFAo2vXcMLOX8fFbO3x1/e3sSjAAVMUKD/7ds4FxMj6uzSjTCTG+hmgpdPrZY+xsejRoVyED7KO8ZMnIR2HTp+derKpYvo/qP0AFHhAdVL16xVqx5lNnHAqDJKhrVm17a/MWH0KFFRlapWw/J16w2rWFaTKQJN6tTCY4nh9p8LGj1hIn7o2ClT6tNl0p6dOuDS+fNyU/iVr4A1mzaLznX+vg2CJR6eaG1tnTaUNIutrS7LZmwDFnjz+jVaNW6It2/eaFxlZzc3DMibV+M4phagUUgIXqZ7qJAwEPjFixdwdXU1tXbZDwUoQAGTEOCA0U+XkQNGTeJ2ZhMUoAAFKEABClCAAhSgAAUMUoADRg3ysrAoClCAAhSgAAUoQAEKUIACFKCA8gKPHj1C165dcezYsQw3FS5aFJOnz0TJ0qUzXMsFFKAABShAgZVLFmPB7D9EEDO9vFCHb4rnDUIBClCAAhSggA4Fbn/4gPahoaIMDg6OCAgK1mFmhqYABShAAQpQgAIUoAAFjE0gLjYWQ/r2wfmAsxqXbmdnj6YtW6Jz9x7I7+n5X7yot2+xbfMmbNqwHq9evlQ6j7OVFY74+iq9ngspQAEKZCRwLS4O3W7elLtscsGCaJw9e0YheJ4CFDAygZ9u3cKVd+9EVQffjjCyTliusgJHDx1M+/xW6jh8JgC53Ny+Op2amopqfmUgfG4s7xAeSH3mciAcHB2VLUOldRwwqhKXQSyOjo5CrUoVkZKc/FU9wr1yPiiEgxAN4iplXhGh16+j/XctFBbglDUrjp49Z3L3SlRUFGpXFv/Z+IwxeOQodO3ZS2SzaukSzP9jlqTZzLnz8W2TJpl3UZk50wXCbtzAscOHEHjpEoICryApKUntmprmyIHxnp6QqR3B9DbOfPgQW+V8z27t2rXo0qWL6TXMjihAAQqYgAAHjH66iBwwagI3M1ugAAUoQAEKUIACFKAABShgoAIcMGqgF4ZlUYACFKAABShAAQpQgAIUoAAFVBXYunUrBg4ciGfPnincKpPJ0K5jR/QfMgwODg6qpuF6ClCAAhQwI4HxI0dg947too63lCgBLzs7M5JgqxSgAAUoQAEK6FtAeMO88Mb59Idrzpw4GnBe3+UwHwUoQAEKUIACFKAABShg4AIpKSmY9/tMrF25Qq1Kc3t4oH3HTmjzQ3uFQ5eSk5Nx9OAB/LV+HYKuXMkwl41MhoCyZTNcxwUUoAAFVBGQGjbYLlcuDM+XT5VQXEuBTBF4+vEjzsfE4FxMDJ4nJOBdcjJik5MRnZwMW5kM2a2skN3aGi5WVshhZYWcNjZpP5ssbm+PPDY2mVJzZibtfvMmQuLivirBysoKV8LCM7Ms5tahwJihQ7B3z265GbyKFMGOfQfknlO0T9gwddYfaNKipU4q54BRnbDqPOjPXbvg3Nkzojwz5sxDw6ZNdZ6fCQxXYPmihVg0d47CAlu2aYtJ06YbbhNqVrZr+zZMGDVScveug4dQsJCX6PydW7fQukkjyX0NGjfB7/Pmq1kVt5maQGJiIq4HB+PKpYu4culS2seP8fEqtVkjWzbM8PKCjYWFSvtMdXFATAwG3L4taq9Nmzb4+++/TbVt9kUBClDAqAU4YPTT5eOAUaO+jVk8BShAAQpQgAIUoAAFKEABgxbggFGDvjwsjgIUoAAFKEABClCAAhSgAAUooJpATEwMxowZg8WLFyM1NVXh5lxubhg9fiLqNGigWhKupgAFKEABsxHo0q4tggIDRf0G+PnxxclmcxewUQpQgAIUoEDmCByLisKIiAhR8gKeBbHn8JHMKYpZKUABClCAAhSgAAUoQAGDFzi0fx/GDR+Gjx8/KlVr+YqV0KFLV9SqVw/CQ/pUOcJu3MDG9Wux/59/IAyGkHcIIx4ulSunSliupQAFKJChwPW4OHS9eVO0rnH27JhcsGCG+7lAuwLfh4bi7ocPSgVt4eoK/wIFlFqr7iLhe2rC99aUOYrY2WFTiRLKLNV4zZOPH7Hn9WscfvsWD1UcnvRlcjcbG9R2dkaD7NnhYyYP1e0UFoaw9++/ugb29vY4F3xN4+vCAIYnkJKcjOrlyiIu3VDZz5V27/0TBg4fIbfwg3v3YsSgAZJN1W3wLWYvWqyTpjlgVCesOg+6bfNmTPEfK8pTuVo1LFu7Xuf5mcBwBaReL/RlxUtWr0HVGjUNtwk1K+vfuxdOHT8md7dH3nzYd/yEZOR61ari5Yvncs9nsbXF2cAgWFtbq1kZt5mygPDvf1hoKALTBo5exMXz5xEXG5thy76OjlhQuDDsLS0zXGvqCxJTU1E7KAjxKSmiz5uF19Zb0sjUbwH2RwEKGKEAB4x+umgcMGqENy9LpgAFKEABClCAAhSgAAUoYCQCHDBqJBeKZVKAAhSgAAUoQAEKUIACFKAABVQRCAwMRKdOnRAaGprhthq1asN/yq9wc3fPcC0XUIACFKCAeQnUqlQBb9+8+appR0tLnChTxrwg2C0FKEABClCAAnoX2PXqFX598ECUt5SPD/7avlPv9TAhBShAAQpQgAIUoAAFKGA8AjdDQ9G3Zw+8evlCbtFZsmRBo2bN0aVHTxQqXFjjxt68fo1tmzdh0dw5cmOd8/ODtYUwapQHBShAAe0IfEhJQY2rV0XBqmfLhrla+HtNO1WaT5QGISF4IzFoOr2Ci5UVDvv66gwnOTUVtYKCINwjyhyu1tY44OOjzFK111yIicGaZ89w5d07KH5MruopSjs4oGfu3KiWLZvqm41oR7vQUESkG2KbLZszTl2+YkRdsFRlBc6cPIm+PbtLLl+zaTP8yleQe14YRFa9vB+EIWXyDmG43elLVyB81PbBAaPaFtVPvOjoKNSqVFF0z1hZWSHgarBO7hX9dMYsmgh8+PAeVXx9FD7gXhjUd+lGmMkN7PsYH49qfmUkHyLSqVt3DBsjHsr72Xv6lEnYtF56OO+C5StQs3YdTS4P95qJQGpqKiJu38buHduxftVKhV0XtrPD4qJFkd3Kykx0pNscGhGBk3IetnD48GHUq1fP7H0IQAEKUMDQBDhg9NMV4YBRQ7szWQ8FKEABClCAAhSgAAUoQAHTEeCAUdO5luyEAhSgAAUoQAEKUIACFKAABSjwlUBSUhLmzp0Lf39/xMfHK9Sxt7dHvyFD0b5TZ8hkMkpSgAIUoAAFEBcXh6plxG8oLGRnh60lSlCIAhSgAAUoQAEK6FRg/fPnmP/4sShH1Ro1sGT1Wp3mZnAKUIACFKAABShAAQpQwPgFhKGfg/v8jKDAwP+ayeXmhnYdOqLtjz9CGMql7WP0kMHY988eUdi13t4oZW+v7XSMRwEKmLlA+SviwYI+Dg5YXby4mcvov/0KV66oNDhzU4kSKGJnp5NCg2Jj0TM8XOnYwvjrS+XKKb1elYXC0NXZjx/jQLqHGaoSQ9m1VbJmxegCBZDHxkbZLUa1rtX163j48eNXNbvmzIWjAeeMqg8Wq5zApLFjsGPrFrmLHZ2c0gaEyiwtJYP17NQBl86flzw/Z9ES1GnQQLliVFjFAaMqYBnY0l6dO+LiOfHfJ7MWLET9ho0MrFqWow+Bq5cvo2v7dgpTCYOOhYHHpnYc3LsXIwYNkGxr5Ya/UKFyZcnz586cxs/dukqeb9m6DSZNn2FqbOxHxwJPnzxGh1at8ObNa8lMwufBS4sVM9nPh5UllnqI6YABAzBv3jxlw3AdBShAAQroSYADRj9Bc8Conm44pqEABShAAQpQgAIUoAAFKGCGAhwwaoYXnS1TgAIUoAAFKEABClCAAhSggHkJPHr0CL169cLBgwczbLyYdwlMmTEDwkceFKAABShg3gI3rl3Dj61aihDquLhgZqFC5o3D7ilAAQpQgAIU0LnAwidPsPbZM1GeJi1aYuqsP3SenwkoQAEKUIACFKAABShAAeMXSE5OxuSxY3DvbgQ6dOmGeg0bwlLBMCZNO547cwbWrFguCuNfoABauLpqGp77KUABCnwlUPXqVSSkpHz1/zxtbbGtZElK6VEgJikJdYKDVcrY38MDXdzdVdqj7OLFT59idWSkssvT1h0vUwZOWv73MSQ2FgPv3MG75GSVatFkcRaZDL1z50YnNzfILITRqaZzNLt2DZEJCV81lMcjL/afOGk6TbKTNIHU1FR8U6E8oqOj5Io0bNoUM+YoHo61Yc1qzJr6m6Ro05bf4bffZ2ldnANGtU6qt4BbN/6F3yaMF+WrWr0GlqzhA9/0diEMKNHG9eswY8pkhRV1/+lnDBw23ICq1k4pwwcOwKF9e+UGc3B0xJnLgQqHPKckJ6NKWV/Ef/ggN4azszOOn7+oMIZ2OmEUUxMQHqTTsU0rPJHzgM7PvWa3ssLiokVRWEcPMzAGU+FzZuFz5/RHwYIFcffuXWNogTVSgAIUMCsBDhj9dLk5YNSsbns2SwEKUIACFKAABShAAQpQQK8CHDCqV24mowAFKEABClCAAhSgAAUoQAEKZJ7A9u3b0a9fPzyTM6Dly6pklpbo0KUr+g4aBDs7+8wrmJkpQAEKUCBTBfb/+w9GDR4kqqFvnjzoljt3ptbG5BSgAAUoQAEKmL7A1AcPsOPVK1GjXXr0xJBRo00fgB1SgAIUoAAFKEABClCAAkYnIDXMSRgiJwyT40EBClBAmwJ1goIQk254Y3Zraxzy8dFmGsbKQOBhfDxa3bihkpOfoyOWFyum0h5lF3cOC0Po+/fKLk9bt6NUKeTPkkWlPYoWX3n3DgPu3MHHdANwtZYgg0DF7O2xoEgRCAOWTOX4NiQErxMTv2qnQMGC2HPoiKm0yD7+J3D54gX06PCjpIfw8C3hIVyKjiePH6Fx7VqSS5QZkKfOBeGAUXXUDGOPMNBWGGwrDLj98rC0ssKFkOuwtrY2jEJZhd4EJowehV3b/laYb+bc+fi2SRO91aSPRImJiajmVwYf4+PlplNmyLOwcWi/vjhy8IBkySs3/IUKlSvroyXmMDGBuLg4dGnXFrfDwyU7s7e0xILCheHr6Ghi3WfcTnJqKvrdvo1L797JXRwaGgpvb++MA3EFBShAAQroTYADRj9Rc8Co3m45JqIABShAAQpQgAIUoAAFKGB2AhwwanaXnA1TgAIUoAAFKEABClCAAhSggDkLxMTEYNy4cVi4cKHoRcHpXdzc3eE/5VfUqFXbnMnYOwUoQAGzFVi2cAEWz5sr6n+2lxdqOjubrQsbpwAFKEABClBAPwIj797F0bdvRcmGjRmLTt2666cIZqEABShAAQpQgAIUoAAFKKCCgNRDmxq4uGBqoUIqROJSClCAAhkLNLl2Dc8TEr5aaAHgUrlyGW/mCq0JBMfGooeCAT/yEsksLHCqTBnYymRaq0MI9C45GcLg2a/Hw2WcYnWxYvDR0gCi0Lg49AwPR0K6IXUZVVHA1hY50g2wi0tOxv34eLUGleaxscHSYsUgfDSFQ95A4SLFimHbv/tMoT328IXAjCmTsXH9OrkmFhYWOHPlKhydnDI0a/ltA9y7GyG5bunadahSrXqGcVRZwAGjqmgZ3lphsK0w4Db9MWfxUtSpX9/wCmZFOhXo0fFHXL4gvh++TLrzwEEU8iqs0zr0HfzksaMY8FNvybTTZs9B42bNMyxrz44d8B85XHJd+86dMcp/QoZxuIAC8gQSEhLwc7cuuHLxoiSQjYUFZnh5oUa2bGaDKHwNNPruXRyR8/oCAcHBwQEXL15EiRIlzMaEjVKAAhQwBgEOGP10lThg1BjuVtZIAQpQgAIUoAAFKEABClDAOAU4YNQ4rxurpgAFKEABClCAAhSgAAUoQAEKaCQQGBiIbt26ISQkJMM49Rs2wqjx4+GaM1eGa7mAAhSgAAVMR2DMsKHYu3uXqKFtJUvC09bWdBplJxSgAAUoQAEKGKRAn1u3cPHdO1Ftv89fiAaNGhlkzSyKAhSgAAUoQAEKUIACFDBvgUvnz6Nnpw4ihDKOjlhZrJh547B7ClBA6wLtQkMR8eGDKO6ZsmW1PrhS68WbUMCTUVEYGiE9xE+q1ZmFCqGOi4tWJQ68eYNx9+6pHPMPLy98o4WHC6akpqJ9WJjc+zJ9UfaWlqjt7IxqWbOifNasyG5lJbduYVDQzffvcTo6GmeioxEWF6fUAFUHS0ts8PZG/ixZVPYwxA01rl7Fh5SUr0orWbo0Nu4Q/yzXEOtnTcoL1K1aGa9evpS7wbdsWazfuk2pYHNmTMfalSsk17Zt/yPGTZ6iVCxlF3HAqLJShrlu04b1mD55kqi4ajW/weJVqw2zaFalM4EmdWrh8aNHCuMH3rwFS0tLndWQGYHHjxyB3Tu2y00ts7TEmcuBcFBiKHvU27eoVakCUiUGrrvmzImjAeczo0XmNBGBlJQUDOvfF0cPHZLsSHiUwXhPTzTNkcNEulbcxsyHD7FV4nMoKysrHDx4EHXq1DELCzZJAQpQwJgEOGD009XigFFjumtZKwUoQAEKUIACFKAABShAAeMS4IBR47perJYCFKAABShAAQpQgAIUoAAFKKA1geTkZMybNw/+/v54//69wrjCCyMHDhuO73/sAAsLC63VwEAUoAAFKGC4Ah1at8L1kGBRgRf9/CDjvwWGe+FYGQUoQAEKUMBEBDqEhSFczteqqzduQrkKFU2kS7ZBAQpQgAIUoAAFKEABCpiSwN2IO/iu4beiloThZjtKlTKlVtkLBShgAAK9w8MRGBsrqmSfjw9yWVsbQIXmUcKuV6/w64MHKjfbwtUV/gUKqLxP0Ybx9+9j3+uojqhAAAAgAElEQVTXKsccV6AAWrq6qrwv/YY/nz/H3MePM4xT18UFI/LlQw417tP78fFY9vQpjrx9KzloVPg55tIiReDn5JRhLcayoFJgIJLTDSkr4+eHdVv+NpYWWKcSAsLP5oWf0Usd/QYPQa8+fZWIBARevoRu7X+QXOvs7IwTFy9r9TVgHDCq1KUx2EXCYNt61aqIBiJaW1vjXPA1CB95mIeAMBTTz7sYUpKTJRvOmi0bTl8ONCkQod/q5f0QJ+fza6HR8hUrYdVfG5XuuUu7tggKlDb6a/sOlPLxVToeF1JAnsCMKZOxcf06SRwnS0sc9fU1+df5rYqMxJKnT+U6CK9337JlC9q2bcubiAIUoAAFDFCAA0Y/XRQOGDXAm5MlUYACFKAABShAAQpQgAIUMBEBDhg1kQvJNihAAQpQgAIUoAAFKEABClCAAuoKPH36FN27d097QnNGR8nSpTFp2gwUKVYso6U8TwEKUIACRi5QtYwP4uLivuoiq6UljpUpY+SdsXwKUIACFKAABYxBoNm1a4hMSBCVun3vfhQuWtQYWmCNFKAABShAAQpQgAIUoICZCbyLiUH1cmVFXTtbWeGILweHmNntwHYpoHOBEXfv4tjbt6I8W0qUgJednc7zM8EngTXPnmHRkydyOWxlMsSnpMg952JlhcNa/rehfnAw3iYlifLZyGRIkKhDWNzXwwPd3N01uqRC/HohIXivYBiZkKC7uzv6eHholEvYfDc+HgsfP8ap6GhRrPGenmieI4fGOQwpQPkrV0TlVKhcGSs3/GVIZbIWDQXm/T4Tq5cvk4yydc8/KOZdQqkswoDAan5lJAflCUGEAbXCoFptHRwwqi3JzIvT5YfvESTn75v5y5bjmzp1M68wZtarQHR0FGqWL6cwZ6HChbFzf8avNVUU5PKFC1rtq0y5crCyslI75oWAAPTu0kly/9BRo9G5R0+l469augTz/5glub77Tz9j4LDhSsfjQgpICWR0r80tXBjVs2UzWcDdr15hioIHPixcuBB9+yo3oN1kkdgYBShAAQMW4IDRTxeHA0YN+CZlaRSgAAUoQAEKUIACFKAABYxcgANGjfwCsnwKUIACFKAABShAAQpQgAIUoIC2BHbu3Ik+ffrg2bNnCkNaWlqiS4+e+Ln/AGSxtdVWesahAAUoQAEDEoiKisI3FcRvGChqZ4eNJZR705IBtcNSKEABClCAAhQwQoFvgoIQJ2cgwZGzAciZy80IO2LJFKAABShAAQpQgAIUoIA5CJTzLoakdMPdsshkOFtWPHjUHDzYIwUooDuBGQ8f4u+XL0UJVhQrhrKOjrpLzMhfCcx5/Bh/PX8uV6WOszOORUVJim0qUQJFtDQMNvz9e3QIC5Obq1q2bLgQE4Ok1FS55390c8OQvHk1urKH3r7FmLt3Fcao6+KCGYUKaZQn/eZ9r19j6sOH/w1y/T5XLozIl0+rOTI7mDC8terVq6IyqtWsicWr1mR2ecyvRYGGtWoiUmJgcS43Nxw+E6BStjFDh2Dvnt2Se4RBecLAPG0dHDCqLcnMi/PXurWY+esUUQHVv/kGi1auzrzCmFmvAk+fPEajWt8ozCkM81y3eatGdVUt66twCLKqwU9evAxnFxdVt/23furECdjy15+S+/ccOoICBQsqHf/OrVto3aSR5PrcHh44cOKU0vG4kAKKBHZv347xo0bIXdLAxQVTtfw5uKFcjVNRURgWEQH5j3QARo8ejalTpxpKuayDAhSgAAXkCHDA6CcUDhjlHw8KUIACFKAABShAAQpQgAIU0JUAB4zqSpZxKUABClCAAhSgAAUoQAEKUIACRijw7t07+Pv7Y8GCBUhJkXrZ1afGhBc5Tvj1N1SpXsMIO2XJFKAABSigSCAk6Co6tW0jWtIge3ZMVeEF81SmAAUoQAEKUIAC6ggIow4qXLkid+ulG2GwsbFRJyz3UIACFKAABShAAQpQgAIU0LmAvMFQFgAulRM/0EnnxTABBShg0gKrIiOx5OlTUY+zvbxQ09nZpHs3pObG378PYcilvGNovnwQrlNUusHTn9f29/BAF3d3rbSz9tkzLJQYTDgif34sePwYHyReA9I4e3ZM1vDnf0MjInBSwTBVmYUF9pYujZzW1lrp98sgjz9+xIiICLhYW2NBkSKQaT1D5gaMTU5GraAgURG16tbDvKXLMrc4ZteaQEaD6Fq3+wHjf/1NpXwH9+7FiEEDJPdoe7gdB4yqdHkMcvGrly9Rt2plUW3W1ta4eO0GZJaWBlk3i9KuwK2bN9G2WROFQYXXiy5ds1ajxK0aN0TE7dsaxfhys6YDRoV7X/gzIO/wyJsP+46fULnWetWq4uUL+YPohWA79x9EocKFVY7LDRSQJ7B7+zaMHzVSdMpGJsMRX1/Yy0zrs+Sg2Fj8cusWEiUeotCxY0ds2LCBNwsFKEABChi4AAeMfrpAHDBq4Dcqy6MABShAAQpQgAIUoAAFKGDEAhwwasQXj6VTgAIUoAAFKEABClCAAhSgAAV0JRASEoJOnTpB+JjR0ahpM4wY54/sOXJktJTnKUABClDASAT+3bUTY4cPE1U7KG9edHRzM5IuWCYFKEABClCAAsYq8DYpCfWDg0XlC29evXrzlrG2xbopQAEKUIACFKAABShAATMQ6NimNa4Fi4eAnS5bFnYmNszBDC4nW6SAQQv88/o1Jt2/L6pxoqcnmvJn93q7dgPu3EFAdLTcfGMLFEBwbCz+lRhA6ufkhOVFi2ql1t63biHw3Tu5sfb5+KBjaCjeSAw6rZI1a9pgTnUP4WFBVQMDJYf7CHE1zZFRbUmpqUhITTW5wUlC38J1ayDne6UNGjXG7/MXZETD80YisGzhAiyeN1ey2rlLlqF2vXoqdRMXG4vq5f2QkpwsuW/rP/+iWHFvleJKLeaAUa0wZnoQ4UG0wgNp0x8LV65CjW9qZXp9LED3AlcvX0bX9u0UJqrToAHmLFqiUTF9e3bHmZMnNYrx5WZNBoxKPYT5c/zOPXpi6KjRKtc6fcokbFq/XnJf38FD0LtPX5XjcgMFpARqlPNDTIz4a5Pxnp5obkJfI0Z8+IBu4eF4L/E5TvPmzbFjxw5YcjA2/7BQgAIUMHgBDhj9dIk4YNTgb1UWSAEKUIACFKAABShAAQpQwGgFOGDUaC8dC6cABShAAQpQgAIUoAAFKEABCuhWIDk5GQsXLsSYMWPw/v17hcmyZsuGQcNHoHW7H3RbFKNTgAIUoIBeBBbNnYPlixaKcs0rXBjVsmXTSw1MQgEKUIACFKCA+Qo8iI9H6xs3RAC2dna4EHLdfGHYOQUoQAEKUIACFKAABShg8AKDfvkJx48cEdW5tnhxlHJwMPj6WSAFKGA8AiejojA0IkJU8JB8+fBjrlzG04iRV9o5LAyhEq+nmFqoEKwAjLh7V26XMgsLnCpTBrYaDqD+kJKCWkFBSE4VRn1+fXja2mJbyZJocf06nnz8KLeO4vb2+NNb/QGDUgMwv0w2wMMDnd3djfxqZ075LxIS0PjaNVHyJi1aYuqsPzKnKGbVukDbZk1w6+ZNuXGtra1x5spVCN8fV/Xo1bkjLp47J7nt5/4D8MuAgaqGlbueA0a1wpjpQdavWok/pk8T1VGjVm0sXLEy0+tjAboXCLpyBV1++F5hovoNG2HWAvFrilSpbor/WGzbvFmVLQrXajJgdM6M6Vi7coVk/FV/bUT5ipVUrvXc2TP4uWsXyX3eJUti8649KsflBgpICUgNLC/v5ISlWnqwQWbrP0tIQOebN/EmMVFuKdWrV8fRo0dhY2OT2aUyPwUoQAEKKCHAAaOfkDhgVImbhUsoQAEKUIACFKAABShAAQpQQC0BDhhVi42bKEABClCAAhSgAAUoQAEKUIAC5iPw+PFjDBgwADt37sywab/yFTBp2nTk9/TMcC0XUIACFKCA4QpIvflnZ6lSyJcli+EWzsooQAEKUIACFDAJgWtxcegm583ULtmz48SFSybRI5ugAAUoQAEKUIACFKAABUxTYIr/OGzbvEnU3PgCBdDc1dU0m2ZXFKBApghcjY1Fr/BwUe5euXPjpzx5MqUmc0za7No1RCYkyG1deHBfOScn1A4KQqKc4Z/CppmFCqGOi4tGdFLDZoWgHdzcMDhvXnQIC0O4xCBUNxsb7C1dWu0awt6/R6ewMIX7JxcsiMbZs6udw5w3Pv74ES2vix+61LJN27TX5/AwfoHIJ0/QsFZNyUaq1qiJJavXqNXon2vX4PfffpXcW6RYMWz7d59asdNv4oBRrTBmepDIp0/R8JsaojpssmTBheBrkFlaZnqNLEC3AjdDQ9GuRTOFSWrVrYd5S5dpVMjyxYuwaM5sjWJ8uVmTAaPC38HC38XyDgdHR5y5HKjWvZ+SnIwqZX0R/+GDZJ8HTpxCbg8PrTkwkHkLvIuJQY3yfkhN97WHBYC9Pj7IZW1t1EDCUNFu4eGSD04oVaoUAgIC4OTkZNR9sngKUIAC5iTAAaOfrjYHjJrTXc9eKUABClCAAhSgAAUoQAEK6FeAA0b1681sFKAABShAAQpQgAIUoAAFKEABoxU4ePAgunfvjqdPnyrswdraGt16/4TefftB+D0PClCAAhQwPoEfWjZH2I0bXxUuvNj4gp8fZBbC73hQgAIUoAAFKEAB3QmcjY7GwDt3RAk88ubDvuMndJeYkSlAAQpQgAIUoAAFKEABCmgosGT+PCxdMF8UpbO7OwZwaIiGutxOAQp8KRDx4QPahYaKUNrlyoXh+fIRS08CNa5exYeUFLnZVhYrhjKOjuh3+zbOx8TIXdPC1RX+BQpoVO30hw+x7eVLuTEWFy2Kik5O+PnWLVx+907uGmsLC5zz81O7hlPR0Rgi53t5Xwb8w8sL3zg7q53DnDfejY/H9+l+bit4fP9jB4ydNNmcaUym97UrV2DODOlhsaP8J6B9585q9fvk8SM0rl1L4V5tDbfjgFG1LpFBbvqx9Xe4ERIiqm3pmrWoUl08fNQgm2BRagvcuxuBlt82ULhfk8HHnwPv2bED/iOHq11n+o3qDhi9dfMm2jZrIllH42bNMW32HLXrHNa/Hw4f2C+5f9iYsejUrbva8bmRAukF2jRtgtvhN0Uw/T080MXd3WjB3icnpw0XFb4Olnfkz58fFy9ehJubm9H2yMIpQAEKmKMAB4x+uuocMGqOdz97pgAFKEABClCAAhSgAAUooB8BDhjVjzOzUIACFKAABShAAQpQgAIUoAAFTEIgNjYWEyZMwNy5c5Ei8SaZz43m9/TEpGnT4Ve+gkn0ziYoQAEKmJNA1TI+iIuL+6plZysrHPH1NScG9koBClCAAhSgQCYJ7HvzBuPv3RNlL+btja17/s2kqpiWAhSgAAUoQAEKUIACFKBAxgJ/b9qIX8f7ixbWd3HBtEKFMg7AFRSgAAWUFHiRkIDG166JVjfKnh1TChZUMgqXaSKQmJqKKoGBkiG2lCgBLzs7bH3xAjMfPZK7zsXKCoc1/PmbcB8I90P6w1Ymw6kyZdIeHjg8IgLHo6Ikaz1VtizsZTK1OC6+e4c+t24p3DvZ0xONc+RQK765b7r1/j1+DAsTMXTs2g3Dx44zdx6T6L9T2zYICboq2cveYyeQV4PB0cKgQGFgoNQxeOQodO3ZS2NLDhjVmNBgAqxZsRxzZ84Q1fNNnTqYv2yFwdTJQnQj8CwyEt/WrK4weLkKFbF64yaNCgi9fh1/TJuqVIwXz5/h4YMHCteqO2BU6iEhn5PNmDMPDZs2VapOeYsyGqQqvLZ2zabNasfnRgqkF5C65wra2uLvkiWNEkz4uuuXW7cQFBsrt/4cOXLgwoUL8PLyMsr+WDQFKEABcxbggNFPV58DRs35TwF7pwAFKEABClCAAhSgAAUooFsBDhjVrS+jU4ACFKAABShAAQpQgAIUoAAFTFIgJCQE3bp1Q6CCN8t8brx5q1YYPmYcsmbLZpIWbIoCFKCAqQm8fvUKdapUErXlbW+PDd7eptYu+6EABShAAQpQwAAFNr94gVlyhi5UrFwFKzb8aYAVsyQKUIACFKAABShAAQpQgAKfBI4fOYJBv/wk4vB1dMSqYsXIRAEKUEBrAjtevcJUOYOWqmXLhnmFC2stDwNJCzxPSEATOUNeP+/YV7o0ctnY4GViIhqFhEgG2lSiBIrY2alF/fDjR7S6fl3u3trOzvj9f0N2fn3wALtevZLMsadUKeTJkkWtGiI+fEC70FCFe7u6u6Ofh4da8c190/W4OHS9eVPE0K1XbwwaMdLceYy+/1cvX6Ju1cqSfRQs5IVdBw9p1OecGdOxdqX0UEifMmWx4e9tGuUQNnPAqMaEBhMg8ulTNPymhqgeGxsbXLweCgsLC4OplYVoXyAxMRHlSxRXGLhw0aLYvne/9pNLRNy0fj2mT5mkMJ+6A0bbNG2M2+HhcmPLLC1x5nIgHBwd1e416u1b1KpUAampqXJjCH+eTly8DGdnZ7VzcCMFvhRISkpCxVIlkJycLILZ6O2Novb2RgWWAmBYRAROSTwswcHBAadPn0bZsmWNqi8WSwEKUIACnwQ4YPSTAweM8k8EBShAAQpQgAIUoAAFKEABCuhKgANGdSXLuBSgAAUoQAEKUIACFKAABShAARMXSElJwaJFizBmzBjESjwZ+jOB8ALIoaPHQhg2yoMCFKAABQxb4Orly+javp2oyMY5cmCyp6dhF8/qKEABClCAAhQwCYHlkZFY/vSpqJf6jRpj1vwFJtEjm6AABShAAQpQgAIUoAAFTFPgWnAQOrZpLWouX5Ys2FmqlGk2za4oQAG9CySlpqJBcDBi5AyNaeHqCv8CBfRekzkmvPn+PTqGhUm2fqpsWdjLZGnnfwgNxZ0PH+Su7e/hgS7u7moRbnnxAr/LeVCPEGxcgQJo6eqaFnfe48fY8Py5ZI51xYujpIODWjVEJSWhXnCwwr3Cv4PbS5XCJw0eqggExsait5zBZ7379kPfQYNVCcW1Biiw+c8NmDZpomRlnXv0xNBRozWqPPDyJXRr/4PCGEcDzsE1Zy6N8nDAqEZ8Brf5h5bNEXbjhqiuFev/RMUqVQyuXhakXYHKPqXx4cN7yaC53Nxw+EyAdpMqiKarAaORT56gYa2akpkrVK6MlRv+0rjPLu3aIigwUDLO+F9/Q+t2iv+e1rgIBjArgd6dO+HCOfGf0Y5ubhiUN69RWUx58AC7JR6UYGVlhYMHD6JOnTpG1ROLpQAFKECB/xfggNFPFhwwyj8VFKAABShAAQpQgAIUoAAFKKArAQ4Y1ZUs41KAAhSgAAUoQAEKUIACFKAABcxE4OnTpxgwYAC2b9+eYcfCiy4nTp2OvPnyZbiWCyhAAQpQIHMEdm3fhgmjRoqSD8+XD+1yafamoszpiFkpQAEKUIACFDA2gVmPHmHzixeisn/o2AmjJ0i/2drY+mS9FKAABShAAQpQgAIUoIDpCUgNKMlmZYWjvr6m1zA7ogAFMkVg7bNnWPjkiSi3lYUF9pQujVzW1plSl7klPRcTg/63b0u2fblcuf/OLX7yBKufPZO71s/JCcuLFlWLb9CdOzgTHS1372FfX7hYWaWdWx0ZicVyHujzeePcwoVRPVs2tWoQNjW/dg1PExIU7p9csCAaZ8+udg5z3XghJgZ95dxn/QYPQa8+fc2VxWT67tmpAy6dPy/ZjzDYTnitlSZHamoqqvmVQZyCh0ePmTgJ7Tp01CQNOGBUIz6D27xq6RLM/2OWqK5adeth3tJlBlcvC9KuQOPatfDk8SPJoDJLSwSGhcPCwkK7iSWi6WrA6JoVyzF35gzJHoaNGYtO3bpr3OPqZUsxb9bvknGq1ayJxavWaJyHASjwWeDi+XPo1Un877rwtcEhX1/o50+u5tdj2dOnWBEZKTeQTCbD5s2b0bZtW80TMQIFKEABCmSaAAeMfqLngNFMuwWZmAIUoAAFKEABClCAAhSggMkLcMCoyV9iNkgBClCAAhSgAAUoQAEKUIACFNCPgPAk6O7du0MYOKrosLGxSXuTQ/effobwBGkeFKAABShgWALCm0SEN4ukPxYWKYLKWbMaVrGshgIUoAAFKEABkxQYf+8e9r15I+qt/5Ch6PlLH5PsmU1RgAIUoAAFKEABClCAAqYhkJSUhHLexUTN2MhkCChb1jSaZBcUoECmCnxISUHdoCAkpKaK6ujo5oZBefNman3mlHz/mzfwv3dPbsv2MhlOffH3/rW4OHS7eVPuWpmFBU6VKQNbmUwlPuEeqHX1qtx7oaidHTaWKPFfvL9fvsSMhw8l40/w9ESzHDlUyv/l4tmPH2Pj8+cK9wvDtlcXK4YCtrZq5zHHjcIAWWGQbPpjyMhR6NKzlzmSmEzP0dFRqFWpIlKSk+X2ZGtnh3NXgyEM8tP0GDNsKPbu3iUZpnLVali2br1GaThgVCM+g9sc+fQpGn5TQ1SXra0tzodc19tgSYODMZOCuvzwPYKuXFHY7aHTZ+Hm7q4XEV0NGO3YpjWuBQdJ9rDv+Al45M2ncY8Rt2+jVeOGknGEv+fPXA6Eg6OjxrkYgAKCgDBcvIpvaXz48EEEsqhIEVQygtf/7X71ClMePJC8oCtXrkSPHj14wSlAAQpQwMgFOGD00wXkgFEjv5FZPgUoQAEKUIACFKAABShAAQMW4IBRA744LI0CFKAABShAAQpQgAIUoAAFKGBsAnFxcZg4cSLmzJmDZIkXwH/uqZBXYUyaPh0+ZfhmSmO7zqyXAhQwbYFh/fvh8IH9oib3lC6NPDY2pt08u6MABShAAQpQwCAEhDfMC2+cT39MmTETzVu1NogaWQQFKEABClCAAhSgAAUoQAEpgerlyuJdTIzo9KVy5WBBNgpQgAIaCghDIoVhkekPB0tL7CtdGsJHHvoR2PjiBWY/eiQ3WQ5raxz08fnvnDAOtn5wMKKSkuSun1moEOq4uKhU+MV379Dn1i25e7q5u6Ovh8d/54SH+QgP9ZE6BuTNi85ubirl/3JxSGwsuoeHZ7g/p7U1Znp5obSDQ4ZrueCTwLGoKIyIiBBxjPQfjx87dyGTEQvs2vY3JoweJdmBg4MDvEuW0kqHz59F4pGCIcPaGG7HAaNauVQGFaRtsya4JWc49qo/N6J8pUoGVSuL0a7AxDGjsfPvrQqDrtm0GX7lK2g3sUQ0XQwYffXyBepWrSJZv0wm02p/ly9eUGg1bfYcNG7WXC+eTGIeAmOGDcHe3btFzTbOkQOTPT0NGuHI27cYc/cuUiSqHD9+PISBdDwoQAEKUMD4BThg9NM15IBR47+X2QEFKEABClCAAhSgAAUoQAFDFeCAUUO9MqyLAhSgAAUoQAEKUIACFKAABShgxAKhoaHo1KkTAgMDFXZhYWGB79p+j6GjRsPRycmIO2bpFKAABUxHQN6bRIQ3vQtvfudBAQpQgAIUoAAF9CHQ/eZNhMTFiVItX7cBlapW1UcJzEEBClCAAhSgAAUoQAEKUEBtgZbfNsC9u+JBYAd8fOBqba12XG6kAAUo8CYxEQ1DQuQOWtF0QCR1VRdY/OQJVj97Jndj/ixZsKPU14MBJ9+/jz2vX8td38LVFf4FCqhUxLzHj7Hh+XO5e1YVKwZfR8f/zp2MisJQOUMqPy8QhosK95AmR7/bt3FezoDt9DFlFhbo7u6Oru7usJXJNElpFnsPvnmDsXKGw/pP+RVtfmhvFgam2mS/Xj1x+sRxg2lvyozf0bxVK7Xr4YBRtekMduPyxYuwaM5sUX116tfHnMVLDbZuFqa5wIbVqzBr2lSFgUaNn4D2nTprnkyJCLoYMLppw3pMn2w4AwrrfdsQfyxcpIQGl1BAOQFhsHjTurVFi21kMpzw9YXw0RCPS+/eQfi6IjlVeESD+OjRowdWrlxpiKWzJgpQgAIUUEOAA0Y/oXHAqBo3D7dQgAIUoAAFKEABClCAAhSggFICHDCqFBMXUYACFKAABShAAQpQgAIUoAAFKKCqQEpKCpYuXYqRI0ciNjZW4fYstrZo0rwFB42qisz1FKAABXQgUKGkNxISEr6KnN3aGod8fHSQjSEpQAEKUIACFKCAWKD1jRt4EB8vOvH3P3tRtHhxklGAAhSgAAUoQAEKUIACFDBogR4df8TlCxdENa4pXhylHRwMunYWRwEKGLbAkDt3cCo6WlRkLmtr7CpVymCHxBi2qvrVTX3wADtevZIboKi9PTZ6e3917nhUFIZLDPl0sbLCYV9flYr5ITQUdz58EO1xtLTE8TJlIDxA8PMhDOr55dYtyfjNcuTABE9PlfKnX/zo40cI39dLkRgGlH69s5UVfsmTB01z5EAWAx1wpBGIljb/+/o1Jt6/L4o2ecZMtGjVWktZGEbfAh/j41HNrwwSExP1nVoyX+169TB3yTK16+GAUbXpDHbjw/v30ax+Xbn1HTt3ATlcXQ22dhammUDA6VP4pXs3hUGatGiJqbP+0CyRkrt1MWC0Z6cOuHT+vJIV6H6Z8PrZs4FBsOZDSXSPbUYZ6latjFcvX4o6nlKwIBplz25wEuHv36NneDg+pKTIra158+bYuXMnZPzaweCuHQuiAAUooK4AB4x+kuOAUXXvIO6jAAUoQAEKUIACFKAABShAgYwEOGA0IyGepwAFKEABClCAAhSgAAUoQAEKUEAjgcjISAwaNAhbt27NMI6ziwv6DxmG1u3awcLiy7e7ZLiVCyhAAQpQQAsCL54/R/3qVUWRSjk4YC2HeWlBmCEoQAEKUIACFFBGoH5wMN4mJYmWnrlyFU5ZsyoTgmsoQAEKUIACFKAABShAAQpkmsCowYOw/99/RPnHFSiAlhzCk2nXhYkpYIgCqQCSU1PTfiV9/vi///f5vz+fE4Y3DpMYTjnR0zNtSCMP/QoIw0KFoaHyDl9HR6wqVuyrU/EpKagdFIREiQGcm0qUQPnIaPEAACAASURBVBE7O6WaEL53JnwPTd7RIHt2TC1Y8KtToXFx6HzzpmTs6tmyYW7hwkrlVrRo6dOnWBkZqVIcYSCqcP+2zZkTBWxtVdprDouFIbbCMNv0x7TZc9C4WXNzIDDJHoXPFYXPGQ3pEIbaCcPthCF36hwcMKqOmuHvadW4ISJu3xYV6pEvH/49coxD3gz/EqpVYVxcHKqWUfwQYvfcuXHw1Bm14qu6SdsDRqOiolC7ckWkJCerWopO1wtDnoVhzzwooC2B+X/8jlVLl4rCVcmaFQuKFNFWGq3EefzxI7rcvIloOa8REBJUr14dR48ehY2NjVbyMQgFKEABChiGAAeMfroOHDBqGPcjq6AABShAAQpQgAIUoAAFKGCKAhwwaopXlT1RgAIUoAAFKEABClCAAhSgAAUMUODYsWPo2rUrHj16lGF1xYp7w//XX1Hat0yGa7mAAhSgAAW0J3D5wgX06PijKGBzV1eML1BAe4kYiQIUoAAFKEABCigQqHDlCoQBG18eFjIZgsLFb2IlJAUoQAEKUIACFKAABShAAUMTmDX1N2xYs1pUVid3dwz08DC0clkPBQxOIEUYtiln8ObnQZufz6UfwJl2XmI45+dzn/ckpKQgITU1bdCj8Hvh4+dfSV/8t7A+MSUlbfinEPu/IaDphoIKo4mEHELtwu+Fj2m//vf/he9zCP+d9hFA6v9+n/77H+pcDC87OwiDKWXqbOYejQR6hYfjamys3BhSQ3sG3L6NgJgYuXv6e3igi7u7UjXtef0ak+/fl7t2sqcnGqcbOHs/Ph5tbtyQjF3SwQHrtPCwQeH+7nf7Ni5K9JhRc0IdDVxcIAxJzWltndFyszi/5cUL/C7ndTZ/LFyEet82NAsDU2xyWP9+OHxgv8G1psl9xQGjBnc5tVLQkvnzsHTBfLmxvmvbFhOnTtdKHgYxPIE2TRvjdni4wsL+PXoc+fLn13nx2h4wumv7NkwYNVLndauaoHmrVpgy43dVt3E9BSQF3rx+jdpVKglfgH61RmZhgQM+PshuZWUQem8SE9MehvAsIUFuPWXLlsXJkyfh5ORkEPWyCApQgAIU0J4AB4x+suSAUe3dU4xEAQpQgAIUoAAFKEABClCAAl8LcMAo7wgKUIACFKAABShAAQpQgAIUoAAF9Cbw/v17TJ48GbNmzUKyEk+Ab9S0GYaNGQPXnLn0ViMTUYACFDBnge1bNmPyuLEigjH586NVzpzmTMPeKUABClCAAhTQo0DHsDC8SUrCiy/eRGRvb49zwdf0WAVTUYACFKAABShAAQpQgAIUUE9gzYrlmDtzhmhzXWdnzPDyUi8od5m9gDC8UtkBm18O3vy8J/2AzS//f/q4is59jv15MGfa4M3/Def8/FHYL5wXxfliaOiXgzj/G8j5vyGcZn+xVQSYX7gwqmbLpuIuLteGgDCwUxjcKe+o4+yMmXL+zv/75UvMePhQ7h4/JycsL1pUqdJG372Lw2/fitZaADjk6wuXdMOCXiYmolFIiGTsPFmyYE+pUkrlzmhRbHIyOoeF4eHHjxktVXje19ERwqBW4Ze3g4PZDtH98/lzzH38WGS1YPkK1KxdRyNjbs4cgcTERFTzK4OPEn9/ZE5Vn7I2btYc02bPUasEDhhVi83gN7188RzfNWqIdxKDo2cvWoy6Db41+D5YoOoC0ydPwqYN6xVuHOU/Ae07d1Y9uIo7tD1gtH/vXjh1/P/Yuxf4HOv/j+PvbTbnw5yGIefD2BxTqeRQUiEk0sEhhA6KJDlUDp1LqXRQISqkpET1K4VfVHI+zNhsTjMzc57Z+f+4qN8f133vvrfdu4+v6/HoMbm/38/h+b0Mc+9z/ZrHKgp/eclSpfT7hk3yDwgo/GRk8BmBHl06K27vXlO/T9aooX6VXf++7HNZWRq0e7f2pqZaPJM6depo/fr1qnDFAxR85gBpFAEEEPByAQaMXjxgBox6+Y1OewgggAACCCCAAAIIIICACwUYMOpCfFIjgAACCCCAAAIIIIAAAggg4KsCkZGRGjRo0IU3ftm6ihcvocHDh2vAkKEKCgqytZzXEUAAAQQKIPDmKy9r7scfmSK836CBri5dugCR2YoAAggggAACCNgnEJ+Wpjt37DAtrhwSop9/X2dfEFYhgAACCCCAAAIIIIAAAi4UWPbNN5o4doypgqYlS2puo0YurMy7UmdfMqzy0oGaFwZe/vOapUGbll77d53xWkGHc9qT89+hnJd+/N8wzkv6+neoqNErFwKWBCJKltRsPq+47ObotHWrTmUanznM1+0VKmhKrVqmF3Ib9Onv56c1zZurmL9/rj3lSOq4ZYvOWHioa5OSJfWphXsiNTtbN27ebDVuCX9/rWnRwmGWxpDRsbGxWm9lIF1eE5UOCFCn4GANqFJFNYoWzet2j14/+8gRvRcfb+rhgzlzdd0NN3p0b75a/G+//KInRgxzy/YLMtyOAaNueaQOKeqP3/+rEQ8OUk6O8TvQ5VeRIkX0w6o1Mv4Nh8u7BNb9d82Fc8/tanV1G83+YkGhN+7IAaPGcGdjyLMx7Nkdrw8/nadr217vjqVRk4cKLF7whaY9O8lUfevSpfWBnQ83KKzWjQeTjNizR1vOnrWYIiQk5MJ7zGvWrFlYJRAXAQQQQMDFAgwYvXgADBh18Y1IegQQQAABBBBAAAEEEEDAiwUYMOrFh0trCCCAAAIIIIAAAggggAACCLizgPGm47lz52rs2LE6duyYzVJDq9fQmGfGq2PnzjbXsgABBBBAIH8Cox4erl9//tm0eUV4uCoz5Dl/qOxCAAEEEEAAgTwJ/H3mzIVvJLryahwWpoXfLstTLBYjgAACCCCAAAIIIIAAAq4QMAbwDB800JQ6NChI34aHF2pJ2cZwTSsDNi8dovm/YZY5Obr0x1cO2LQ2uNPSfluDO/OV84qBn//WYwyh4EIAAemzxo3VqEQJKFwgYHwWarNxo6x9NupdqZLGWRmEc29kpPakplqs+tU6ddQxODjXjranpGhQVJTFNcOqVdPQqlUtvnZ1LvUaG/5o2VKBfn4O0zRsZh0+rDlHjlz4vckRl1Hd9WXL6oGQELXykYcjfnj4sD5KSDDxffL5F2rd5hpHsBLDyQLGIHpjIL216+Zbu6jfA/0LpaqY6D16afLzucZ+75M5ur5duzznZ8Bonsk8asO7b07XR+/NtFhzSJUqWvHbahnDRrm8R8AYwHlDqxY6b+XPLEanfn5++mnN7zLugcK8HDlg9KflyzX2iZFWy61UOUQvT3+z0Np5ZOjgXE373ne/xj8/udDyE9j3BFJTz+naCPPXooyHG/zWrJlKBgS4BMX4+tWY2FitOXnSYv7SpUtr3bp1atq0qUvqIykCCCCAgHMEGDB60ZkBo86538iCAAIIIIAAAggggAACCPiiAANGffHU6RkBBBBAAAEEEEAAAQQQQAABNxI4deqUjDcHvPPOO8rMNL71MPfL+AaJiVOnqnaduraW8joCCCCAQB4Fet52q2JjYi7bZbyheH3LlnmMxHIEEEAAAQQQQCB/AsuSkzV53z7T5g4336K33v8gf0HZhQACCCCAAAIIIIAAAgg4UWBPVJTu7naHKaMxtO32ChUuG+j579BNS8M5c3vt0mGhlw4BdWKbpEIAARcLGEMojWGUXK4ROJGZqVu2brWafFCVKnokNNTi6+8fPqxPLAyMNBbfWbGiJl11Va5NzUpIuDC409I1r3FjhVkZOtt52zYdz8iwGnt5eLhCCuGBg4fS0jTj0CH9ZmV4UH5PsHmpUheGqV5Tpkx+Q3jEvnfj4zX3yBFTrfMXf6WI5i08ogeK/H+B7KysCwP7UlJSrLK8+9HHurF9h0Jhu5C/dUulnD1rNf5dfe/Rs9NeyHN+BozmmcyjNmRnZ2to//u14a+/LNZ9c+db9cbM9zyqJ4q1LWAM4jQGcuZ29bn3Pk2YPMV2sAKscOSA0aceH6n/rLDe09397tXEKVMLUG3uW23lr1ipklau+7PQ8hPYNwX69eyhyB3bTc1PqV1bt5cv7xKUZ+PitOL4cYu5g4KCtHLlSt1www0uqY2kCCCAAALOE2DA6EVrBow6754jEwIIIIAAAggggAACCCDgawIMGPW1E6dfBBBAAAEEEEAAAQQQQAABBNxUIDo6WiNGjLjwxjBbV0BAgIyntT/yxCiVKl3a1nJeRwABBBCwU+DqJo2Vnp5+2epKgYH6ISLCzggsQwABBBBAAAEECibwUUKCPrQwIGHAkKEa/fS4ggVnNwIIIIAAAggggAACCCDgBIHjycnqcG0bJ2QiBQIIeKKAv6QAP7///Vfknx8XsfLze86ds9jm/MaN1djKIElPdPG0muPOn9fdO3daLfvR0FANrFLF4us7U1I0ICrK4mvBRYro52bNcuUYFBWl7RaGE9raa9Rr1G3t+qxxYzUqxHtq45kzmnPkiP46fVo5DjzwiFKlNK12bVUrhOGoDiwz36GmHzqkLxITTfsXLv1OjZs0yXdcNrpG4I/f/6vhgwZaTV6seHH9vnGzAgMDC61AW4NAy5Urp1XrN8jPzy9PNdiKe9+AgRo7cVKeYrLYvQROnjypXrfdquRjxywWNvnlV9Tjrt7uVTTVFEhg49/r9eC9/XKNUaRIES396WfVqFmzQLly2+yoAaMZGRm6vmVzpeXy56GZH8/WDTfdVGi9rFj2nZ4ZPSrX+AwRLzR+nw383ZKvNenpsab+OwUH6xUnP7TC+HvAA7t2KcrK33P9/f31zTffqHv37j57XjSOAAII+JIAA0YvnjYDRn3prqdXBBBAAAEEEEAAAQQQQMC5AgwYda432RBAAAEEEEAAAQQQQAABBBBAwIbAd999p1GjRik2NtamVbngYD02eozu6ts3z29stxmcBQgggICPCSTEx6tL+3amrpuXKqWPGzb0MQ3aRQABBBBAAAFXCUzZv1/fWfjm1Gmvvq5uPXu6qizyIoAAAggggAACCCCAAAJ2C2RnZ6tFw/p2r2chAr4s8O+gTWvDNb3t5wPzOKzNuDesDYX8T0SEyhfiADpfvi/t6X3T2bN6aPduq0ufrllTd1eqZPX1m7du1cnMTIuvLwgLU/3ixS2+diYrSx23bLE4oLNrhQp6vlYtqzkH796trWfPWn39nfr1dV2ZMva0X6A1B9PS9FVS0oWvARr9OOIq4e+vSbVq6ZbgYEeEc6sYrxw4oMVJSaaalqz4UXXr8+cNtzosO4qZOmmivlq4wOrKjp07682Z79sRKf9Lfvh+mcaNeiLXAHMWLFTL1lfnKQkDRvPE5bGLt27erEH9+irLwudvYyjctz/9rJq5/F7ksY37cOF9unfT7l2RuQo0jWimeV8ulvHQ+MK4HDVgdPWvKzVy2ENWS3TGkOeUs2d1Q+uWys7lz0ADhwzVKB66WBi3ks/GNO47Y7huTs7lY/6L+fvrt+bNlZ+/p+YHMzo1VZP37bM6XNSI+fHHH2vw4MH5Cc8eBBBAAAEPFGDA6MVDY8CoB968lIwAAggggAACCCCAAAIIeIgAA0Y95KAoEwEEEEAAAQQQQAABBBBAAAFfEkhPT9f06dM1depUnbPypOpLPRo2aqxJ06YpvFlzX2KiVwQQQMChAn+uW6thA/qbYt5VqZKeqVnTobkIhgACCCCAAAIIWBN4ODpa60+fNr3MN8xzzyCAAAIIIIAAAggggICnCBiDQlo0auAp5VKnmwj4STKGbRbx87vw8cKP//k5V/78pbkLY9inm/C7dRn3REYqJjXVVOOK8HBVDgpy69q9ubhfT5zQ2Fwemjqldm3dXr68VYKp+/frWwsP2TE2PBYaqgFVqljc+/OJE3rGSt6X6tTJdcDm6JgYrTl1ympNtmp29Hlm5ORo05kzWn3qlFafPKnE9PQCp7g/JERPVK9e4DjuFGDa/v1aauFeWfbLr6p51VXuVCq12BAwhnrddHVrnTp10vrnhldeU/devQrV0p7hdg8MelBjxk/IUx0MGM0Tl0cvnvfJx3rj5Zcs9mA8LPyn1f+VMaiRyzsE1vz2qx57aKjNZm6+tYtee/sdGYNmHX05asDos0+P1bdLvrZantHDG+/OdHT5pnhD+9+v9X/8YTVP1dBQ/bhqTaHXQQLfEriz883aFxdnavrt+vXVtpAfMpCana0PDh/WgsREZefCPm3aNE2YkLc/f/jWKdItAggg4H0CDBi9eKYMGPW+e5uOEEAAAQQQQAABBBBAAAF3EWDAqLucBHUggAACCCCAAAIIIIAAAggggIBJ4PDhw3r66af12Wef2aVzW9duGjN+vCpWqmzXehYhgAACCPy/wJdffK4XnnvWRDLpqqt0Z8WKUCGAAAIIIIAAAk4R6LVzpw6cP2/KtSlqjwICApxSA0kQQAABBBBAAAEEEEAAgYIIZGVlqSUDRgtCKP9/hmteOmzz0qGb1n7+ykGclw7pvHLPv8My3eXnHT+Gp0BHwGY3Erh/1y5FWXgo53dNm6pa0aJuVKlvlbIkKUkvHjhgtenpdeuqXblyVl83Bmo+uXevxddbli6tWQ0sD6qesn+/vrMwbNL4vPlrs2YqlcvXz57bt0/Lk5Ot1jS6enXdGxLisoPcc+6cfjl58kKNBRk22rtSJY3zoocnPrtvn1ZYOLcfV/9XVatVc9l5kTjvAps3bNDAfn2tbvTz89Oq9RtULpfPHXnPannHQwMe0F/r1lkNl5/hdgwYddTpeEackcMe0upfV1ostlWbNpr9+QLPaIQq7RIYPnCA/lj7u821d/a6S5NffkXG5zNHXo4YMGo8COSG1i1lDFm2dk179XV169nTkaVbjPX5p3P16rSpueb56vsVqt+wYaHXQgLfEfjw3Xf03oy3TA0X9oPHV508qVcOHFBSRkau2I888ojeffdd3zkQOkUAAQQQuCDAgNGLNwIDRvkFgQACCCCAAAIIIIAAAgggUFgCDBgtLFniIoAAAggggAACCCCAAAIIIICAwwT++usvDRs2TFu3brUZs1jx4ho8fIQGDhmqoKAgm+tZgAACCCBwUeD1F1/Q/DmzTRyzGjZUy1KlYEIAAQQQQAABBJwicM2mTcrKybksV5EiRbRx126n5CcJAggggAACCCCAAAIIIFBQgYyMDLUOa1TQMBf2G2NZ/h2s+e+wzLwO3fSU9ZcOB3UIHkEQ8BKBgVFR2pGSYupmSdOmqsmAUZed8icJCXr/8GGr+Y0BocagUGvX+exsddiyRRlXfB3MWG8MC13TvLmK+ZtHD9+ydatOZGaawhr/lmf8m15u14xDhzQ/MdHqkkFVquiR0FCXmf6b2PjK4JazZy8MGjUGa6ZbMLJV5MAqVfSoG/Riq057Xn8mNlY/nzhhWvrrH3+pAg+JtIfQbdZY+/f4fwts2fpqzVmw0Cn1fjHvU70ydUquuRYu/U6NmzSxux4GjNpN5RULz507p163d1FCfLzFfkY9Pe7Ce/e4vEPgwP796n3HbUpLS7PZ0K133KHnpr2okg58n9HH77+nd6a/kWvu1caA5uBgq2uMocrGcGVrlzEUde2mLQ6t21quw/GHdFv7m3LtZ8TIxzX8sZE2vVmAgL0C8YcO6vYO7U3LKwYG6seICHvD2L3OGCg6Zd8+/XH6tM09d999txYtWuTw4cQ2E7MAAQQQQMDlAgwYvXgEDBh1+a1IAQgggAACCCCAAAIIIICA1wowYNRrj5bGEEAAAQQQQAABBBBAAAEEEPAugZycHM2ePVvjxo3TsWPHbDYXWr2GxjwzXh07d7a5lgUIIIAAAtJjDw3Vmt9+NVH8FBGhCoGBECGAAAIIIIAAAoUucDwzU50tPFiidJky+n3j5kLPTwIEEEAAAQQQQAABBBBAwBEC6enpurpJY1Oo4v7++qRhw8sHhvr5Xfj/IlcOEv3n582j5RxRITEQQMCTBIbs3n1h2OKV15dNmqhOsWKe1IpX1frGwYNacPSo1Z6+DAtTneLFc+358ZgYrT11yuKaV+vWVcdy5S57bW9qqvpGRlpc/1hoqAZUqZJrvnlHjuhtK4PgjI09KlbUxKuucqtzMoapLklK0ldJSTKGFNl7GUNavwoLU00v+DUyZu9erTp50tS68fVS4+umXJ4j0KV9O6vDGI0unhz3jPoPHuKUhpKOJurm69vmmuuhhx/RI6NG210PA0btpvKahXuionTfXT1l/P3nyssY1mgMqW0UFuY1/fp6I5/NnaPXXphmF0PlkBC9/OZbanV1G7vWW1u0c/t2GQORl3+7VMZ7R3O7bA0YfWny81r42XyrIYxaZ3+xoED15mVz7663K3q39YcrNmzUWF8u+z4vIVmLgE2BDte20fHkZNO6B6tU0cMOGs5/OitLxkMRrnygqKXiAgIC9NRTT2nq1KkyHjjKhQACCCDgewIMGL145gwY9b17n44RQAABBBBAAAEEEEAAAWcJMGDUWdLkQQABBBBAAAEEEEAAAQQQQAABhwicPn1aU6ZM0YwZM5SZmWkzZus212ji1KmqXaeuzbUsQAABBHxZoHvnm7U/Lu4yAuMb2/9q2dKXWegdAQQQQAABBJwoEJmSov5RUaaMNa66St//Yh6E7sTSSIUAAggggAACCCCAAAII2C2QlpamNk3Ng3QqBQbqh4gIu+OwEAEEEDAERuzZo7/PnDFhfBEWpgY2BlgiWHgCE+Pi9OPx41YT2PMAv6+TkvTSgQMWY9xZsaImXTHsc35iomYcOmRx/cKwMNWzcT8sS07W5H37rNZ8U7lyeqOue76vIjMnR7+cOKHZR44oNjXVroNtX66cXnfTfuxq4J9FI2NitM7CINq/tu1QMT4H5IXSpWsjd+xQv5535lrDD6tWq1podafVeXe3O2QMiLR21alXT9/88JPd9dgaMGp3oAIsHDtxku4bMLAAEdiaV4FvFn+p58c/Y3FbqVKl9OPq/zIMOa+obrreGPA5tP/9+vvPP+2q0Bgye0uX29S+Uyfd2L6DypQta9e+IwkJWrHsOy39arHpPUy5BbA1YLRT22t1LCnJaghnDnk2inj3zen66L2ZuZr8uGqNqjpo6KNd+CzyeoHnnhl34deWpathiRJ6qGpVGX8nyM+VLen1gwf1ZS4PYbg0bps2bTRnzhyFMYg6P9zsQQABBLxGgAGjF4+SAaNec0vTCAIIIIAAAggggAACCCDgdgIMGHW7I6EgBBBAAAEEEEAAAQQQQAABBBCwRyA6OlojRozQypUrbS43nnTd97779cgTo1SqdGmb61mAAAII+JpAdlaWWjVpLOPjpVeVoCB9Hx7uaxz0iwACCCCAAAIuEvj1xAmNjY01ZW/Vpo1mf77ARVWRFgEEEEAAAQQQQAABBBDIm0Da+fNqE97EtIkBo3lzZDUCCFwUGBkdrXWnT5s45jVurLASJWBykcAj0dH6y8K5/FvO361ayc9GbUkZGbpt2zaLq4KLFNHPzZpd9trD0dFabyFn5cBArbBjgPXvp07piZgYq1VFlCql2Q0bukjUvrTp2dl6Yu9eiw6WInzWuLEaefivE2tDhjdH7ZF/QIB9cKxyucA709/Qx++/Z7WOOnXr6Zsf7R/m6YiGZr71pmbNfDfXUHkZbucOA0bffO8DdbzlFkfwECMPAuPHPKnl3y61uKNxk6ZauPTbPERjqTsLnDt3ToP69VVUZGSeyvT391eT8AhVrFRRZcqUvTBstGSpUv+LcT41VXtjohWzZ48SDh/OU+x/F+c2YHTbls164O7eucZ19pDnndu26d67euZak7OHnuYLnk0eJbB96xbd3/uuXGs2/uz8ULVqamfnUGAj2OqTJ/VufLzizp+36VGhQgW98sorevDBB2UMIuZCAAEEEPBtAQaMXjx/Boz69q8DukcAAQQQQAABBBBAAAEEClOAAaOFqUtsBBBAAAEEEEAAAQQQQAABBBAodIHvv/9ejz/+uGItDKG5Mnm54GA9NvpJ9erTV8YbV7kQQAABBC4KHDxwQF07dTBxtC5dWh80aAATAggggAACCCDgFIEvEhM1/dAhU67uvXpp6iuvOaUGkiCAAAIIIIAAAggggAACBRVITT2nayPMD25iwGhBZdmPgG8KPLl374WBLVdesxs1UkTJkr6J4gZd37drl3afO2exkhL+/lrTooVdVeYWZ0FYmOoXL34hTnpOjtpv3nzh45VXr4oVNf6qq2zm25mSogFRUVbX1SxaVEuaNrUZx9ULsnNyLjykaJWFXxdX1vZASIger17d1SUXKP+Q3bu15exZU4yt0XsLFJfNzhXo3vlm7Y+Ls5r0wWHD9fiYp5xa1M7t23Vvrx655jRqMmqz53KHAaOLvl2mRmFh9pTLGgcKpKenq0+3roqLtfx5afDw4Rr5pHPvbwe2R6grBM6eOaPhgwbKGFToTlduA0bffOVlzf34I6vlumLIs1HMTVe30slc/jzTvGVLfbposTsxU4uHC+Tk5Oia8CZKS0uz2UnjfwaN3pjLoNGtZ8/qzUOHtCMlxWY8Y5ioMVT09ddfV7ly5WyuZwECCCCAgG8IMGD04jkzYNQ37ne6RAABBBBAAAEEEEAAAQRcIcCAUVeokxMBBBBAAAEEEEAAAQQQQAABBBwqYLxR+c0339TUqVOVYseb1erWr6/JL72s8GbNHVoHwRBAAAFPFVi7Zo0eHjzIVP49lStrTI0antoWdSOAAAIIIICAhwm8cfCgFhw9aqr68aee0oMP2fdNzB7WMuUigAACCCCAAAIIIICAFwqcO3dO1zVjwKgXHi0tIeASgXGxsfrlxAlT7lkNG6plqVIuqYmk0u3bt+toerpFiqpBQVoWbv59wNLiDw8f1kcJCRbjPBYaqgFVqlx4be2pU3o8Jsbiujfq1tVNdgzpOZyeru7bt1s9vtIBAfqtuWe8hyItO1sDo6IUnZqa6+1YLShI39l5Fu56X/eP+5x6mQAAIABJREFUilLkFe+DKVqsmNZv3+muJVPXFQKxe2PUs8utubrMX/yVIprbN5jYkcCd2l6nY0nmr8n/m6NpRDN9/vUSu1K6w4DRNRs2qmxZhpbZdWAOXnRg/3717d5Vxt+FrryMoXKzv1iglq2vdnBWwrlKIO38eT0ydLD+/vNPV5Xwv7yNmzTRw48/oXYdOlqtpUv7dkqIj7f6uiuGPBvFTJ00QV8tXGi1LuPXzqr1GxjG6PK7zLsKGP3Iw1r5n5/sbiqsZEkNq1pV118yaHRvaqrejY/Xf0+dsitOWFiY5syZozZt2ti1nkUIIIAAAr4jwIDRi2fNgFHfuefpFAEEEEAAAQQQQAABBBBwtgADRp0tTj4EEEAAAQQQQAABBBBAAAEEECg0gYSEBI0bN07z58+X8bRtW9dtXbtpzPjxqlipsq2lvI4AAgh4tcCCefP08tTJph6fr1VLXStU8OreaQ4BBBBAAAEE3Efgqb179dvJk6aC3v9kjtq2a+c+hVIJAggggAACCCCAAAIIIJCLgPEwvLbNI0wrKgUF6QcPH3LGwSOAgPMFno2L04rjx02J32vQQG1Kl3Z+QWS8IHDdpk3KsPKehIYlSujzxo3tkoo8d079d+2yuLZl6dKa1aDBhddeO3hQiyw8mCfQz+/CUNBi/v4286VmZ+vGzZtzXfd3q1bysxnJPRbsOXdO9+3aJVvvDFkUFqa6xYu7R9H5qKJfZKRpkGrpMmX0+8bczzIfqdhSSAIfvTdT77453Wr0cuXKXRggZwySc/Y17dlJWrzgi1zTrlz3h13vq3L1gFEG7zr77jHnW/3rSo0c9pDFQkqUKKG1m7bIPyDA9YVSgUMEMjMz9eG77+iTD95XVlaWQ2LmJUjDRo01fOTj6njLLblu2xMVpbu73ZHrmnlffqVmLZw/5Pm/q1bp0aGDc61t4pSpurvfvXmhYS0CuQpkZGTo5rbX6eRJ80MsctvYpGRJda9QQdtSUvRDcrKy7XTu1KmTfvrpJwXw+d9OMZYhgAACviXAgNGL582AUd+67+kWAQQQQAABBBBAAAEEEHCmAANGnalNLgQQQAABBBBAAAEEEEAAAQQQcIrAxo0bNXjwYG3dutVmvmLFi2vw8BEaOGSogoKCbK5nAQIIIOCNAsZwUWPI6JXX7IYNFVGqlDe2TE8IIIAAAggg4IYCD+zapV3nzpkq+2XtH6pUmQdDuOGRURICCCCAAAIIIIAAAghYEEg5e1ZtWzQzvVI5MFArIsyDR0FEAAEEchOYsn+/vjt2zLTknfr1dV2ZMuC5QOBcdrba5TKos02ZMnqvfn27K7t561adzMw0rff389Oaf4aH9tq5UwfOnzetuaZMGc3MQ65rN21SZi4Pa/0xIkIVAwPtrt3VC8fs3atVFh5YdGldr9apo47Bwa4uNd/5e+/cqX1XnH2FihX16x9/5TsmG50r0PfOboqKjLSatFefvnruhRedW9Q/2X5fvVqPDHkw19zjJj2nfv3726zP1QNG69Srp29++MlmnSwoXIHXX3xB8+fMtpjk+5W/qUbNmoVbANGdLrAvLlZvv/66fv35P3Y9EL4gBRrv7bypYyf16H23rm/Xzq7BzO+/PUMfvPO21bSuHPJsDHq8oVULnU9NtVrfddffoA/mfloQNvYiYBJIO39eixcuuPBr48zp04UqVLVqVR06dEj+djwQoVALITgCCCCAgFsKMGD04rEwYNQtb0+KQgABBBBAAAEEEEAAAQS8QoABo15xjDSBAAIIIIAAAggggAACCCCAAAJXCuTk5Gju3LkaO3asjln4hqsr14dWr6Exz4xXx86dwUQAAQR8TuDhwYO0ds0aU9+/NGumckWK+JwHDSOAAAIIIICAawSsDVPYsifGrm8SdE3VZEUAAQQQQAABBBBAAAEELhc4e+aMrm/Z3MTCgFHuFAQQyI/AywcO6KukJNPWN+vV041ly+YnJHsKKHA4LU3dd+ywGqVzcLBerFPH7iwv7N+vb6y8p+HVunXVtEQJ3b59u8V4o2vU0L15eDBPt+3blZCebrW2BWFhql+8uN21u3qh4Wb45XY9VaOG+ubByNU9XZnfuNeMe+7Sq0rVqvppze/uVir1WBBIiI9Xl/btcrV5Z9ZHateho0v87Blud/W11+rj+Z/brM/VA0ZvuOkmzfzY8mBLm8WzwGECWVlZatmogcV478+eo7Y35v7rwWGFEMjpAgf279dnc2Zr6ddfyRhe6MgronkLdevZU7d3665SpUvnKXTvrrcrevduq3t63t1Hz7/4Up5iOnLx6Ece1sr/WB+O7B8QoN83bFJJHg7tSHZi/SOQlpamrxctvDBo9JSNof0FQfv+++91xx13FCQEexFAAAEEvFSAAaMXD5YBo156g9MWAggggAACCCCAAAIIIOAGAgwYdYNDoAQEEEAAAQQQQAABBBBAAAEEECg8gdOnT2vKlCmaMWOGMjMzbSZq3eYaTZw6VbXr1LW5lgUIIICAtwjc0bG9Dh08eFk7gX5++qNlS29pkT4QQAABBBBAwM0F0rKzdf3mzaYqixUrpr+273Tz6ikPAQQQQAABBBBAAAEEEPh/gdOnTunG1uavrTJglLsEAQTyIzD94EF9cfSoaetrdeuqQ7ly+QnJngIKRKakqH9UlNUovStV0riaNe3OsubUKY2OibG4vkfFimpcooReOnDA4utLmjRRzWLF7M7Vf9cuRZ47Z3X9ew0aqE0eB3fZnbwQFm5LSdGDuZyFkXJglSp6NDS0ELI7J+Rt27YpKSPjsmQ1r7pKy3751TkFkKVAAidPnFDMnj25xoho0UJBQUEFylOQzbt27lTK2bNWQwQEBKhF69Y2U8TujdHxY8k21xXWggqVKvJer8LCzWPcmW9O16z3Zpp2jZ04SfcNGJjHaCz3NAHj88m3S77WxvXrFWkMyY4/lOcWKlaqpKYRzWQMDr6pYydVDgnJc4x/N2z4669c99asVatA8fNd2D8bjUHU8YdyN2oUFpbnwaoFrYv9viVgDBpd8uUivf/2jEIZNNqzZ08tWbLEt1DpFgEEEEDALgEGjF5kYsCoXbcLixBAAAEEEEAAAQQQQAABBPIhwIDRfKCxBQEEEEAAAQQQQAABBBBAAAEEPE8gOjpaI0aM0MqVK20Wb7w5vu999+uRJ0bx5kybWixAAAFPF8jOylKrJo1lfLz0qla0qL5r2tTT26N+BBBAAAEEEPAQgf3nz+uuneZBosY3Ea5c96eHdEGZCCCAAAIIIIAAAggggIB06tRJtWvdykRROShIK8LDIUIAAQTyJPBufLzmHjli2vNSnTq6JTg4T7FY7BiBtadO6XErA0GNDIOrVtWIatXsTpaRk6N2mzfL+HjlFVykiCJKldLqkydNr4UWLapv8/hveUbdRv3Wrhdr11bn8uXtrt3VC2NSU3VPZGSuZXStUEHP16rl6lLznf/mrVt18oqH6datX19LVvyY75hsRAABBApT4K916/TQgAdMKbre2UMvvP5GYaYmthsKGIMLk48lKelokpKPHdPxZOO/ZGX98x4lPz8/lSlbVuXLV1DFypXUoGGjC//PhQACzhdIT0/XN4u/vDBo9MTx4w4rwN/fX4mJiapYsaLDYhIIAQQQQMA7BBgwevEcGTDqHfczXSCAAAIIIIAAAggggAAC7ijAgFF3PBVqQgABBBBAAAEEEEAAAQQQQACBQhNYvny5Ro4cqdjYWJs5ygUH67HRT6pXn74y3uTGhQACCHijwL64WN3Z+RZTa9eUKaOZ9et7Y8v0hAACCCCAAAJuKPDn6dN6NDraVFnDxo315Xffu2HFlIQAAggggAACCCCAAAIIWBY4efKkbrqaAaPcHwgg4BiBWQkJmnX4sCnY1Nq1dZsHDYJ0jIZ7RFmenKzn9u2zWszoGjV0b+XKeSp2VEyM/mtl8GeAn5+yLAwf7Vu5sp6qUSNPeZ7ft0/fJydb3WPEM+J6yhV57pz679qVa7n9KlfWk3l0cqf+223ZonNXPCiyUViYFn27zJ3KpBYEEEDgfwIJ8fHq0r6dSSSsabgWfLMUKQQQQAABNxfIyMjQ0q8W64N33taxpCS7qq1Staq69eylZd8s0ZGEBNOe1157TWPGjLErFosQQAABBHxHgAGjF8+aAaO+c8/TKQIIIIAAAggggAACCCDgbAEGjDpbnHwIIIAAAggggAACCCCAAAIIIOByAeNJ22+99ZamTJmilJQUm/XUrV9fk196WeHNmttcywIEEEDA0wTW/ParHntoqKnsB0JC9Hj16p7WDvUigAACCCCAgIcKLD12TNP27zdVf1PHjnr7w488tCvKRgABBBBAAAEEEEAAAV8UOHnihG5q09rUeuWgIK0ID/dFEnpGAIECCHx65IjeiY83RXiuVi11q1ChAJHZml+BzxIT9dahQ1a3T65VS3fk8WyWHDumFy18bSy3Gt+pX1/XlSmTpzZmHDqk+YmJVvcMqVpVw6tVy1NMVy7++cQJPWPj4bJPVK+u+0NCXFlmgXJft2mTMq4YMBvRvIXmL/6qQHHZjAACCBSmQItGDZR9xXDk4PLlteqvvwszLbERQAABBBwokJmZqaVffaX3337L4qDRosWKqdMtndX9rrt0bdvr5efnp+XfLtX4MU+aqmjQoIF2797twOoIhQACCCDgDQIMGL14igwY9Ya7mR4QQAABBBBAAAEEEEAAAfcUYMCoe54LVSGAAAIIIIAAAggggAACCCCAgBMEjhw5onHjxmnevHnKueIbMiyl79K1q54aP0EVK1V2QnWkQAABBJwjMH/ObL3+4gumZFNr19Zt5cs7pwiyIIAAAggggIDPC7x/+LA+SUgwOdw/6MELfw/jQgABBBBAAAEEEEAAAQQ8ReB4crI6XNvGVG5IYKCWR0R4ShvUiQACbiKw8OhRvX7woKmaiVddpR4VK7pJlb5VhjHw1Rj8au16q1493VC2bJ5QTmZm6uatW+3eE+jnpzUtWsj4mJdrXmKi3s5lOOpdlSrpmZo18xLSpWs/TkjQB4cP51rDS3Xq6JbgYJfWWZDkrTduNG1v3eYaffL5FwUJy14EEECgUAV6drlVsXtjLsthDJ7bsufynyvUIgiOAAIIIOAQAWPQ6HdLvtYHb89QYmKimrVooTvv6q0uXbupZMmSl+VIS0tTm6ZhFvOuXbtWbdu2dUhNBEEAAQQQ8A4BBoxePEcGjHrH/UwXCCCAAAIIIIAAAggggIA7CjBg1B1PhZoQQAABBBBAAAEEEEAAAQQQQMCpAhs3btSwYcNkfLR1FSteXIOHj9DAIUMVFBRkazmvI4AAAm4v8MJzz+rLLz431flpo0ZqcsWbgN2+GQpEAAEEEEAAAY8VeG7fPi1PTjbVP/mlV9Sjd2+P7YvCEUAAAQQQQAABBBBAwPcEko8dU8frrjE1XjkoSCvCw30PhI4RQKBAAkuOHdOL+/ebYoyrWVO9K1UqUGw2509g6v79+vbYMaub5zRqpPB8/BvbA7t2ade5c3YVdWPZsnqzXj271l66aFlysibv22d1X8fgYL1ap06e47pqw72RkdqTmppr+s8aN1ajEiVcVWKB8mbk5Oi6TZtMMa67/gZ9MPfTAsVmMwIIIFCYAo8PH6ZVK38xpVjx2yqFVq9RmKmJjQACCCBQSALZWVlKSDic6+dxY02LRg0sVjBp0iRNmTKlkKojLAIIIICAJwowYPTiqTFg1BPvXmpGAAEEEEAAAQQQQAABBDxDgAGjnnFOVIkAAggggAACCCCAAAIIIIAAAoUskJOTo08//VRPP/20jh49ajNbtdDqGjN+vDp1vtXmWhYggAAC7iwwbEB//bluranENc2bq0RAgDuXTm0IIIAAAggg4EUCw/bs0cYzZ0wdffX9CtVv2NCLOqUVBBBAAAEEEEAAAQQQ8HaBY0lJ6tT2WlObDBj19pOnPwQKR2BFcrKetTAQckyNGrqncuXCSUrUXAVG792rNSdPWl2zpGlT1SxaNM+KsxISNOvwYbv25XfA7NpTp/R4TIzVHC1LldKsfH4tLjIlRfWKF1eQv79dPRR0Uez58+qzc2euYTz9995zWVlqt2WLqcd2HTrqnVkfFZSQ/QgggEChCbz+0ouaP/sTU3xjOLIxJJkLAQQQQMA7Bb5etFBTJk4wNRcYGKi4uDiFhoZ6Z+N0hQACCCCQLwEGjF5kY8Bovm4fNiGAAAIIIIAAAggggAACCNghwIBRO5BYggACCCCAAAIIIIAAAggggAACviNw5syZC0/Jfuutt5SZmWmz8dZtrtHEqVNVu05dm2tZgAACCLijQJebblTCFd+sWMzfX7+3aOGO5VITAggggAACCHipQPcdO3Q4Lc3U3frtO1W0WDEv7Zq2EEAAAQQQQAABBBBAwBsFjiUdVae215la8/QhZ954VvSEgCcIrDxxQk/HxppKfaJ6dd0fEuIJLXhdjQ/u3q1tZ89a7Wtls2YqW6RInvuOOndO9+/aZde+FRERqhwYaNfaSxcZQ0D7R0VZ3Ve7WDEtbtIkz3EPnD+vB6KidFXRoppRv76C89F/XpM+Fh2tP06fznXb4KpVNaJatbyGdpv1pzIz1WnrVlM9N9/aRW+8O9Nt6qQQBBBA4EqBxQu+0LRnJ5lgnp70rO7tPwAwBBBAAAEvFEhLS9Nt7dsp+dgxU3ejR4/WG2+84YVd0xICCCCAQEEEGDB6UY8BowW5i9iLAAIIIIAAAggggAACCCCQmwADRrk/EEAAAQQQQAABBBBAAAEEEEAAAQsC0dHRGjFihFauXGnTxz8gQH3vu0+PPjFapUqXtrmeBQgggIC7CKSnp+vqJo1N5dQoWlTfNG3qLmVSBwIIIIAAAgh4uUCOpGs3bVJWjvGj/78CAgK0KWqPl3dPewgggAACCCCAAAIIIOBtAkcTE3XLDW1NbTFg1NtOmn4QcI7A76dO6YmYGFOyR0NDNbBKFecUQZbLBHrt2KEDFh6UYyzyk7S+VasLH/Nz3bZtm5IyMnLdWqdYMX2ZjyGgRtDD6enqvn271fjlihTRL82a5an001lZFwaj/vvwoAqBgXqpTh21LFUqT3Hysvin48c1IS7O5pavmzTRVR788CLjXjDuiSuv27p208tvvmWzfxYggAACrhL4c91aDRvQ35S+W4+emvba664qi7wIIIAAAoUoMPvDDzTj9ddMGcqUKaO4uDiVL1++ELMTGgEEEEDAEwUYMHrx1Bgw6ol3LzUjgAACCCCAAAIIIIAAAp4hwIBRzzgnqkQAAQQQQAABBBBAAAEEEEAAARcJLF++XCNHjlRsbKzNCsqVK6fHnhyjXn36yt/f3+Z6FiCAAAKuFtgbHa1et3cxlXF92bKaUa+eq8sjPwIIIIAAAgj4iIC1b5QvXbq0ft+0xUcUaBMBBBBAAAEEEEAAAQS8RSDxyBF1vvF6UzshgYFaHhHhLW3SBwIIOElgw5kzGr7H/ACW4dWqaUjVqk6qgjSXCnTYskVnsrIsopQpUkS/5nFA56WBXjxwQEuSknIF7x8SopHVq+frUM5nZ+uGzZut7s3rgNTMnBwN27NHW8+evSymEadHxYp6ODRUwUWK5KtWa5t+OXFCE+PiZOTO7bq9QgVNqVXLobmdHcwY2tp9xw5T2jt73aUpr7zq7HLIhwACCNgtkBAfry7t25nWNwmP0BdLvrE7DgsRQAABBDxDIOXsWd1y4/UyPl55TZs2TRMmTPCMRqgSAQQQQMCpAgwYvcjNgFGn3nYkQwABBBBAAAEEEEAAAQR8SoABoz513DSLAAIIIIAAAggggAACCCCAAAL5EUhPT9eMGTNkvIkhJSXFZoi69etr8ksvK7xZc5trWYAAAgi4UuDXn3/WqIeHm0owviHV+MZULgQQQAABBBBAwBkC21JS9GBUlClV9Ro1tPzXVc4ogRwIIIAAAggggAACCCCAgMMEjiQk6NZ2N5jiVQ4K0orwcIflIRACCPiGwJazZzVk925Ts0OrVtUw/i3H6TeBMdLy6o0breatUbSovmnaNN91/X7qlJ6Iicl1/4cNGqhV6dL5znHtpk25Duf8uVkzu4eCPhsXpxXHj1utpbi/v/qFhGhgSIhKBATku2ZjY3pOjmbGx+vzxESbcYr5+2tp06aqGBhoc607L9h//rzu2rnTVGLve/pp0tRp7lw6tSGAAAJq0aiBsq8YyF2+QgX99ud6dBBAAAEEvEzgzVde1tyPPzJ1FRISon379qlYsWJe1jHtIIAAAgg4QoABoxcVGTDqiLuJGAgggAACCCCAAAIIIIAAApYEGDDKfYEAAggggAACCCCAAAIIIIAAAgjYKZCYmKhx48bp008/VU6O8a1DuV9dunbVU+MnqGKlyraW8joCCCDgEgHjjb3GG3yvvF6sU0edg4NdUhNJEUAAAQQQQMD3BP5z4oTGx8aaGm/RqrXmLlzkeyB0jAACCCCAAAIIIIAAAh4tkHD4sLrcdKOph5CgIC1nwKhHny3FI+AKgR0pKRpo4cEsg6pU0SOhoa4oyadzJmdk6NZt26waNC1ZUnMbNcq3UUZOjh6Ljla2lQhFJL1bv778/fzynaPb9u1KSE+3uv/LJk1Ux44BQPMTEzXj0CG76ihXpIjurFhRPSpWlDGENS/XuexsrTp5Uh8ePqz4tDS7thoPUjQeqOjpV3RqqvpFRpra6Ne/v8ZNes7T26N+BBDwcoGeXW5V7N7Lh2b7+flpy57cB2l7OQvtIYAAAl4ncDQxUV07dVCahT+rv//++xo+3Pzwc69DoCEEEEAAgXwJMGD0IhsDRvN1+7AJAQQQQAABBBBAAAEEEEDADgEGjNqBxBIEEEAAAQQQQAABBBBAAAEEEEDgUoGNGzdq2LBhMj7auooVL67Bw0do4JChCgoKsrWc1xFAAAGnCkyZOEFfL1poyvlZ48ZqVKKEU2shGQIIIIAAAgj4rsC8xES9bWEYQdcePfTCa2/4LgydI4AAAggggAACCCCAgEcKHI4/pNva32SqvXJQkFYwYNQjz5SiEXClQNS5c7p/1y5TCQ+EhOjx6tVdWZpP5t6bmqq+FgY+/otxfdmymlGvnlvb9I+KUmRKitUaZzVooJalS9vsYfXJkxoXGytjKGpertCiRdW8VCk1K1VK4SVLqm7x4vKXZEQ5lZkpY4irMQDVuPe3paRow5kzSs+2NnLVnPmGsmX1Rt26CijAENa89FOYa41zMs7rymvAkKEa/fS4wkxNbAQQQKDAAo8PH6ZVK38xxflx1RpVZUh6gX0JgAACCLiLwPPjn9E3i780lVO7dm1FR0crICDAXUqlDgQQQAABNxNgwOjFA2HAqJvdmJSDAAIIIIAAAggggAACCHiRAANGvegwaQUBBBBAAAEEEEAAAQQQQAABBJwnkJOTo3nz5mns2LE6evSozcTVQqtrzPjx6tT5VptrWYAAAgg4S2Dw/fdqw19/mdKta9lSQV7wTXfOciQPAggggAACCBRM4NUDB/RlUpIpyKOjn9TQEQ8XLDi7EUAAAQQQQAABBBBAAAEnC8QfOqjbO7Q3ZWXAqJMPgnQIeIlATGqq7rEw0LJf5cp6skYNL+nSc9owhl0O37PHasG3ly+vKbVru3VDj8fEaO2pU1ZrfKVOHXUKDrarB2MA6OiYGJ3MzLRrfWEv6lCunF6uU8crhosaVlvOntWQ3btNbEMffkSPjhpd2JzERwABBAok8PpLL2r+7E9MMdp16KjpM99TYGBggeKzGQEEEEDA9QL74+LUo0tnZVt4IMCiRYvUp08f1xdJBQgggAACbivAgNGLR8OAUbe9RSkMAQQQQAABBBBAAAEEEPB4AQaMevwR0gACCCCAAAIIIIAAAggggAACCLhS4MyZM5o6dareeustZWRk2CyldZtrNHHqVNWuU9fmWhYggAAChS1w8/VtlXQ08bI0Jfz9taZFi8JOTXwEEEAAAQQQQOB/AsYQgjUWhhq889FHate+I1IIIIAAAggggAACCCCAgEcJHDp4UHd0NA8YDQkM1PKICI/qhWIRQMD1AvvOn1fvnTtNhdxdqZKerlnT9QX6WAU/nzihZ2JjrXbtCYNfJ+/bp2XJyVZ7GFezpnpXqmT3yR7PzNTE2FitP3PG7j2FsbBHxYoaX7Om/L3oIYp/nzmjERYG2j7yxCg99MijhcFITAQQQMBhAosXfKFpz06yGC8gIEBXX3utnnnuedWqXcdhOQmEAAIIIOBcgVGPjNCv//mPKWl4eLi2bdvm3GLIhgACCCDgcQL/Dhj1uMILoeC+ffvqueeeK4TIhEQAAQQQQAABBBBAAAEEEPBlAQaM+vLp0zsCCCCAAAIIIIAAAggggAACCDhMIDo6WqNGjdLy5cttxvQPCFDf++7To0+MVqnSpW2uZwECCCBQGALp6em6ukljU+haxYrpqyZNCiMlMRFAAAEEEEAAAYsC/SIjFZ2aanrtx1VrVDU0FDUEEEAAAQQQQAABBBBAwKMEDh44oK6dOphqrhwYqBUMGPWos6RYBNxB4FBamnrs2GEqpV7x4loYFuYOJfpUDYuTkvTKgQNWex5erZqGVK3q1iZvHzqkeYmXP4Dw0oKHVaumofnoYUVysmYePqzE9HSn9m88PHFSrVq6JTjYqXmdkWzdqVMaGRNjSvX4U2P14EPDnFECORBAAIF8C/y5bq2GDehvc39o9eoa8vAj6nV3H5trWYAAAggg4D4CkTt2qF/POy0WtHLlSnXsyINE3ee0qAQBBBBwTwFjwCjX/wswYJS7AQEEEEAAAQQQQAABBBBAwNECDBh1tCjxEEAAAQQQQAABBBBAAAEEEEDApwWMN8Y99NBDio2NtelQrlw5PfbkGPXq01f+/v4217MAAQQQcKTA7qhd6tOtqynkTeXK6Y26dR2ZilgIIIAAAggggECuAh22bNEbALQZAAAgAElEQVSZrCzTmk1RexQQEIAeAggggAACCCCAAAIIIOBRAgf27VO3WzqZag4JCtLy8HCP6oViEUDA9QJH0tPVdft2i4VsaNXK9QX6WAWzEhI06/Bhq12PrVlTfSpVcmsVY7ioMWTU2tWncmWNrVEjXz1k5ORo0dGjmnfkiI5nZuYrRl42hZcsqRfq1FG1oKC8bPOYtatOntSYvXtN9T41YaLuHzjIY/qgUAQQ8E2BhPh4dWnfzu7mixUrplvvuENjJ0zigd12q7EQAQQQcJ3AgL53a8umTaYCbr75Zv3888+uK4zMCCCAAAIIIIAAAggggAACCCCAAAIIIIAAAhcEGDDKjYAAAggggAACCCCAAAIIIIAAAgg4WCAjI0MzZszQ888/r5SUFJvR69avr2envqDmfAOYTSsWIICA4wR+/vEHjXnsUVPAEdWqaXDVqo5LRCQEEEAAAQQQQCAXgbTsbF2/ebNpRVBQkP7euQs7BBBAAAEEEEAAAQQQQMDjBPbHxal755tNdTNg1OOOkoIRcAsB42snN23ZosycHFM9b9erp7Zly7pFnb5SxKsHDujLpCSr7b5Yu7Y6ly/v1hzfJyfr+X37rNbYOThYL9apU6Aezmdna3FSkr5OStKhtLQCxbK0uXXp0hpUpYquKVPG4bHdKeDPJ07oGQsPt50weYr63HufO5VKLQgggIBFgU5tr9WxXH7ftLTJz89P115/g954d6ZKliyJLAIIIICAGwr8d9UqPTp0sMXKtm3bpnAesOOGp0ZJCCCAAAIIIIAAAggggAACCCCAAAIIIOBrAgwY9bUTp18EEEAAAQQQQAABBBBAAAEEEHCaQGJiosaNG6dPP/1UORa+4evKQrp07aqnxk9QxUqVnVYjiRBAwHcFPvngfb39xusmgFfr1FHH4GDfhaFzBBBAAAEEEHCqwN7UVPWNjDTlrFCxon794y+n1kIyBBBAAAEEEEAAAQQQQMARAvviYnVn51tMoSoHBWkFAxYcQUwMBHxOYMr+/fru2DFT31eXLq33GzTwOQ9XNvxJQoL+OnPGagmPh4aqiZsPQ9uWkqJ34+Ot9tC4RAmNql7dYcwH0tL0x6lT+uv0aW04c0bnsrPzHNtPUu3ixdWqVCl1q1hRYSVK5DmGJ25YkZysZy0Mg33+xZfU8+4+ntgSNSOAgI8JZGVladXKX7R4wQL9ufZ3u94/9y/Rp4sWq3nLlj4mRrsIIICAZwj07nq7onfvNhXbt29fLVy40DOaoEoEEEAAAQQQQAABBBBAAAEEEEAAAQQQQMDLBRgw6uUHTHsIIIAAAggggAACCCCAAAIIIOB6gY0bN2rYsGEyPtq6ihUvrsHDhmvg0IcUFBRkazmvI4AAAvkWeG7c01r69Vem/QvDwlSvePF8x2UjAggggAACCCCQF4G1p07p8ZgY05Z6DRrq6+Ur8hKKtQgggAACCCCAAAIIIICAWwjExe5Vj1s7m2phwKhbHA9FIOCRAkczMnTHtm3KsVD9grAw1effdTzyXH2x6OycHEWeO6ej6ek6kZmp5MxMncrM1MnMzAv/X8TPTyX9/VUiIODCxzJFiqhhiRJqUaqUSgUE+BzZ0mPHNG3/flPfL77+hu64s4fPedAwAgh4tsDh+EP6etEiLflykY4nJ9ts5p1ZH6ldh44217EAAQQQQMC5Asu/XarxY540JQ0ICFB0dLRq167t3ILIhgACCCCAAAIIIIAAAggggAACCCCAAAIIIGBRgAGj3BgIIIAAAggggAACCCCAAAIIIICAEwRycnI0f/58PfXUUzp69KjNjNVCq2vM+PHq1PlWm2tZgAACCORHYGC/vtq8YYNp67qWLRXk55efkOxBAAEEEEAAAQTyLPB1UpJeOnDAtO+G9u0186NP8hyPDQgggAACCCCAAAIIIICAqwViY2LU8zbzv++EBAZqeUSEq8sjPwIIeKjA0N27tfnsWVP1XcqX1zQGuHjoqVI2ArkLfJWUpJctfO30tbffUefbbocPAQQQ8EiBrKwsrV65Ul8tWqB1//2vjPfUWbqmvvKauvfq5ZE9UjQCCCDgrQKZmZm6rX07HU1MNLU4YsQIvffee97aOn0hgAACCCCAAAIIIIAAAggggAACCCCAAAIeJ8CAUY87MgpGAAEEEEAAAQQQQAABBBBAAAFPFjh79qymTZum6dOnKyMjw2Yrrdtco4lTp6p2nbo217IAAQQQyItAx+uuUfKxY5dtKRUQoFXNm+clDGsRQAABBBBAAIECCbwbH6+5R46YYtw3YKDGTpxUoNhsRgABBBBAAAEEEEAAAQRcIbA3Olq9bu9iSl05KEgrwsNdURI5EUDACwT2pKbq3shIUycBfn5aFh6uyoGBXtAlLSCAwKUCXx49qlcPHjShTJ/5Hg+r5VZBAAGvEEiIj9fDQx6U8ZCGK68x4yfogUEPekWfNIEAAgh4i8AX8z7VK1OnmNopVqyY9u3bp5CQEG9plT4QQAABBBBAAAEEEEAAAQQQQAABBBBAAAGPF2DAqMcfIQ0ggAACCCCAAAIIIIAAAggggIAnCsTExGjUqFH6/vvvbZbvHxCgvvfdp0efGK1SpUvbXM8CBBBAwJZASkqK2jaPMC2rW7y4FoWF2drO6wgggAACCCCAgMMEJsbF6cfjx03xJk19Qb3vucdheQiEAAIIIIAAAggggAACCDhLIGbPHt11x22mdAwYddYJkAcB7xXovmOHDqelmRq8LyREo6pX997G6QwBHxVYcPSo3rAwYPSt9z9Uh5tv9lEV2kYAAW8T2LD+Lw2+715TW4OHj9DIJ8d4W7v0gwACCHisQGrqOd164406deqkqYcJEyZo2rRpHtsbhSOAAAIIIIAAAggggAACCCCAAAIIIIAAAt4owIBRbzxVekIAAQQQQAABBBBAAAEEEEAAAY8RWLlypUaMGKHo6GibNZcrV04jxzylXn36ys/Pz+Z6FiCAAALWBCJ37FC/nneaXu4UHKxX6tQBDgEEEEAAAQQQcJrAkN27teXsWVO+z7/+Rk0jzAPRnVYYiRBAAAEEEEAAAQQQQACBfApE796t3l1vN+1mwGg+QdmGAAL/E/jp+HFNiIsziZQICNCP4eEyPnIhgID3CHyemKg3Dx0yNfTOrI/UrkNH72mUThBAwKcFrD2goVvPXpr26ms+bUPzCCCAgDsJvP/2DH3wztumksqXL68DBw6oZMmS7lQutSCAAAIIIIAAAggggAACCCCAAAIIIIAAAj4vwIBRn78FAEAAAQQQQAABBBBAAAEEEEAAAVcLZGRk6O2339bkyZN15swZm+U0btJEE6dMVdOIZjbXsgABBBCwJPDj99/r6VGPm156NDRUA6tUAQ0BBBBAAAEEEHCawB3btysxPd2Ub/X6DSoXHOy0OkiEAAIIIIAAAggggAACCDhKYHfULvXp1tUUjgGjjhImDgK+K5Ajqf2WLUrJyjIhjKxeXf1DQnwXh84R8EKBeYmJetvCgNGZH8/WDTfd5IUd0xICCPiiwLGko+rU9jpT69ff2E7vzZ7jiyT0jAACCLidwKlTJ3XrjTcqNfWcqbbp06dr1KhRblczBSGAAAIIIIAAAggggAACCCCAAAIIIIAAAr4uwIBRX78D6B8BBBBAAAEEEEAAAQQQQAABBNxGIDExUePHj9ecOXOUk2N8e5j1y8/PTz16360nxj6tcuXKuU0PFIIAAp4hMGvmu5r51pumYt+oW1c38TnFMw6RKhFAAAEEEPACAeNvPW02btSVf/sx/r6zZU+MF3RICwgggAACCCCAAAIIIOCLArt3RapP926m1isHBmpFRIQvktAzAgg4UOCd+Hh9euSIxc8xy8LDFeDn58BshEIAAVcKzD1yRO/Gx5tK+GDOXF13w42uLI3cCCCAgMMEjAdztw5rZIrXuGlTLfzmW4flIRACCCCAQP4FXp4yWQvmzzMFCA0NVVxcnAIDA/MfnJ0IIIAAAggggAACCCCAAAIIIIAAAggggAAChSLAgNFCYSUoAggggAACCCCAAAIIIIAAAgggkH+BjRs3atiwYTI+2rrKlC2rR54YpT733id/f39by3kdAQQQuCAw4akx+n7pNyaNxU2aqHaxYighgAACCCCAAAJOEUhIT1e37dtNuUqWKqV1m7c6pQaSIIAAAggggAACCCCAAAKOFoiKjFTfOxkw6mhX4iGAwEWBjJwc3bB5s7IsPLBySq1aur1CBagQQMBLBGYnJOi9w4dN3cz6dL6uadvWS7qkDQQQQEC6NiJcqannLqOoXqOGlv+6Ch4EEEAAARcLxB86qO633KzMzExTJXPnztWAAQNcXCHpEUAAAQQQQAABBBBAAAEEEEAAAQQQQAABBCwJMGCU+wIBBBBAAAEEEEAAAQQQQAABBBBwQ4GcnBx99tlnGjNmjI4ePWqzwgaNGmnC5Klq3rKlzbUsQAABBB64u7e2bdlsgljfsqX8/fwAQgABBBBAAAEEnCKw+exZDd2925SrWmh1/bBqtVNqIAkCCCCAAAIIIIAAAggg4GiBXTt36p4e3U1hKwcGakVEhKPTEQ8BBHxQ4Mm9e7X65ElT5/WLF9eCsDAfFKFlBLxT4OOEBH1gYcDoJ599odbXXOOdTdMVAgj4pECXm25UwhWf78qVC9bqvzf4pAdNI4AAAu4k8MzoUVqx7DtTSQ0aNNCuXbvk7+/vTuVSCwIIIIAAAggggAACCCCAAAIIIIAAAggggMA/AgwY5VZAAAEEEEAAAQQQQAABBBBAAAEE3Fjg7NmzmjZtmqZPn66MjIxcK/Xz81PXHj305LjxCi5f3o27ojQEEHC1wE1Xt9LJK77xtEyRIvq1WTNXl0Z+BBBAAAEEEPAhgR+OH9ekuDhTx82at9C8xV/5kAStIoAAAggggAACCCCAgDcJ7Ny+Xff26mFqqVJgoH5gwKg3HTW9IOAygeTMTN26davF/DPr19c1Zcq4rDYSI4CA4wRmHT6sWQkJpoBzFixUy9ZXOy4RkRBAAAEXC/S9s5uiIiMvqyIoqKj+3nn5z7m4TNIjgAACPicQvXu3ene93WLfy5YtU9euXX3OhIYRQAABBBBAAAEEEEAAAQQQQAABBBBAAAFPEWDAqKecFHUigAACCCCAAAIIIIAAAggggIBPC8TGxurBBx/U6tWrbTqULFVKDz/+hO59oL/8AwJsrmcBAgj4lkBKSoraNo8wNd2gRAl90bixb2HQLQIIIIAAAgi4VGD2kSN6Lz7eVMNt3brr5elvurQ2kiOAAAIIIIAAAggggAAC+RXYuW2b7r2rp2l7paAg/RAent+w7EMAAQQuE+gXGano1FSTyrVlyujd+vXRQgABLxB4//BhfWJhwOinixarecuWXtAhLSCAAAIXBZrVr2uRYsueGBkP3OZCAAEEEHCNwMODB2ntmjWm5G3bttXatWtdUxRZEUAAAQQQQAABBBBAAAEEEEAAAQQQQAABBOwSYMCoXUwsQgABBBBAAAEEEEAAAQQQQAABBNxDYOnSpXrsscd06NAhmwXVqVdPE6dMVaur29hcywIEEPAdge1bt+j+3neZGr61fHm9ULu270DQKQIIIIAAAgi4XODFAwe0JCnJVIfxwIRhjz7m8vooAAEEEEAAAQQQQAABBBDIj8CObVt13129TFsZMJofTfYggIA1gY1nzmjYnj0WX/66SRNdVawYeAgg4OECM+PjNefIEVMXn331tcKbNffw7igfAQQQuCiQlpamNk3DLHL8uW27ihcvARUCCCCAgAsEtmzcqAH39LGYecOGDWrVqpULqiIlAggggAACCCCAAAIIIIAAAggggAACCCCAgL0CDBi1V4p1CCCAAAIIIIAAAggggAACCCCAgJsInD9/Xq+88opeeumlC2+ytnXd1rWbxoyfoIqVKtlayusIIOADAsu/XarxY540dTqqenXdFxLiAwK0iAACCCCAAALuIjAyJkbrTp0ylfPOrI/UrkNHdymTOhBAAAEEEEAAAQQQQACBPAlYe8hT5cBArYiIyFMsFiOAAAK5CXTetk3HMzJMS+6oUEGTa9UCDwEEPFzg7fh4zbMwYPSLJUvVJDzcw7ujfAQQQOCiwE/Ll2vsEyNNHM1attS8RYthQgABBBBwkUC/nncqcscOU/bu3bvr22+/dVFVpEUAAQQQQAABBBBAAAEEEEAAAQQQQAABBBCwV4ABo/ZKsQ4BBBBAAAEEEEAAAQQQQAABBBBwM4F9+/Zp1KhRWrp0qc3KSpQooWGPjdQDgx5UQECAzfUsQAAB7xV4b8Zb+vDdd0wNvlWvnm4oW9Z7G6czBBBAAAEEEHA7gT47dyr2/HlTXd/+52fVql3H7eqlIAQQQAABBBBAAAEEEEDAHoFtWzbrgbt7m5ZWCgzUDwwYtYeQNQggYKeAMXjQGEB45RXg53fh8035IkXsjMQyBBBwR4G3Dh3SZ4mJptIWfbtMjcLC3LFkakIAAQTyLPDIkAf1++rVpn0vvv6G7rizR57jsQEBBBBAoOACv/z0o5589BFTIH9/f+3atUsNGjQoeBIiIIAAAggggAACCCCAAAIIIIAAAggggAACCBSqAANGC5WX4AgggAACCCCAAAIIIIAAAggggEDhC6xcuVIPPfSQYmNjbSYzhvRMmDxFba67zuZaFiCAgHcKjBv1hH74fpmpuSVNm6pm0aLe2TRdIYAAAggggIBbCly/ebPSsrNNta3fvlNFixVzy5opCgEEEEAAAQQQQAABBBCwJbBl0yYN6Hu3aRkDRm3J8ToCCORH4LpNm5SRk2Pa2r9KFY0MDc1PSPYggICbCEw/eFBfHD1qqmbxsuVq0KiRm1RJGQgggED+BU4cP66Oba9VdlbWZUECg4K0dtMWFeU9LPnHZScCCCCQTwHjc3KP227V/rg4U4SBAwdqzpw5+YzMNgQQQAABBBBAAAEEEEAAAQQQQAABBBBAAAFnCjBg1Jna5EIAAQQQQAABBBBAAAEEEEAAAQQKSSA9PV1vvvmmpkyZonPnztnMckuX2/T0pEmqVDnE5loWIICAdwnc26uHdm7ffllTfpL+atlS/n7Gj7gQQAABBBBAAIHCFzidlaWOW7aYEgUGBmpDZFThF0AGBBBAAAEEEEAAAQQQQKCQBLZs3KgB9/QxRWfAaCGBExYBHxd4bt8+LU9ONimUCAjQzxERKurv7+NCtI+A5wq8dvCgFlkYMLpkxY+qW7++5zZG5QgggMA/AvM++VhvvPySyePW2+/QqzPexgkBBBBAwAUCXy9aqCkTJ5gyG/+OHxcXp1AeZOGCUyElAggggAACCCCAAAIIIIAAAggggAACCCCQdwEGjObdjB0IIIAAAggggAACCCCAAAIIIICA2wrEx8frqaee0oIFC2zWWKx4cQ0d8bAGDBkq481/XAgg4BsCbZtHKCUl5bJmyxUpol+aNfMNALpEAAEEEEAAAbcQ2HPunO7dtctUS3BwsFat3+AWNVIEAggggAACCCCAAAIIIJAfgc0bNmhgv76mrQwYzY8mexBAwJZASlaW2m/ZohwLC0dXr657Q3jgpC1DXkfAXQVeOXBAi5OSTOUt/ek/ql2nrruWTV0IIICA3QI9bu2suNi9pvWzPp2va9q2tTsOCxFAAAEEHCOQlpam29q3U/KxY6aATz75pF5//XXHJCIKAggggAACCCCAAAIIIIAAAggggAACCCCAQKELMGC00IlJgAACCCCAAAIIIIAAAggggAACCDhfYO3atRoyZIiioqJsJq9Rs6bGPz9ZbW9sZ3MtCxBAwLMFjicnq8O1bUxNhJUsqXmNGnl2c1SPAAIIIIAAAh4lsObkSY3ea/6m0br16mnJDz95VC8UiwACCCCAAAIIIIAAAghcKrBl0yYN6Hu3CcVf0vpWrcBCAAEEHC4wKCpK2694uJyRhH//cTg1ARFwqsCLBw5oiYUBo8t+XqmatWo5tRaSIYAAAo4W2L0rUn26dzOFLVO2rNb8vVF+fn6OTkk8BBBAAAEbAseSjqpT2+ssrkpOTlb58uUxRAABBBBAAAEEEEAAAQQQQAABBBBAAAEEEPAQAQaMeshBUSYCCCCAAAIIIIAAAggggAACCCCQV4HMzEzNnDlTkyZN0pkzZ2xu73DzzRr37POqUrWqzbUsQAABzxTYsnGjBtzTx1R81woV9DzfhOaZh0rVCCCAAAIIeKjAoqNH9drBg6bqjQcfvD97jod2RdkIIIAAAggggAACCCCAgBQbE6Oet91qoigdEKDfmjeHCAEEEHC4QHRqqvpFRpri1ixaVEuaNnV4PgIigIBzBKbt36+lx46Zki3/dZWq16jhnCLIggACCBSSwOsvvqD5c2abog8YMlSjnx5XSFkJiwACCCBgS+CGVi105vRp07KcnBxbW3kdAQQQQAABBBBAAAEEEEAAAQQQQAABBBBAwI0EGDDqRodBKQgggAACCCCAAAIIIIAAAggggEBhCBw9elTjxo3T3LlzZetNfkWLFtWDw4Zf+C8oKKgwyiEmAgi4UODbJV/r2afHmioYU6OG7qlc2YWVkRoBBBBAAAEEfE1gxqFDmp+YaGq77/0PaPxzz/saB/0igAACCCCAAAIIIICAFwkkHzumjtddY+ooyM9P61q29KJOaQUBBNxJoPXGjaZyygcG6j8REe5UJrUggEAeBKbs26fvkpNNO35ctUZVQ0PzEImlCCCAgHsJZGdlqWPba3Xi+HFTYf/H3n1AR1VubRx/UgmB0BISmvSe0IuC146goohYUFBBmnpVFEVQAQtgRbErigUQUFERRPisKIogCqGE0DsB0hMS0tu3TiiX5AwkgUxmzsz/rDUrIfOed+/9O5OIZOaZb3/4UU2bNXeuhukGAQQQcCOB++4ZqtUr/zRNvGPHDrVo0cKNJBgVAQQQQAABBBBAAAEEEEAAAQQQQAABBBCwtgABo9a+fnSPAAIIIIAAAggggAACCCCAAAIIlFpg3bp1Gj58uDZu3FjiOfUbXKBxEyfq8qt6lbiWBQggYB2Bt6e/po/ef8/U8NstWqhHtWrWGYROEUAAAQQQQMDyAk/u2aOfk5JMc0x4drJuGzzY8vMxAAIIIIAAAggggAACCLivgPFmbx1b2g7EWduli/vCMDkCCNhV4MqNG5WSm1ukhp+np1Z26mTXumyOAAL2E3hm3z4ttREw+tOffymkTh37FWZnBBBAwM4Cf/7+mx4cOcJUpVGTJvrup1/sXJ3tEUAAAQTOJvDGKy/r05kfmpZ89dVXuuWWW8BDAAEEEEAAAQQQQAABBBBAAAEEEEAAAQQQsIgAAaMWuVC0iQACCCCAAAIIIIAAAggggAACCJSHQH5+vj766CM98cQTSrIR5lO8Rs9LLtVTzz6nCxo2LI/y7IEAAg4WeHz0Q/rp/5aZuvguLEz1KlVycHeURwABBBBAAAF3Ehi6bZs2p6WZRp71xQJ1InDHnR4KzIoAAggggAACCCCAgEsK9OzYXmk2/p/nt44dFeDl5ZIzMxQCCDhW4NpNmxSXk2Nq4p8uXeTp2NaojgAC5ygwae9e/V9iounsX1etVlDt4HPcldMQQAABxwuc6bkr4yZO0uAhQx3fIB0ggAACbizww/ffa/yYh00CEyZM0NSpU91YhtERQAABBBBAAAEEEEAAAQQQQAABBBBAAAFrCRAwaq3rRbcIIIAAAggggAACCCCAAAIIIIBAuQgkJiZq4sSJ+uCDD2SEjp7t8PX11ZARIzXyvw+oEgGE5eLPJgg4SuC2fjdo+9YtRcp7SPqXEC9HXRLqIoAAAggg4LYC12zapHgboRc//fmXQurUcVsXBkcAAQQQQAABBBBAAAHXELjm8kt15NAh0zCLwsLUgN+1uMZFZgoEnEzgpshIHczMNHVFsLGTXSjaQaAMAk/t3aufbASM/vb3P6oVGFiGnViKAAIIOI9AakqKLr+wm3Jzc4s05eHhoT/XhiugWjXnaZZOEEAAATcU2Ltnt/r36W2a/Prrr9eSJUvcUISREUAAAQQQQAABBBBAAAEEEEAAAQQQQAABawoQMGrN60bXCCCAAAIIIIAAAggggAACCCCAQLkIREZGavjw4VqzZk2J+9WtV09jn5qgXn2uKXEtCxBAwDkFuoW2UXZ2dpHmAn189GP79s7ZMF0hgAACCCCAgEsK5BUU6KLwcBUUm8548ej67TtlfORAAAEEEEAAAQQQQAABBKwscHv/ftoaGWkaYXbr1gqtUsXKo9E7Agg4qcDgrVu1PT3d1N337dqpjq+vk3ZNWwggcDaBJ/bs0S9JSaYlK/5dpxo1aoCHAAIIWFLg6y8+15RJE029d+/RQzPnzLXkTDSNAAIIuJJAfn6+jOcYFg+CbtCggQ4ePOhKozILAggggAACCCCAAAIIIIAAAggggAACCCDg0gIEjLr05WU4BBBAAAEEEEAAAQQQQAABBBBAoGSBgoICffbZZ3r88ccVGxtb4gnGE7onPDdZjZs0LXEtCxBAwHkE4mJj1OvinqaG2lWpok9bt3aeRukEAQQQQAABBFxeICorS/03bzbNWblyZf29yfx1lwdhQAQQQAABBBBAAAEEEHA5gfuGDtHqv1aa5nqzeXNdXL26y83LQAgg4HiBUdu3K/zYMVMjC9q2VdPKlR3fIB0ggECZBcbt3q3lycmm81auW6+AatXKvB8nIIAAAs4gMGTgrdoQHm5qZdpbb6v3tdc5Q4v0gAACCLi9wF233qJNG9abHJKSkgi6d/tHBwAIIIAAAggggAACCCCAAAIIIIAAAgggYBUBAkatcqXoEwEEEEAAAQQQQAABBBBAAAEEELCzQEpKip599lm99dZbysvLO2s1b29v3XXPMN330Gj58YI0O18ZtkegfATW/rNGwwcPMm3WPyhIExs1Kp8i7IIAAggggAACCJRCYG1qqt8CapsAACAASURBVO7bscO0sk7duvrxD3MATym2ZAkCCCCAAAIIIIAAAggg4FQC4x4ZrR+XLjX1NL5hQ91au7ZT9UozCCDgGgKP7tqlP44eNQ3zSevWal+limsMyRQIuJnAY7t3a4WNgNFVGzapCt/XbvZoYFwEXEPgUNRBXXfF5aZhfH19tXpjhIzno3EggAACCDheYOrTk/TV5/NNjSxfvlxXXHGF4xukAwQQQAABBBBAAAEEEEAAAQQQQAABBBBAAIESBQgYLZGIBQgggAACCCCAAAIIIIAAAggggIB7CWzbtk0jRozQX3/9VeLgtYNDNPbJp3TN9deXuJYFCCDgWIGFC77UcxOeMjXxZMOGupkXtDv24lAdAQQQQAABNxP4PiFBz+7bZ5o6rH0HzftmoZtpMC4CCCCAAAIIIIAAAgi4osALzz6jL+fNNY02tE4dPVi/viuOzEwIIOBgAePfWox/cyl+vNOihS6qVs3B3VEeAQTORWDMrl3600Zw8JpNm3kj2HMB5RwEEHC4wLtvvK4P333H1Ee/ATdrysuvOLw/GkAAAQQQOC7w9Refa8qkiSaO6dOna8yYMTAhgAACCCCAAAIIIIAAAggggAACCCCAAAIIWECAgFELXCRaRAABBBBAAAEEEEAAAQQQQAABBBwh8NVXX+nhhx/WkSNHSizfpVt3TZw8RU2bNy9xLQsQQMAxAm+88rI+nfmhqfh7LVuqe0CAY5qiKgIIIIAAAgi4pcDMI0f0weHDptn7XHedXnnzbbc0YWgEEEAAAQQQQAABBBBwLYF3X5+uD9971zTUDYGBeqZxY9calmkQQMApBF4/eFDzYmNNvdTw9tYvHTo4RY80gQACZRMYvWuXVtkIGP1n8xZVqlSpbJuxGgEEEHCwQEFBgXpfcrFiY2JMncz6/Et16trVwR1SHgEEEEDgpEDExg2685abTSBDhgzRrFmzgEIAAQQQQAABBBBAAAEEEEAAAQQQQAABBBCwgAABoxa4SLSIAAIIIIAAAggggAACCCCAAAIIOEogPT1dzz//vKZNm6acnJyztuHl5aVBdw/Rfx8ZI39/f0e1TF0EEDiDwJgH7tfyn34y3bu0XTuF+PrihgACCCCAAAIIVJjAlP37tTg+3lRv1AMP6oFHxlRYHxRCAAEEEEAAAQQQQAABBOwlMHfWp5r2/FTT9hdXq6Y3W7SwV1n2RQABNxb49MgRvWvjDV0Mkl41a+qFJk3k6eHhxkKMjoD1BB7cuVN/p6SYGl+3dbu8vb2tNxAdI4CAWwus/WeNhg8eZDKoFRio3/7+x61tGB4BBBBwNoHc3Fx1C22j/Pz8Iq116NBBGzZscLZ26QcBBBBAAAEEEEAAAQQQQAABBBBAAAEEEEDAhgABozwsEEAAAQQQQAABBBBAAAEEEEAAAQRKFNizZ49GjRqlX3/9tcS1QbVra8y48bq+/00lrmUBAghUnMDNfa/Vrh07ihT08vDQms6dK64JKiHgwgKzoqNV1cvrrDcXHp/REEAAgTIJPLBzp9bYeGH8a++8q159rinTXixGAAEEEEAAAQQQQAABBJxR4PtF32rC42NNrYVWqaLZrVs7Y8v0hAACFhdYFB+vqfv3n3GK7tWqaXqzZvLz9LT4pLSPgPsI/HfHDv2TmmoaeP32nfLke9l9HghMioCLCDzzxHgt+uZr0zS8+ZyLXGDGQAABlxPo0KKZaSZfX19lZGTwd1GXu9oMhAACCCCAAAIIIIAAAggggAACCCCAAAKuKEDAqCteVWZCAAEEEEAAAQQQQAABBBBAAAEE7CSwZMkSPfTQQ9p/lhennSzdsXNnTXhuilryQlk7XQ22RaBsAt1C2yg7O7vISbV9fPR/7duXbSNWI4CATYG+ERGKKfY9dvpC4yXb/icCSANKCCI9U1BpFS8v9BFAAAGXEBgQGakDmZmmWRYs+V6tWrdxiRkZAgEEEEAAAQQQQAABBNxb4M/ff9ODI0eYEBr6+WlhaKh74zA9AgjYRSCroEC3R0bqYFbWGfdv6e+vGS1aqJq3t116YFMEEChfgXt37NA6GwGjG3fuLt9C7IYAAgjYWSArK0uXd++q9PR0U6Vlv/2u+g0usHMHbI8AAgggUBaB/Lw8dWrd0uYp+/btU6NGjcqyHWsRQAABBBBAAAEEEEAAAQQQQAABBBBAAAEEHCBAwKgD0CmJAAIIIIAAAggggAACCCCAAAIIWFnAeNL3tGnT9PzzzyvTRijQ6bN5ennptjsGafRjY1WlalUrj03vCFha4Mjhw7rmsktMM3SqWlUzW7Wy9Gw0j4CzCIzeuVOrUlLs2o4RUmqEjJ4pgPRsXz8ZamqEnHIggAACjha4MDxceQUFpjb+XBuuatWrO7o96iOAAAIIIIAAAggggAAC5y2wacN63XXrLaZ9An189CNv+nTevmyAAAK2BfIlDd+2TRFpaWckalCpkt5v2VJ1fX1hRAABJxcYtX27wo8dK9Kl8RyM9dt2OHnntIcAAggUFVj63WI99dijJpYWrVrp6++XwYUAAggg4GQCf6/6S/cOudvUVbNmzbRr1y4n65Z2EEAAAQQQQAABBBBAAAEEEEAAAQQQQAABBGwJEDDK4wIBBBBAAAEEEEAAAQQQQAABBBBA4JwEDhw4oEcffVTffPNNiefXrFVLjzw+TjfefIs8PDxKXM8CBBAoX4E1q1Zp1JC7TJveVru2xjVsWL7F2A0BNxV4IypKc2NiLDH96UGk1by9VcPbW0HGzde38KMRdBF04mZ8zoEAAgiUp0Bybq56bdxo2pIXxpenMnshgAACCCCAAAIIIICAowX2792rfr17mdrw9/TUH506Obo96iOAgIsLjN+zR78mJZ1xypre3vqgZUs1rVzZxSUYDwFrCwzfvl0biwWM+vj4aO2WbdYejO4RQMDtBO67Z6hWr/zTNPekKVN1y+13uJ0HAyOAAALOLvDMk09o0ddfmdqcPHmyJk2a5Ozt0x8CCCCAAAIIIIAAAggggAACCCCAAAIIIICAJAJGeRgggAACCCCAAAIIIIAAAggggAACCJyXwIoVKzRy5Ejt3LmzxH3C2nfQxMlT1CY0tMS1LEAAgfIT+Orz+Zr6tPnJvRMbNVL/oKDyK8ROCLixwHfx8Zq8f7/LCXh6eKiWET7q42MKHj0ZQnoynNSXEHGXu/4MhIA9BLakp+vurVtNW1evXkN/rF1nj5LsiQACCCCAAAIIIIAAAghUuEBycrIu69bFVNfLw0NrOneu8H4oiAAC7ifwelSU5p3lTbH8vbz0RrNm6hwQ4H44TIyARQTu2bZNEWlpRbqt5OenfyIiLTIBbSKAAAJSUmKirriouwoKCopweBpvvvDvOgVUqwYTAggggIATCeTm5uqSLp2Unp5u6mrXrl1q1qyZE3VLKwgggAACCCCAAAIIIIAAAggggAACCCCAAAJnEiBglMcGAggggAACCCCAAAIIIIAAAggggMB5C+Tk5OjNN9/Us88+q7RiL3ApvrnxBPEBtw3UQ4+NVY0aNc67NhsggEDJAq+++II+++Rj08IPW7bkhaMl87ECgVIJGC/wNF7o6c5HgJfXWYNIA318Cu+v5uXlzkzMjoDbCyxPTta43btNDo2bNNXin352ex8AEEAAAQQQQAABBBBAwDUEjPCcTq1amEJ0jOn+7dJFHq4xJlMggICTCxgBo0bQ6JkObw8Pvdy0qS7jd7ZOfiVpz10F7t62TVuKPf/C399fqzdGuCsJcyOAgAUF5s2epVemTjF1fsnll+udmebnsVhwRFpGAAEEXEpg+c8/a8x/7zPN1K1bN/3zzz8uNSvDIIAAAggggAACCCCAAAIIIIAAAggggAACrixAwKgrX11mQwABBBBAAAEEEEAAAQQQQAABBCpY4MiRIxo3bpzmzp1bYuXq1Wvoocce0y233yEPD15KWyIYCxA4D4HR947SiuW/mnb4oX37wrA/DgQQOH+B9Px8Xbp+/flv5CY71PH1Lfz5Y9yM4NHaJz6eDCE1vh7Mzyc3eTQwprsJzI+N1fSDB01jX9TzYn0we467cTAvAggggAACCCCAAAIIuLDAJV07K+XoUdOEP7ZvX/jvIRwIIIBARQj8lJioCXv3quAMxYzf0k5q1Ej9goIqoh1qIIBAGQTu3LpV29LTi5xRNSBAf4VvKMMuLEUAAQQcK/DMk09o0ddfmZp46fU3dO31Nzi2OaojgAACCJgEHn94tH5attT09enTp2vMmDGIIYAAAggggAACCCCAAAIIIIAAAggggAACCFhEgIBRi1wo2kQAAQQQQAABBBBAAAEEEEAAAQSsJLBmzRoNHz5ckZGRJbbdJjRUEydPUVj7DiWuZQECCJybQP8+vbV3z+4iJ3t5eGhN587ntiFnIYCATYG+ERGKyc423TdpytTCQO3Tj9TUVEUdOKDDhw7pyOHDiouJVlxcnJISE5SUlKTUlBSlHTumjPR0ZWVlqaDgTC//dt2L4Smphrf3qRDS0wNJi4eT+nkaqzkQQMAKAka4qBEyWvwwfk4aPy85EEAAAQQQQAABBBBAAAFXEbih15U6sH+/aZwFoaFq6ufnKmMyBwIIWEBg47FjunfHDuWe5d+Zh9Wpo//Wr2+BaWgRAfcRGLRli3ZkZBQZ2Hgj1z/WrnMfBCZFAAHLCwy5/TZtWGf+ufXn2nBVq17d8vMxAAIIIOBKAsbzky7p0qnweUqnHx4eHoqOjlZwcLArjcssCCCAAAIIIIAAAggggAACCCCAAAIIIICASwsQMOrSl5fhEEAAAQQQQAABBBBAAAEEEEAAAccJ5OXlacaMGZowYYKOHj161kaMJyDeOOBmPTJuvGrWquW4pqmMgIsKdGrdUvl5eUWmq+Prq+/btXPRiRkLAccIjN65U6tSUkzFb71jUGGY9rkeRrio8d/SxPh4JSYkKOHkx4R4HTl0SHGxsYVfN4JJk5MSlZube66lLHuev6enAn18VNvHp/CjcTsZQmp8PPnnmt7elp2RxhFwFYFxe/ZoeVKSaZwnJj2jO+6+21XGZA4EEEAAAQQQQAABBBBAQINvHqDNmzaaJGa2aqVOVasihAACCFSowL7MTA3eulVZ+flnrHttrVp6rkkT8XZOFXppKIbAGQUGbtmi3cUCRo3nU/y+5l/UEEAAAcsIXNa9q5KL/V6oStWqWrXe/P9KlhmKRhFAAAEXFVi6eJGeGvuYaborrrhCy5cvd9GpGQsBBBBAAAEEEEAAAQQQQAABBBBAAAEEEHBNAQJGXfO6MhUCCCCAAAIIIIAAAggggAACCCDgNALx8fF68skn9fHHH8sISDvbEVCtmh54eIwG3nmnPD156ZrTXEQasbRA1MGD6nvl5aYZugUE6P2WLS09mz2b35KeXhhOGOzjY88y7O1iAq9HRWleTIxpqk5dumrWF19W2LQZGelKiE9QYkL8/z4mnPbneOPr8YqPj1OqjUDUCmvUQYWM7+vavr6q5e19KoT09EBS4/O6vr4O6o6yCLi+wN1bt8r472zx46PP5qnbRRe5PgATIoAAAggggAACCCCAgNsIPDBimFauWGGa98WmTXV1zZpu48CgCCDgPAJxOTm6fcsWHT3Lm1T92qGDqvNGTc5z0ejErQVujYzU3szMIgZBtWvr11V/u7ULwyOAgHUE0tLS1LNje1PDLVu31ldLllpnEDpFAAEE3ETgwZHD9efvv5umnTlzpkaMGOEmCoyJAAIIIIAAAggggAACCCCAAAIIIIAAAgi4hgABo65xHZkCAQQQQAABBBBAAAEEEEAAAQQQcHqBjRs3asiQITI+lnQYTySf8NwUdezcuaSl3I8AAiUIrPrzD90/7B7TqkHBwXr0ggvwsyEQm5Oj6zZtKrzHiDqu4eNzKoTQCB09dTstnDDI11e+Hh54urnA4vh4Tdm/36RQOzhEv/y1yil1srOzC8NGE+LjFB9n3OILg0mPfx536usx0dHKyclxyhns1ZTxIvrTg0eDzhBIWsXLy14tsC8CLilw9caNSrIRYrHkl+Vq2KiRS87MUAgggAACCCCAAAIIIOCeAk+NfUxLFy8yDf9wgwa6KyTEPVGYGgEEHC6QmpengZGRMn4XUvxo6OenhaGhDu+RBhBA4LjAgMhIHSgWMBocEqKfVzrn75y4bggggEBxgQ3h4Roy8FYTTN9+N+qF16YDhgACCCDgRAIpR4/qsgu7KT8vr0hXPj4+SkxMVNWqVZ2oW1pBAAEEEEAAAQQQQAABBBBAAAEEEEAAAQQQKEmAgNGShLgfAQQQQAABBBBAAAEEEEAAAQQQQKDcBAoKCvTJJ5/o8ccfV1JSUon79r2xvx4d/4SCatcucS0LEEDAtsDnn83RS5OfM935TOPGuiEwEDYbAuuPHdPI7dvLbBPg5WU7iPREKOnJoMKqhBGW2dYqJ2xKS9OwbdtM7Xp5eSl82w6rjHHGPtPS0pRgBI+eCCNNiIsv/NwIKD09jDQ+Pt70ggPLD3+WAfw8PYsEkZ4plNQIKzZCizkQcGeBrPx8Xbx+vU0C4+ek8fOSAwEEEEAAAQQQQAABBBBwFYGXp0zW/DmzTePw5k+ucoWZAwHrCiyKj9dUG2+W1S8wUE83bmzdwegcARcT6L95s6KysopMVbdePf2w4k8Xm5RxEEDAVQUWffO1nnlivGm8sU9N0F33DHPVsZkLAQQQsKTA1198rimTJpp679evnxYvXmzJmWgaAQQQQAABBBBAAAEEEEAAAQQQQAABBBBwZwECRt356jM7AggggAACCCCAAAIIIIAAAggg4CCB5ORkTZo0Se+9957y8/PP2kWVKlV0/+iHNXjIUHkSOOSgK0ZZKwuc6UXsH7dqpQ5Vq1p5NLv1vjQhQc/s22e3/St5ep41iDToRCBpDW9veditCza2h0B6fr4uPUNw3u9r/lXNWrXsUdbp9jQCxY8mJ58KHi0MIS0MJj0RRHoipNQIJk1KTHS6/u3VkKeHh2p5exd+/58eQmorkNTXkyhSe10H9nWswP7MTN0cGWlqopKfn/6JMH/dsd1SHQEEEEAAAQQQQAABBBA4P4EP3nlb7735hmmTPrVq6fkmTc5vc85GAAEEzkPg8d279VtysmmHiY0aqX9Q0HnszKkIIFCeAv0iInQ4O7vIlvUbXKBlv/1enmXYCwEEELCbwJvTXtEnH35g2v/djz7Rfy67zG512RgBBBBAoOwCwwcP0tp/1phO/OKLLzRw4MCyb8gZCCCAAAIIIIAAAggggAACCCCAAAIIIIAAAg4VIGDUofwURwABBBBAAAEEEEAAAQQQQAABBNxbIDIyUsOHD9eaNeYnJhaXadq8uSZOnqIu3bq7NxrTI1BGgQdGDNPKFStMZ/3coYNqenuXcTf3WD7zyBF9cPiwUwxb28dHtX19FXgilPBk+OjpH0N8fZ2iV5o4LnBdRIRii73Y0/j63K+/UbsOHWEqJpCXl6fEBCN49ET4qBFGeiKI1AgkPR5MGqe42Filp6W5jV9VL68SQ0iNnwPV+DnuNo8JVxn0n5QU/XfnTtM4wSEh+nnlKlcZkzkQQAABBBBAAAEEEEAAgUKBzz+bo5cmP2fS6B4QoPdatkQJAQQQcJjAdZs2KTYnx1T/q9BQNfHzc1hfFEYAgaICfSMiFFPsd04NGzXSkl+WQ4UAAghYQuCR++/Vb7/8Yup16fLf1eCCCywxA00igAAC7iCQmJCgK3tcKOMNhU8//Pz8lJSUJOMjBwIIIIAAAggggAACCCCAAAIIIIAAAggggIC1BAgYtdb1olsEEEAAAQQQQAABBBBAAAEEEEDAJQXmzZunRx99VLGxsSXO16dvXz3+1ATVDg4pcS0LEEBAuqHXlTqwf38RCh8PD63u3BmeMwg8s2+fliYkWMbHQ1INb+8iYYS2gkiNsNJKnp6WmcuqjT64c6f+TkkxtT9+0tMadPcQq47lFH1nZWYqoTCMNK4wkDQh3vh4/HYypNQIIo2NiZYRXOoOh6+Hx6nv/UAfH5383i/+uRFS7OVh/LTgQMCxAovi4zW12N9LjI7ahobp80WLHdsc1RFAAAEEEEAAAQQQQACBchb4v++X6Ikxj5h2beXvr3lt2pRzNbZDAAEESi/Qbd06FY2Nkfy9vPRHR94kq/SKrETA/gLXbtqkuGJhwI2bNNXin362f3EqIIAAAuUg0L9Pb+3ds7vITl5eXgrftqMcdmcLBBBAAIHyEpjz8Ud67aUXTdsNHjxYc+fOLa8y7IMAAggggAACCCCAAAIIIIAAAggggAACCCBQgQIEjFYgNqUQQAABBBBAAAEEEEAAAQQQQAABBM4scOzYMU2ePFmvv/66cnNzz0pVubK/Rj34oIYMHyHjieccCCBgWyA/L09dQtvI+Hj6Ub9SJS0OC4PtDAKjtm9X+LFjLuljvEDYCCA0wkaNwMEiQaS+vgo68bVq3t4uOX9FDPV6VJTmxcSYSt3Q/yZNnfZqRbRADUnHUlMVfyKANCEu/rTP4wo/T4iPV2xMrJKTEpWfn+8WZjVPBBEXfv+fuJ3+M8D4mnFfZYKI3eLx4KghPzh8WDOPHDGVv/qaa/Tq2+86qi3qIoAAAggggAACCCCAAAJ2EVi98k/dd89Q0971fH31Xbt2dqnJpggggEBJAmtSU/XADnOo13+qV9cbzZuXdDr3I4BABQr03rRJicUCRps2b65v/+/HCuyCUggggMC5CZzp+Sohderqpz9XntumnIUAAgggYBeBO266UVs2bzbt/f3336tv3752qcmmCCCAAAIIIIAAAggggAACCCCAAAIIIIAAAvYVIGDUvr7sjgACCCCAAAIIIIAAAggggAACCCBQRoGdO3dq5MiRWrFiRYlnNm7SVBOem6zuPXqUuJYFCLijwP69e9Wvdy/T6D2qVdPbLVq4I0mpZu4bEaGY7Owia4ODg/Xll18Wfi0nJ0dHjhw54y0tLa1UdZx9UV1f3+NBpCduJz8vEkrq4+PsY1R4f4vi4zV1/35T3dB27TR/4aIK74eCZxcwwkWTk5IUH2eEjh4PHo03bsaf446HkcZGRxd+PTU11S04jYDRk0HEtXx8TgURGz8LTv/+NwJLORAoq8Cz+/bp+4QE02kj7rtfDz02tqzbsR4BBBBAAAEEEEAAAQQQcGqByIgIDRrQ39RjdW9v/dqhg1P3TnMIIOC6ApP37dN3Nv595oH69XVPnTquOziTIWBBgV4bNyq52JuztmjVSl9/v8yC09AyAgi4m8CBfft0w9VXmca+sEdPfTjnM3fjYF4EEEDAaQUOHjig66+6wtRfzZo1FRcXJy8vL6ftncYQQAABBBBAAAEEEEAAAQQQQAABBBBAAAEEzixAwCiPDgQQQAABBBBAAAEEEEAAAQQQQAABpxRYuHChHn74YUVFRZXY31W9+2jcxEmqU7duiWtZgIA7Cfz5+296cOQI08hD6tTRQ/XruxNFmWbtum6daX3Pnj31119/lWofI4Tw8OHDio6OLvx4ehjp6V9LTk4u1X7Ovqh46KARQHjyaydDSev5+jr7GOXW36a0NA3bts20X2BQbS1f/Xe51WGjihfIzc09HkB6IozU+GiEkSae+JoRRhpz5IjiYmMLg4jd4Qg2Qkd9fRXo7W0KIr28Rg13IGDGMgrcv2OH/rUR1vvq2+/o6muuLeNuLEcAAQQQQAABBBBAAAEEnFvgUNRBXXfF5aYmK3l66q9OnZy7ebpDAAGXFDial6erNmywOduHLVuqc0CAS87NUAhYVeDKDRuUkpdXpP1WbdpqwXdLrDoSfSOAgBsJrFj+q0bfO8o08dARIzVm/BNuJMGoCCCAgHMLzHj7Lb3/1pumJu+9917NmDHDuZunOwQQQAABBBBAAAEEEEAAAQQQQAABBBBAAIEzChAwyoMDAQQQQAABBBBAAAEEEEAAAQQQQMBpBTIyMvTiiy/qlVdeUVZW1ln7rOTnpxH3/1f3jBwlHx8fp52JxhCoSIG5sz7VtOenmkpObtJE19WqVZGtWKbWgcxMDYiMNPU7ePBgzZ07t1znMH6unR4+eqbP4+LilJ+fX661HbFZtdMCCI0Q0iK30+7z9/JyRHvlVjM9P1+Xrl9v2s/4b9PaLebg0XIrzEZOJZCRka74uHglFIaQxh0PJT0RSBofG6uY2BgZH5MSE13i+7s0+L4eHqrq7a0AL68it9J+zdfTszRlWOPkAjdu3qxDNv5eP++bhQpr38HJu6c9BBBAAAEEEEAAAQQQQKBsAsdSU3Vx5442T1rbpUvZNmM1AgggcB4C2QUFen7/fv1fQoJs/bbBy8NDf3bsKP4N7jyQORUBOwhctmGD0ooFjLYNC9Pn3y62QzW2RAABBMpXYPZHMzX95ZdMm77w6mvqe2P/8i3GbggggAAC5yxw/VVX6OCBA6bzV6xYoUsvvfSc9+VEBBBAAAEEEEAAAQQQQAABBBBAAAEEEEAAAccKEDDqWH+qI4AAAggggAACCCCAAAIIIIAAAgiUQmDv3r165JFH9N1335W4+oKGDfXUs8+p5yU8ubFELBa4vMALzz6jL+eZQzFntW6tsCpVXH7+cxlwdUqKHtq503TqxIkTNWXKlHPZ8rzPycvLU0xMzKkw0sOHD9sMJjXW5OTknHc9R29Q2dOzaPho8TBSHx8F+viohre3o1s9Y/1rN21SnI1r8c/mLapUqZLT9k1jjhE4ejRZCUYYaXx8sTDSOMVExyg2JlqJ8fFKTU1VQUGBY5p0gqoElDrBRTjPFoxH70Xh4cqz8Tj+ddVqBdUOPs8KnI4AAggggAACCCCAAAIIOJ9Ax5bNbf7//B+dOsmfN9NwvgtGRwi4mEB+QYHeO3xYc2NilHuWf1tsW6WK5rRu7WLTMw4C1he4ZP16ZRR7E0LjjZqMN2ziQAABBJxd4LkJT2nhgi9Nbc7/5luFgcZZVgAAIABJREFUtm/v7O3THwIIIOAWAtu2bNHAG28wzRocHKzo6Gh5eHi4hQNDIoAAAggggAACCCCAAAIIIIAAAggggAACrihAwKgrXlVmQgABBBBAAAEEEEAAAQQQQAABBFxU4Ndff9WoUaO0Z8+eEie87Mqr9MTTT6te/QYlrmUBAq4qcN/QIVr910rTeH907Ch/Ly9XHfu85vomLk4vHjhg2uPTTz/V0KFDz2vvijg5Nja2MHzUeJK3EUR68uPpXzM+z8zMrIh27F4j2NdXwT4+qmUjhDToxNeM+yv6eHDnTv2dkmIqO3POXHXv0aOi26Geiwjk5+UpMTFRCfFxio87HkZqhJImxMUVfn740CHFx8YqKSlJGenpLjJ1+Y5Ry9tbVb29FeDlVeR2+teqGfcZ605bY4Qac5y/QEJOjvps2mTayHhR0vrtO3lx0vkTswMCCCCAAAIIIIAAAgg4ocDlF3ZTUmKiqbMl7dqprq+vE3ZMSwgg4AoCxhu9zIuJ0YzDh5VZLJzQ1nyDgoP16AUXuMLozICASwn0XL9e2cW+hzt06qQ5C752qTkZBgEEXFNg6B0DtX7tWtNwqzdGyN/f3zWHZioEEEDAYgKvv/ySZn0009T12LFjNW3aNItNQ7sIIIAAAggggAACCCCAAAIIIIAAAggggAACpwsQMMrjAQEEEEAAAQQQQAABBBBAAAEEEEDAUgJZWVmaPn26pk6dqvQSwrMqVaqkoSNHafh998v4nAMBdxO49vLLdPhQVJGx/Tw9tbJTJ3ejKPW8b0VFaU5MjGn9b7/9pssvv7zU+zj7wqNHjxYGkRa/GaGkp38txUZIprPPVrw/T0k1vL11MnD0bB99PY3V53+8dvCgPo+NNW10/+iHdd9Do8+/ADsgUIJAdnb28fDRwjDS44GkJz8/cuSw4qKjFR8fXxhwkpeXh2cpBIyfD2cLJj1535kCTH09PEpRxbWXRKSl6Z5t20xDBgQEaGX4BtcenukQQAABBBBAAAEEEEDAbQX69+mtvXt2m+af26aNWhOq47aPCwZHwN4CZ3oTLFt1a3p7a3rz5mpXpYq922J/BBAoo8BF4eHKLTAig/93dOraVbM+/7KMO7EcAQQQqHgBW2+2UKVqVa1av7Him6EiAggggIBNgWsuu0RHDh823RceHq5OPL+QRw0CCCCAAAIIIIAAAggggAACCCCAAAIIIGBpAQJGLX35aB4BBBBAAAEEEEAAAQQQQAABBBBwX4GoqCg99thjWrBgQYkI9eo30OMTJurKq68ucS0LEHAVgfy8PHVq3dI0TsNKlbQwLMxVxiz3Ocbv2aNfk5JM++7bt0+NGjUq93rOvmFGRoaKh47aCiZNSEhQQbEXODr7bLb6MwICjQDSQB+fswaSVvXyOut438bH6/n9+01rruh1td54f4YVaejZhQXSjh0rDCFNSIg//jEuXvHxcYqJjlb04UOKjY1VcmKiUlJTVZCf78IS9h2NgFLpp6QkPbVnj/nvJo0aackvy+17AdgdAQQQQAABBBBAAAEEEHCQwJDbb9OGdetM1d9t0UIXVqvmoK4oiwACri4wbs8eLbfxu47T5/b39NSdderorpAQVS6nN99ydVfmQ6CiBbqvW6fi/yrftfuF+nje/IpuhXoIIIBAmQRyc3PVpU0r0zkBAdW0Mnx9mfZiMQIIIICAfQSMYFEjYNTW4QrPAbOPGrsigAACCCCAAAIIIIAAAggggAACCCCAAALWESBg1DrXik4RQAABBBBAAAEEEEAAAQQQQAABBGwI/PXXXxoxYoS2bdtWok/PSy7VU88+pwsaNixxLQsQsLrAnl27dNO1fUxjXFK9ul5v3tzq49mt/7u2btXW9HTT/jxxumTyAwcO6PTw0ejoaJvhpCXv5PwrjKBAI4i0thFG6u19PIzU11dB3t6q7eurQ1lZeunAAdMgzZq30ML/+8H5B6RDBGwIGD8HjyYnF4aQJiYk6NixYzqWmiojoDQm+oji4mKVlJhUuCY1NUUZ6enKzMxUdna2cnNyZLyQkOP8BGr5+MgIQq7m5SUj6Nj4vKq3d5E/G18L8PY+db/xZyM02RmOz2Ji9GZUlKmVrhdepI/nznOGFukBAQQQQAABBBBAAAEEECh3gdH3jtKK5b+a9n22USNdHxRU7vXYEAEEEDAEliQk6Ll9+2xieHl4aEBQkEbVq6ea3t6AIYCAEwt0tRFS3r1HD82cM9eJu6Y1BBBAQIo+ckR9Lv2PieKii/+jD2bNhggBBBBAwAkEfvj+e40f87CpE+O5uDNnznSCDmkBAQQQQAABBBBAAAEEEEAAAQQQQAABBBBA4HwECBg9Hz3ORQABBBBAAAEEEEAAAQQQQAABBBBwCgEjsOrtt9/WpEmTlJaWdtaefHx81KpNW909bLg6d+uq2sEhTjEDTSBQ3gK//fKLHrn/XtO2I+rW1X316pV3OZfZ78qNG5VSLASvWbNm2rVrl8vM6OhBToaQxsTE6NChQ7IVRGqElbrq8fy0V9W5WzfVq9/AVUdkLgTOKJCRkV4YSGqEkxpBpcYtIT5eCQnxSk5KUkryUaWkHNWx1GNKT08rElKak52tvLw85efnI3yOAqUNKDVCSwuDSk/cyiug9JWDB7UgNtbU/YDbbtMzz794jlNxGgIIIIAAAggggAACCCDg3AJPjx+nxQu/MTV5f716Gl63rnM3T3cIIGBZgcz8fP1n/Xqb/S8KC1ODSpUsOxuNI+AuAvkFBeoeHm4at8fF/9EMwvnc5WHAnAhYVmDL5s2646YbTf3fcNMATX1lmmXnonEEEEDAlQRemvKcPp8zxzTSDz/8oD59zG9q7kqzMwsCCCCAAAIIIIAAAggggAACCCCAAAIIIOAOAgSMusNVZkYEEEAAAQQQQAABBBBAAAEEEEDATQSMsLrx48dr9uzZpZ44MChIbUJD1TY0TG0Kb6GqW79+qc9nIQLOKjD7o5ma/vJLpvZeaNJEvWvVcta2HdpXdn6+etp4wW2vXr30888/O7Q3dyyemJiok2GkZ/toBBVa8QgOCVGnrl3VqUtXde7aVS1atZanp6cVR6FnBCpUoKCgQOnp6UpNSdGRw4cUFxtbGFKamJBQGFJ6NDlZKSkpOnYstTDMNCM9Q1mZmcrKylJOzv9CSo19OEov4OvpWSR01AgfLR5Eerav+Xp46NFdu/TH0aOmomOffEp3DRte+mZYiQACCCCAAAIIIIAAAghYSODVF1/QZ598bOr4ltq19UTDhhaahFYRQMBqApdu2KD0vDxT2ys7dZIf/xZttctJv24okFtQoItsBIxefOmleu/jT91QhJERQMBKAitXrNADI4aZWh753wf04JhHrTQKvSKAAAIuK2AEQRuB0MUP4/kWAQEBLjs3gyGAAAIIIIAAAggggAACCCCAAAIIIIAAAu4iQMCou1xp5kQAAQQQQAABBBBAAAEEEEAAAQTcSGDNmjUaPny4IiMjz2nq6tVrqG3Y8bBR49Y6NEwNGzU6p704CQFHCUyZNEFff/GFqfxnbdqojb+/o9py6ro70tM1aOtWU4/33nuvZsyY4dS9u3Nzqampp4JIDx8+XPi5ETh96NChIgGlycnJTs1UpWpVdezcWf1uulnXXH+9U/dKcwi4goARMBp9+HDhz4v42FjFF4aUxis5MVHJR5MLA0xTU1KVnpam9PQ0ZWZmKjsruzCkNDc3V/n5+a7A4BQzvPvRJ/rPZZc5RS80gQACCCCAAAIIIIAAAgiUt8BH77+nt6e/Ztr2iho1NK1Zs/Iux34IIIDAKQHj9x3G7z2KHx+2aqXOVasihQACTi5wpjdGvOTyK/TOzI+cvHvaQwABdxf4buFCTRr/uInhmedf0IDbBro7D/MjgAACDhcw3qD1ovZhpuc9hIWFKSIiwuH90QACCCCAAAIIIIAAAggggAACCCCAAAIIIIDA+QsQMHr+huyAAAIIIIAAAggggAACCCCAAAIIIOCEAkbo04cffqgnnnhCR48ePe8OqwYEqHXbtmoT+r/g0cZNmsrT0/O892YDBOwhMOKuwfr3779NW//RsaP8vbzsUdLye/6WnKzHd+82zfHiiy8W/izhsL7A3r17FR0drZNBpKd/bgSTGrfY2FiHDmr8d+X1997X5Vf1cmgfFEcAgZIF0tLSlJKcrNjYGMUZIaVxcUpKSFBiYmLh3z9Tjh7VsdRUpR07poyMdGVmZMh4oU5OTk7hjeO4wMJlP6hZixZwIIAAAggggAACCCCAAAIuKfD1F59ryqSJptk6Va2qma1aueTMDIUAAs4h8MqBA1oQF2dqZuwFF+j24GDnaJIuEEDgjAIZ+fm6ZP160/3G74/enPEBcggggIBTC8z6aKZef/klU49vvP+BrujF78Gd+uLRHAIIuIXA2jVrNPzOQaZZR40apQ8+4O+abvEgYEgEEEAAAQQQQAABBBBAAAEEEEAAAQQQcHkBAkZd/hIzIAIIIIAAAggggAACCCCAAAIIIODeAgkJCZowYUJh2GhBQUG5YlSu7K9WbduoTWjo8eDRtqFq3qKFPAlvLFdnNjs3gd6XXKyY6OgiJ/t7euqPTp3ObUM3OGt+TIymR0WZJl2wYIFuvfVWNxBgxJMChw4dKgwbPf12MpQ0JiZGxv3GzV6Hj4+PZs6Zq05du9qrBPsigICTCCTExys1NUVHk5KVkBCv2JgYGV9LSkpUSvJRHT2afDykNC1NGenpyjgZUpqdrby8PCeZ4vza+CciUpX8/M5vE85GAAEEEEAAAQQQQAABBJxU4Kf/W6bHRz9k6q5p5cpa0Latk3ZNWwgg4AoC/6am6v4dO0yj9AsM1NONG7vCiMyAgEsLpOXl6bING0wzXtm7t15/932Xnp3hEEDA+gLTX35Jsz+aaRpk9pdfqWPnztYfkAkQQAABiwt89P57env6a6YpZs2apSFDhlh8OtpHAAEEEEAAAQQQQAABBBBAAAEEEEAAAQQQMAQIGOVxgAACCCCAAAIIIIAAAggggAACCCDgFgIbN27U8OHDtW7dOrvOW6lSJbVo1fpE6Gio2oa1U/OWLWWExXEgUFEC2dnZ6hbaxlSuiZ+fvgoNrag2LFfnlQMHtCAuztT3v//+q64EPVruelZEw7GxsYUhpNHR0TICSE9+PBlMunfvXsXFxSk3N7fM7VSpUkXzv12kxk2alvlcTkAAAfcRMAJIU1NSlZqSorRjx5SYmKCEuDgZIfvJyclKSkxQytGjp0JK09PSlHkipNT4+4KjD+PvyGu3bHN0G9RHAAEEEEAAAQQQQAABBOwm8M/q1Rp5952m/UN8fbW0XTu71WVjBBBAIDM/X/9Zv94E0crfX/PamH+HhBgCCDiXQEpenq60ETB69TXX6tW333GuZukGAQQQKCYwafzj+m7hQpPLkl+Wq2GjRnghgAACCDhY4MGRI/Tn77+ZutixY4datGjh4O4ojwACCCCAAAIIIIAAAggggAACCCCAAAIIIFAeAgSMlocieyCAAAIIIIAAAggggAACCCCAAAIIWEZg//79hSGjxi08PFxGcKARwGTPw9vbuzBktE1oWGHwaNuwMLVs3UZGGCkHAvYQ2LFtm269oa9p6ytq1NC0Zs3sUdIl9nx41y79dfSoaRYjIDIoKMglZmSIihcoKCjQ3Llz9fTTT2vfvn2FT8Tv1q2bVq5cqQMHDpy1odrBIfr8229lfORAAAEE7CGQlpZWGD5qBJQat2PHUpWSkqKkxEQlJSQoMTFRyUlJp91/TOnp/wspzcvLO6+2AoOCtHz1mvPag5MRQAABBBBAAAEEEEAAAWcW2L51i27rd4OpxQAvL/3WsaMzt05vCCDgAgJGOKERUnj64e3hoVWdO8vTBeZjBARcWSA5N1e9Nm40jdinb1+98sZbrjw6syGAgAsIPDBimFauWGGa5K/wDaoaEOACEzICAgggYG2Bnh3by3iuwOlHYGCg4uPjrT0Y3SOAAAIIIIAAAggggAACCCCAAAIIIIAAAgicEiBglAcDAggggAACCCCAAAIIIIAAAggggIDbCxw8ePBU4KgRPGqEjhqBgvY8PL281LRZs8Kw0cLg0bahah3aVpUr+9uzLHu7icAvP/6gxx58wDTtffXqaUTdum6iUPYxb4mM1L7MzCIn+vn5KSMjo+ybcQYCxQRycnL0/vvva8aMGdqyZUvhvcZ/f37++WcNHz78jF6NmzTV/G8XqUqVKpgigAACTieQlZV1PKA09URA6Ymw0pSU1MKwUiOk1AgrTU5OUsrRo0o98fX09HRlZmToxgE3a+KUqU43Fw0hgAACCCCAAAIIIIAAAuUlEH3kiPpc+h/Tdj4eHlrduXN5lWEfBBBAwKbA8O3btfHYMdN9n7dtqxaVK6OGAAJOLJCYk6PemzaZOrzuhn56cfrrTtw5rSGAAALSHTfdqC2bN5so1m3dLuNNmjkQQAABBBwnsGf3Lt10TR9TA/369dPixYsd1xiVEUAAAQQQQAABBBBAAAEEEEAAAQQQQAABBMpVgIDRcuVkMwQQQAABBBBAAAEEEEAAAQQQQAABVxE4dOhQkdBRI3j0yJEjdh3P09NTDRs1PhE6GloYPGoEkFapWtWuddnc9QQ++WCG3nx1mmmwl5s21VU1a7rewOU0Uc/165Wdn19ktw4dOmjDhg3lVIFtEJDS0tJMYaHx8fHq2rWr9u/fb5OoU9eumjlnrnx8fCBEAAEEEEAAAQQQQAABBBBAAAEEELCQgPHmChe2D7PZ8b9dusjDQrPQKgIIWE/gg8OHNdPG7zefa9xYfQMDrTcQHSPgRgJxOTm61kbA6PX9b9Lz0151IwlGRQABKwoMv3OQ1q5ZY2p92lvvqPe111pxJHpGAAEEXEbg268W6NmnnjTN89JLL2n8+PEuMyeDIIAAAggggAACCCCAAAIIIIAAAggggAAC7i5AwKi7PwKYHwEEEEAAAQQQQAABBBBAAAEEEECg1ALR0dGm0NGoqKhSn3+uCy9o2LAwbLRNqBE6Gqq27dqpevUa57od57mBwDNPPqFFX39lmnR+27ZqWbmyGwiUfcT4nBxdY+NFejfeeKMWLVpU9g05A4EyCuzatUs9evSQETZq67j8ql564/0Z8vAgdqKMtCxHAAEEEEAAAQQQQAABBBBAAAEEHCrQtW1r5eTkmHr4pUMH1fD2dmhvFEcAAdcWWJ2Sood27jQNOSgkRI82aODawzMdAhYXiMnOVt+ICNMUNw64WZNffsXi09E+Agi4usDCBV/quQlPmcYMbddO8xfy/AtXv/7MhwACzi1wpucV/vHHH7rkkkucu3m6QwABBBBAAAEEEEAAAQQQQAABBBBAAAEEECi1AAGjpaZiIQIIIIAAAggggAACCCCAAAIIIIAAAmaB2NhYU+jogQMH7E5Vt169E4Gjx4NHQ9u1V63AQLvXpYA1BO6543aFr/3X1Oyqzp3lSzihzYu46dgxDdu+3XTfmDFjNH36dGtceLq0vEB4eLguvvhiZWZm2pzl9jvv0pPPPGv5ORkAAQQQQAABBBBAAAEEEEAAAQQQcCeBXhf3VFxsjGnkb0JD1cjPz50omBUBBCpYYEtamu7ets1UtWtAgGa0bFnB3VAOAQTKInA4O1v9bASM3nTrbXr2hRfLshVrEUAAgQoXSE9P1+XduyorK6tIbePNNP9cG66AatUqvCcKIoAAAggcF+jfp7f27tldhMPb21upqany49+peJgggAACCCCAAAIIIIAAAggggAACCCCAAAIuI0DAqMtcSgZBAAEEEEAAAQQQQAABBBBAAAEEEHAWgfj4eBkhcevWrTt127dvn93bC6odfCJ0NFRtQsPUNixMderWtXtdCjifwFU9L1J8XFyRxqp6een3jh2dr1kn6WhZYqKe3rvX1M1bb72lhx56yEm6pA13EFi2bJn69eunvLw8m+M+Mm687hk5yh0omBEBBBBAAAEEEEAAAQQQQAABBBBwCYGb+16rXTt2mGaZ3qyZLq1RwyVmZAgEEHBOgRHbt2vDsWOm5oxwYyPkmAMBBJxXICorS/03bzY1eMvtt2vSlOedt3E6QwABBE4IjHtktH5cutTkMfqxsRp+3/04IYAAAgg4QCAtLU09O7Y3Ve7evbvWrFnjgI4oiQACCCCAAAIIIIAAAggggAACCCCAAAIIIGAvAQJG7SXLvggggAACCCCAAAIIIIAAAggggAACCJwmkJiYaAod3bNnj92NatSsWRg2GlQ7SF27X6iQOnUUUqdu4ccqVavavT4FKl4gOztb3ULbmAo3r1xZX7RtW/ENWaTiR0eOaMbhw6ZulyxZouuvv94iU9CmqwjMnj1bQ4cOPeM40956W72vvc5VxmUOBBBAAAEEEEAAAQQQQAABBBBAwKUF/jv8Hv31xx+mGUfWrat769Vz6dkZDgEEHCfwd0qKHty502YDzzZurOsDAx3XHJURQKBEgQOZmRoQGWlad9ugwZrw3OQSz2cBAggg4GiBP3//TQ+OHGFqw3ij5B//WOno9qiPAAIIuKXAmX42P/LII3r99dfd0oShEUAAAQQQQAABBBBAAAEEEEAAAQQQQAABVxUgYNRVryxzIYAAAggggAACCCCAAAIIIIAAAgg4vUBycnKR0NHw8HDtPMML/ewxjL+//6mwUSNwNLgwfPR/t+CQOqpZq5Y9SrOnHQW2bdmigTfeYKpwdc2aerFpUztWtvbWk/ft03cJCaYhIiMj1ZZgVmtfXIt2//TTT2vKlCk2u/fy8tKMT2ere48eFp2OthFAAAEEEEAAAQQQQAABBBBAAAH3EXjz1Wn65IMZpoEvDAjQuy1bug8EkyKAQIUJ5BcU6JqICCXm5JhqtvT31/w25jeqq7DmKIQAAqUS2JuZqVttBIzecdfdeuLpZ0q1B4sQQAABRwrk5+Xpyp4XKSkx0dTGst9+V/0GFziyPWojgAACbinw9vTX9NH775lmX7BggW699Va3NGFoBBBAAAEEEEAAAQQQQAABBBBAAAEEEEDAVQUIGHXVK8tcCCCAAAIIIIAAAggggAACCCCAAAKWFDh69KjWr1+vdevWnQof3bFjhwoKChwyj6+vr4JDQs4aRBpUO1geHh4O6Y+iZoEfly7VuEdGm+54qH59DalTB7IzCIzasUPhqammezMyMuTn54cbAg4RGDp0qGbPnm2zduXK/pr79TdqTgiFQ64NRRFAAAEEEEAAAQQQQAABBBBAAIHSCvz0f8v0+OiHTMuDfXy0rH370m7DOgQQQKDUAvNjYjQ9Ksrm+lmtWyusSpVS78VCBBBwjMDujAwN3LLFVHzwkKEaN3GSY5qiKgIIIFBGgWnPT9XcWZ+azup/y6167sWXyrgbyxFAAAEEzldg+J2DtHbNGtM2hw4dUr169c53e85HAAEEEEAAAQQQQAABBBBAAAEEEEAAAQQQcCIBAkad6GLQCgIIIIAAAggggAACCCCAAAIIIIAAArYEUlNTT4WOngwe3bZtm8NCR4v36OXlpdrBwQoOqaOQOqff6h4PJ61rfK2ujHUc9hf48L139e7r002FXm3WTJfXqGH/Bixa4fqICEVnZxfpPiQkRNHR0RadiLZdQSAvL0/XXHONfvnlF5vjBAYFad4336ouT/J3hcvNDAgggAACCCCAAAIIIIAAAggg4KICB/bv1w29rjRN5+XhoTWdO7vo1IyFAAKOEkjLy9PVmzYpOz/f1ELvmjX1QtOmjmqNugggUAaBHRkZGmQjYPSuYcM19smnyrATSxFAAAHHCWzbskUDb7zB1EBlf3+t3rCJNzN23KWhMgIIuKFAfn6+LmofpqysrCLTX3DBBTpw4IAbijAyAggggAACCCCAAAIIIIAAAggggAACCCDg2gIEjLr29WU6BBBAAAEEEEAAAQQQQAABBBBAAAEXFUhLSzsVOhoeHi4jeHTr1q0yngjqjIeHh4dqBQYWBpCeKYi0Tr16qlSpkjO2b6meJo4bqyXffmvqeUHbtmpaubKlZqmoZvMLCtQ9PNxUrkePHlq1alVFtUEdBGwKGD/vjcdiRESEzfsbXHCB5i1cpBoECPMIQgABBBBAAAEEEEAAAQQQQAABBJxW4ML2YcrMyDD1tzgsTPX5d3GnvW40hoAVBabs36/F8fGm1n09PPRdu3YK8vGx4lj0jIDbCWxLT9edW7ea5h46YqTGjH/C7TwYGAEErCtw0zV9tGf3LtMAM+d8pu49elp3MDpHAAEELCYQGRGhQQP6m7oeOHCgvvjiC4tNQ7sIIIAAAggggAACCCCAAAIIIIAAAggggAACJQkQMFqSEPcjgAACCCCAAAIIIIAAAggggAACCCBgEYH09HRt2LBBJwNHjdDRLVu2KC8vzyITSNWqVy8MIT1+q6vgkJAifza+XjUgwDLzOKLRu2+7RRvXrzeVXtW5s4wXj3KYBaKystR/82bTHYMGDdK8efMgQ8DhAjExMbrwwgu1f/9+m720bttWcxZ8TUizw68UDSCAAAIIIIAAAggggAACCCCAAAK2BYYNukPr/v3HdOczjRvrhsBA2BBAAIFyETiYlaUBmzerwMZuw+vW1f316pVLHTZBAAH7C2xJS9Pd27aZCg279z49PPZx+zdABQQQQKCcBGZ9NFOvv/ySabcLe/TUh3M+K6cqbIMAAgggUJLA/Dmz9fKUyaZlb775pkaPHl3S6dyPAAIIIIAAAggggAACCCCAAAIIIIAAAgggYDEBAkYtdsFoFwEEEEAAAQQQQAABBBBAAAEEEEAAgbIIZGZmFoaOHjhwQFFRUYW3Q4cOnfr88OHDys3NLcuWDl9bubK/guuYg0ePh5HWLQwkreXGL8i+rHtXJSclFblO1by9tbxDB4dfO2dtYE1Kih7YudPU3oQJEzR16lRnbZu+3Exg165d6t69u5KKfX+JK1/zAAAgAElEQVSfZBj75FO6a9hwN1NhXAQQQAABBBBAAAEEEEAAAQQQQMAaAtOen6q5sz41NXtdYKAmN25sjSHoEgEEnF5g2Pbt2nTsmKnPIB8fLQoLk5+np9PPQIMIIHBcICItTffYCBi99vob9NLrb8CEAAIIWEYgKTFRV1zUXQUFRSPQvby8tHpjBG+iaZkrSaMIIGB1gXGPjNaPS5eaxvj333/VtWtXq49H/wgggAACCCCAAAIIIIAAAggggAACCCCAAALFBAgY5SGBAAIIIIAAAggggAACCCCAAAIIIICAGwsYT+CPiYkxBY+eHkJ68OBBGUGlVjp8fHwUHFLntCDS48Gjxu1kEGnt4GB5utgLKdPS0tSzY3vTpWrl7695bdpY6RJWaK8L4+P1wv79ppoff/yxhg0bVqG9UAyBswn8/fffuuKKK2z+TO7QqZPmLPgaQAQQQAABBBBAAAEEEEAAAQQQQAABJxRY8u23mjhurKmzppUra0Hbtk7YMS0hgIDVBNampuq+HTtstv1c48bq68Zvzme1a0m/CBgCBzIzNSAy0oTR98b+euHV10BCAAEELCVw39AhWv3XSlPPT099XjcPvN1Ss9AsAgggYFWBPpf+R9FHjhRp38/PT8bzDV3tOZRWvUb0jQACCCCAAAIIIIAAAggggAACCCCAAAIIlKcAAaPlqcleCCCAAAIIIIAAAggggAACCCCAAAIIuKhAUlLSWUNIjUBSY42VDk8vLwUFBSmkzvHw0cLg0br/CyI9HkhaV97e3pYZK3LTJg26+SZTv9fWqqUpTZpYZo6KbvSdQ4c0KzraVHb58uWFYY4cCDiTwLJly9S3b1+bLf266m8F1a7tTO3SCwIIIIAAAggggAACCCCAAAIIIICApF07dujmvteaLPy9vPRHx44YIYAAAuclkF9QoGsjIpSQk2Pap6W/v+bzJnTn5cvJCDhCwPi+vmj9ehkfTz/C2nfQvG8WOqIlaiKAAALnLLB08SI9NfYx0/lNmzXXtz/8eM77ciICCCCAQOkE4mJj1OvinqbFl112mX7//ffSbcIqBBBAAAEEEEAAAQQQQAABBBBAAAEEEEAAAUsJEDBqqctFswgggAACCCCAAAIIIIAAAggggAACCDivQHp6uoyg0aioqFMfi38eExOjgmIvgnLeiSQPDw/VqFmzMIC0SBDpiVDSkLp1VLduPVXy83OKMZZ+t1hPPfaoqZdHGzTQoJAQp+jRGZt4cs8e/WwjIHffvn1q1KiRM7ZMT24u0KBBg8Kfs8WPcRMnafCQoW6uw/gIIIAAAggggAACCCCAAAIIIICA8wnk5+erW2gb5ebmmppb3bmzfDw8nK9pOkIAAcsIfBYTozejomz2O6t1a4VVqWKZWWgUAQT+JzBg82YdyMoqQlKlShWt2rAJJgQQQMBSAllZWbq8e1cZzysqfvy+5l/VrFXLUvPQLAIIIGA1gZ+WLdXjD482tf3kk0/qhRdesNo49IsAAggggAACCCCAAAIIIIAAAggggAACCCBQCgECRkuBxBIEEEAAAQQQQAABBBBAAAEEEEAAAQQQKB+BnJwcHTlypDCE9ExBpEZonq0XWZdPB/bZJaBaNQWHhJwKITUCSYv/uVr16vYpftqu77/1pma8/ZapzuvNm+uSCqhv9wHtVODubdu0JS2tyO5eXl6WexzaiYdtnVBg0aJFuummm0ydderaVbM+/9IJO6YlBBBAAAEEEEAAAQQQQAABBBBAAIHBNw/Q5k0bTRAftWypjgEBACGAAALnJJCWl6deGzcqx8Yb/PWuVUsvNGlyTvtyEgIIOF7gkV27tPLoUVMjhPE5/trQAQIIlF1g0vjH9d3ChaYTh917rx4eO67sG3IGAggggECpBV6ZOkXzZs8yrV+yZImuv/76Uu/DQgQQQAABBBBAAAEEEEAAAQQQQAABBBBAAAHrCBAwap1rRacIIIAAAggggAACCCCAAAIIIIAAAgi4hUBBQYFiY2PPGkJ68OBBZWRkWMqjkp+fjODR4+Gjxz8ev9U98bUQBQYFycPD45znevLRMVq25DvT+d+EhqqRn9857+vqJxovvE3OzS0yZtOmTbV7925XH535LCpghDVXr17d9HPQ+Pnxy1+rFVS7tkUno20EEEAAAQQQQAABBBBAAAEEEEDAdQWmPj1JX30+3zTg0Dp19GD9+q47OJMhgIBdBZ7Zt09LExJMNXw9PPRdu3YK8vGxa302RwAB+wlMj4rS/JgYU4HZXyxQxy5d7FeYnRFAAAE7CPyzerVG3n2naecaNWtqxT9r7VCRLRFAAAEETgoMuvkmRW7aZAJJSUlRAG96wwMFAQQQQAABBBBAAAEEEEAAAQQQQAABBBBwSQECRl3ysjIUAggggAACCCCAAAIIIIAAAggggAACri+QlJSkQ4cOnTWI1FhjpcPb21u1Q0LOHkQaHCxPLy+bY9l6MrARV7qmc2d5nkdwqZUMy9prdn6+eq5fbzqtV69e+vnnn8u6HesRqDCBwYMHa/58cyDFE08/ozvuurvC+qAQAggggAACCCCAAAIIIIAAAggggEDpBL7+4gtNmTTBtLhLQIA+aNmydJuwCgEEEDhN4GBWlgZs3qwCGyoj6tbVffXq4YUAAhYW+DouTi8dOGCa4LmXXlb/m2+x8GS0jgAC7ihgvNlw70suVqyN4OTPv12stmFh7sjCzAgggIDdBbKystSjQzvl5eUVqdWqVStt27bN7vUpgAACCCCAAAIIIIAAAggggAACCCCAAAIIIOAYAQJGHeNOVQQQQAABBBBAAAEEEEAAAQQQQAABBBCoAIGMjIzCANKzBZFGR0fLeCGDVQ5PT0/VCgxSSN06p4JIQ+rUVXBIiJ567FHTGDW9vfVzhw5WGa/C+9yZkaE7tmwx1R05cqQ+/PDDCu+HggiUVmDx4sXq37+/aXmXbt31yfzPS7sN6xBAAAEEEEAAAQQQQAABBBBAAAEEKkggMiJCgwaY/z0nyMdHP7RvX0FdUAYBBFxJ4K6tW7U1Pd00kvFzZVFYmPw8PV1pXGZBwO0E/klN1X937DDNPeze+/Tw2MfdzoOBEUDA+gJvvfaqPp7xvmmQXn2u0WvvvGv9AZkAAQQQcEKBtf+s0fDBg0yd3XPPPfrkk0+csGNaQgABBBBAAAEEEEAAAQQQQAABBBBAAAEEECgPAQJGy0ORPRBAAAEEEEAAAQQQQAABBBBAAAEEEEDAsgK5ubk6fPhwiUGkxjorHqFVqmh269ZWbL1Cel6RnKzHdu821XrhhRf05JNPVkgPFEHgXARycnIUGBio1NTUIqd7eHhoxb9rVb16jXPZlnMQQAABBBBAAAEEEEAAAQQQQAABBOwkYPwbc7fQNsrPzy9SwcvDQ2s6d7ZTVbZFAAFXFViTmqoHbAQPGvNObtxY1wUGuurozIWA2wjEZGerb0SEad6revfR9HffcxsHBkUAAdcROBR1UNddcblpoEqVKunvjRHy9PJynWGZBAEEEHASASPY2Qh4Ln7MnDlTI0aMcJIuaQMBBBBAAAEEEEAAAQQQQAABBBBAAAEEEECgvAUIGC1vUfZDAAEEEEAAAQQQQAABBBBAAAEEEEAAAZcTKCgoUGxs7FlDSA8ePKiMjAxLzF7Fy0v1fX1Vr1Il1TduJz4v/LOvryp5elpijvJocn5srKYfPGja6osvvtDAgQPLowR7IGA3gTvvvFPz5s0z7f/Us89p4OA77VaXjRFAAAEEEEAAAQQQQAABBBBAAAEEzk3g1hv6ase2baaTv2/XTnV8fc9tU85CAAG3EyiQ1HvjRiXZeHO8lv7+mt+mjduZMDACrirQMzxc2QXGd/3/jhatWunr75e56sjMhQACLi4waEB/RdoIT37tnXfVq881Lj494yGAAAIVL/DQqJH647flpsKRkZFq27ZtxTdERQQQQAABBBBAAAEEEEAAAQQQQAABBBBAAIEKESBgtEKYKYIAAggggAACCCCAAAIIIIAAAggggAAC7iCQnJx81hDSQ4cOKTEx0ekpAn18zhhAWsfHR54eHk4/Q2kbnHbwoL6MjTUtX7Nmjbp3717abViHgEMEFi9erP79+5tqd7voIn30mTl41CFNUhQBBBBAAAEEEEAAAQQQQAABBBBA4JTApPGP67uFC00iQ+rU0UP16yOFAAIIlEpgdnS03j50yObaWa1bK6xKlVLtwyIEEHB+gTu2bNHOYm9y6evrq38jtzp/83SIAAII2BD4fM4cvTTlOdM9YR06aN7X5v9XAhEBBBBA4PwEenZsr7S0tCKbBAQEKCUl5fw25mwEEEAAAQQQQAABBBBAAAEEEEAAAQQQQAABpxYgYNSpLw/NIYAAAggggAACCCCAAAIIIIAAAggggICrCWRkZMgIGo2KijpjGGl0dLQKCgqcdvR6lSqpga+v6laqpPrGzddXxteMj7V8fJy2b1uNPbp7t/5ITjbdFRcXp6CgIEvNQrPuJ5CTk6PAwEClpqYWGd7Dw0Mr/l2r6tVruB8KEyOAAAIIIIAAAggggAACCCCAAAJOLDB/zmy9PGWyqUN/Ly/90bGjE3dOawgg4CwCaXl56rVxo3Js/B6pT61aer5JE2dplT4QQKAcBMbv2aNfk5JMO/2w4k/VrVevHCqwBQIIIFCxAqkpKfpPl06mot7e3lq3dXvFNkM1BBBAwMUF9u3doxt7X22a8tprr9WyZctcfHrGQwABBBBAAAEEEEAAAQQQQAABBBBAAAEE3FuAgFH3vv5MjwACCCDw/+zdCZxN9f/H8ffsGDPZahDDVPZlooVUEmVLhBB+lqSNfhWVSihLQmWLiPwsUSjSSIm00SbL2PcZ69hmxjBmxuz/x5nS38y5s987c5fXeTzmcY37/X6W57mJued+DgIIIIAAAggggAACCCCAAAII2KFASkqKTp8+neMQUmNIqTFc0N6Oku7u/w4bzRg6eu0AUh8fGc/b09F9716FJSRkKqlEiRIyBsFyIOAIAn369NHixYtNpY4cO06PPtbTEVqgRgQQQAABBBBAAAEEEEAAAQQQQMBlBHZs366+3R+12O/ooCA9VK6cy1jQKAIIFEzg9bAwrbcwbNDbzU0hDRqogoPdCK5gCuxCwHUEZp46pflnzpga/mjhIjVtdrfrQNApAgg4lUBwjZst9rP9wCG529k1JU4FTzMIIOByAqtWfKE3X3vV1PfYsWM1YsQIl/OgYQQQQAABBBBAAAEEEEAAAQQQQAABBBBAwJUEGDDqSmebXhFAAAEEEEAAAQQQQAABBBBAAAEEEEDAaQTS09N17tw5GYNGDxw4oPXr1ys8PDxjKGlUVJQuX75slwNIy3h6ZgwdreztrSo+Pqp0zQDSqj4+RX5+7t6+XYlpaZnyBgcHKzQ0tMhrISECBREICQlRp06dTFuND5UaHy7lQAABBBBAAAEEEEAAAQQQQAABBBCwL4GBfXrrrz/+MBVVyt1daxs2VCkPD/sqmGoQQMBuBI4nJqrr7t1Kt1DRk5Uq6enKle2mVgpBAAHrCKyOitLoo0dNwYa/NVo9ev/HOkmIggACCBSxwMv/fU7r135ryvrTn3+pLDddKOKzQToEEHBmgdFvDNfK5ctMLW7YsEEtW7Z05tbpDQEEEEAAAQQQQAABBBBAAAEEEEAAAQQQcHkBBoy6/EsAAAQQQAABBBBAAAEEEEAAAQQQQAABBBBwVoHU1FSdOHEiY/BoWFhYxuO1vz579qxdte7u5qYALy9V/mfoaMYg0msGkJb38pKbFSuOTk5W6507TRGNYY2rVq2yYiZCIWA7geTkZJUvX16xsbGZkrh7eOinPzfruuvK2C45kRFAAAEEEEAAAQQQQAABBBBAAAEE8i1w8sQJdWr9gFJSUkx7Hy5fXm9Wr57vmGxAAAHXEOi5d68OJSSYmq3g5aVV9eurhLu7a0DQJQIuJLDz8mUNOHDA1HHvfv01bMRIF5KgVQQQcCaBt4a/ri8/X25qafX3PyiwWjVnapVeEEAAgWIV6NyujcIOH85Ug7u7u+Li4lSiRIlirY3kCCCAAAIIIIAAAggggAACCCCAAAIIIIAAArYVYMCobX2JjgACCCCAAAIIIIAAAggggAACCCCAAAII2K1AQkKCafjotQNIsw4sLO5GfNzdVdnb2+IAUmMYqa+HR75K3BUXp8f37zftefHFFzVlypR8xWIxAsUp0LdvX33yySemEt58e7y6dO9RnKWRGwEEEEAAAQQQQAABBBBAAAEEEEDAgsD099/TvNmzTM8YN1j6rG5d3VKyJG4IIIBAJoHfLl7U81kGw1xdMKZ6dbUvXx4xBBBwQoGYlBQ9sGOHqbN77rtPMz/+nxN2TEsIIOAKAu9PeEeL5n1savXTlatUr0EDVyCgRwQQQMDmAsYQ0Wa3NjTladSokbZt22bz/CRAAAEEEEAAAQQQQAABBBBAAAEEEEAAAQQQKF4BBowWrz/ZEUAAAQQQQAABBBBAAAEEEEAAAQQQQAABuxWIiopSWFhYxhDSq19Xvz9+/LiSkpLsqnZ/T0/deHUAqY/P///a21uVfHzk5WZ8PP//j++io/VGeLiph2nTpun555+3q94oBoGcBFavXq2OHTualtx1z72aPX8BeAgggAACCCCAAAIIIIAAAggggAACdiaQeOWKOrZ+QGdOnzZVZtxM6av69e2sYspBAIHiFEiX1GrHDl1KSTGVUbNUKX1ap05xlkduBBCwsUDz0FDFp6ZmylI1MFBfb/jRxpkJjwACCNhGYM7MGZo51XzT1zkLP1GTZs1sk5SoCCCAgIsJbPzpJz335BOmrgcPHqwZM2a4mAbtIoAAAggggAACCCCAAAIIIIAAAggggAACrifAgFHXO+d0jAACCCCAAAIIIIAAAggggAACCCCAAAIIWEXAGDJqDB41ho4ePXr032GkxvenLXww3ipJCxHkBi8vGR/ON4aNVvHx0e64OP128aIpojGssUOHDoXIxFYEilYgOTlZ5cuXV2xsbKbE7h4e2rR1u3x9fYu2ILIhgAACCCCAAAIIIIAAAggggAACCOQq8OP33+vFZ5+2uO7VwEB1u/76XGOwAAEEXEPgo9OnNTciwmKzC2rXVn1+BuwaLwS6dFmBfvv3a09cnOk9oK179sl4L4gDAQQQcDSBzxYt0oSxo01lvz9jph5o09bR2qFeBBBAwC4FZkyZrLkfzjTVtmTJEvXq1csua6YoBBBAAAEEEEAAAQQQQAABBBBAAAEEEEAAAesJMGDUepZEQgABBBBAAAEEEEAAAQQQQAABBBBAAAEEEPhHIDExMWP46LVfxuDRq9/HxMTYrdXu3btVr149u62PwhCwJNC3b1998sknpqdGvzNBjzzaDTQEEEAAAQQQQAABBBBAAAEEEEAAATsUGDxwgDb9/LOpMm83N30XHCw/hobZ4VmjJASKViAuNVUtd+xQanq6KXHbcuU0LiioaAsiGwIIFLnAqPBwfRMdbcr71br1qh50U5HXQ0IEEECgsAJfr/pSb7zysikM720XVpb9CCCAwP8LDOzTW3/98YeJxLh2r3r16lAhgAACCCCAAAIIIIAAAggggAACCCCAAAIIOLkAA0ad/ATTHgIIIIAAAggggAACCCCAAAIIIIAAAgggYI8CxoDRaweOXvvro0ePyhhQWlxHQkKCSpQoUVzpyYtAgQS+/vprPfzww6a999x3n2Z+/L8CxWQTAggggAACCCCAAAIIIIAAAggggIBtBc6cPq2HH2ippKQkU6JWZctq4k0MDbPtGSA6AvYv8PKRI/rJwk3bjEHEIQ0aqIKXl/03QYUIIFAogY9Pn9bsiAhTjOkfzdF9LVsVKjabEUAAgeIQ+GnD93rhmadNqf879CUNfHZQcZRETgQQQMCpBNLS0tS0YX3T9Xfly5dXZGSkU/VKMwgggAACCCCAAAIIIIAAAggggAACCCCAAAKWBRgwyisDAQQQQAABBBBAAAEEEEAAAQQQQAABBBBAwO4ETp48qfDw8H+/jAGkxuBR49F4zlZHQECAzpw5Y6vwxEXAZgLJyckyPggQGxtryvFb6E75+vraLDeBEUAAAQQQQAABBBBAAAEEEEAAAQQKLvDRjA/04bSpFgMsqlNHdUuVKnhwdiKAgEMLnExM1CO7d1vs4clKlfR05coO3R/FI4BA3gTWXbig4WFhpsUvvfa6+j4xMG9BWIUAAgjYkcDWvzZrQK+epop69+uvYSNG2lGllIIAAgg4psC+PXv02CMdTcV37dpVX3zxhWM2RdUIIIAAAggggAACCCCAAAIIIIAAAggggAAC+RJgwGi+uFiMAAIIIIAAAggggAACCCCAAAIIIIAAAgggUNwCxiBFY9jo1QGkxtDRa4eRRkVFFbjEpk2b6vfffy/wfjYiUJwC/fr106JFiyyW8NW69aoedFNxlkduBBBAAAEEEEAAAQQQQAABBBBAAAELAklJSerctrVOnjhhevZ6Ly9907Ch3JBDAAGXFOi2Z4/Cr1wx9V7By0shDRrI240/HVzyhUHTLidwID5evfftM/X96GOPaeTYt13Og4YRQMDxBQ7s36fuD3cwNdL+4Y56Z/IUx2+QDhBAAIFiFvjsk0WaMGa0qYr3339fQ4cOLebqSI8AAggggAACCCCAAAIIIIAAAggggAACCCBQFAIMGC0KZXIggAACCCCAAAIIIIAAAggggAACCCCAAAIIFJlAbGysrh06mnUAaUJCQra19OrVS0uWLCmyWkmEgDUF1qxZow4dzB/EMnK4u7urVes2evq5/6pGrVrWTEssBBBAAAEEEEAAAQQQQAABBBBAAIFCCvz1xx8a2Ke3xSj/vfFG9atYsZAZ2I4AAo4m8GNMjF45csRi2WOCgtS+XDlHa4l6EUCggAJJ6elqtm2bafftTZpo3uJPCxiVbQgggEDxCZw+dUptWzQ3FXB38+b6cN784iuMzAgggICTCLw25EV9+/VqUzfGTbeNm29zIIAAAggggAACCCCAAAIIIIAAAggggAACCDi/AANGnf8c0yECCCCAAAIIIIAAAggggAACCCCAAAIIIIDANQKnT5/W0aNH/x1CenUAqfHYr18/jRkzBi8EHFIgOTlZ5cuXlzFkN6fj3hb369nnX1C9Bg0csk+KRgABBBBAAAEEEEAAAQQQQAABBJxR4KXnBuv779aaWvNwc9N3DRuqjKenM7ZNTwggYEEgXdL9oaG6nJpqerZmqVL6tE4d3BBAwMUE2u7cqcjk5ExdX39DgL7/9TcXk6BdBBBwBoHYS5d0z22NTK00CL5Vi79Y4Qwt0gMCCCBQrALGEGdjmPO1h6enp4ybchuPHAgggAACCCCAAAIIIIAAAggggAACCCCAAALOL8CAUec/x3SIAAIIIIAAAggggAACCCCAAAIIIIAAAggggAACLiLQv39/LVy4ME/dNmnWTE8+O1h3NG2ap/UsQgABBBBAAAEEEEAAAQQQQAABBBCwnUDk+fNq37KFEq9cMSVp5u+v6TVq2C45kRFAwK4EZpw6pQVnzlisaUHt2qrv62tX9VIMAgjYXuCpgwe1zcIN5v7as0/e3t62L4AMCCCAgBUF0tLS1KiW+d83QTfdrFXfrbNiJkIhgAACricQExOj++64zdT43XffrU2bNrkeCB0jgAACCCCAAAIIIIAAAggggAACCCCAAAIuKsCAURc98bSNAAIIIIAAAggggAACCCCAAAIIIIAAAggggAACzicQFhamYcOGaeXKlUpPT89Tg8GNGunJQc/p3hYt8rSeRQgggAACCCCAAAIIIIAAAggggAACthGYP3eOpk6aaDH43Fq11Kh0adskJioCCNiNQFxqqlru2KFUCz/fbVuunMYFBdlNrRSCAAJFJ/D2sWP6MjLSlHB5yGrVqlO36AohEwIIIGAlgWaNghV3+XKmaAEVK2rdxl+tlIEwCCCAgGsKrPv2G73y/H9Nzb/yyiuaNGmSa6LQNQIIIIAAAggggAACCCCAAAIIIIAAAggg4IICDBh1wZNOywgggAACCCCAAAIIIIAAAggggAACCCCAAAIIIODcAnv27NG4ceO0fPlypaWl5anZ2nXr6slBg9WqdRu5ubnlaQ+LEEAAAQQQQAABBBBAAAEEEEAAAQSsJ5CSkqKu7dvpaHiYKWgZT0+ta9hQ7vzcxnrgRELADgWeP3RIv126ZKrM281NIQ0aqIKXlx1WTUkIIGBrgU/OntW0kydNad6dNl2t2z9k6/TERwABBKwu0Pa+e3U6IiJTXD9/f23aut3quQiIAAIIuJLAu2+P0+IF800tf/nll3rkkUdciYJeEUAAAQQQQAABBBBAAAEEEEAAAQQQQAABlxZgwKhLn36aRwABBBBAAAEEELBXgc2bN2vYsGHZlufl5aW33npLd999t722QF0IIIAAAggggAACCCCAAAJ2ILB//369/fbb+vTTT/M8aPSmW27RwGcHqV2Hh+Xu7m4HXVACAggggAACCCCAAAIIIIAAAggg4DoCodu2qV+PbhYbfqJSJT1bubLrYNApAi4mEJaQoO5791rs+qlKlfQU//272CuCdhH4f4FfYmI09MgRE8ngIUP11KDBUCGAAAIOJ/Boh/Y6dOBAprq9fXz0127LfxdyuAYpGAEEECgmgd5du2j3zh2m7JGRkSpfvnwxVUVaBBBAAAEEEEAAAQQQQAABBBBAAAEEEEAAgaIWYMBoUYuTDwEEEEAAAQQQQACBXAQOHDigpk2bKiYmJseVbm5uev755zVhwgSVKFECVwQQQAABBBBAAAEEEEAAAQSyFTh8+HDGoNFPPvlEqampeZKqGhioAU8/o05dH5WHh0ee9rAIAQQQQAABBBBAAAEEEEAAAQQQQKDwAsNfGqo1IV+ZArm7uenbBg1U3sur8EmIgAACdifQZZqHv9sAACAASURBVPduHU9MNNVVwctLIQ0ayNvNze5qpiAEECgagfArV9Rtzx5Tsg6PdNbb775XNEWQBQEEELCiwOM9H9O2LX9limhcFx168LAVsxAKAQQQcC2BxMRE3RXcwHRd0M033yzjuiEOBBBAAAEEEEAAAQQQQAABBBBAAAEEEEAAAdcRYMCo65xrOkUAAQQQQAABBBBwAIGIiAjdcccdMh7zetxyyy1aunSpbrvttrxuYR0CCCCAAAIIIIAAAggggICLCoSHh+udd97R/PnzlZKSkieFipUqqf/Ap9SlRw/5+PjkaQ+LEEAAAQQQQAABBBBAAAEEEEAAAQQKLhBz4YLatWiu+Ph4U5Dg0qU1r1atggdnJwII2KXA2uhojQgPt1jb2KAgtStXzi7rpigEECgagbT0dN25bZspWYPgW7X4ixVFUwRZEEAAASsKPP/0U/r5hw2miL+F7pSvr68VMxEKAQQQcB2B0G3b1K9HN1PDQUFBCgsLcx0IOkUAAQQQQAABBBBAAAEEEEAAAQQQQAABBBAQA0Z5ESCAAAIIIIAAAgggYCcCMTExatq0qQ4cOJDvijw8PPT6669r1KhR8vLyyvd+NiCAAAIIIIAAAggggAACCLiWwPHjxzVhwgR9/PHHSk5OzlPz5StUUN8nBqpH794qWbJUnvawCAEEEEAAAQQQQAABBBBAAAEEEECgYAKfLlqoiWPHWNz8QY0ausvfv2CB2YUAAnYnkC7pvu3bFZ+WZqqtnq+vFtaubXc1UxACCBS9QKfdu3UqMTFTYmMInzGMjwMBBBBwNIHhL7+kNV+tMpX93S+bZNwAkwMBBBBAIP8Ce3btUq8uj5g2NmrUSNssDKvPfwZ2IIAAAggggAACCCCAAAIIIIAAAggggAACCDiKAANGHeVMUScCCCCAAAIIIICAUwtcuXJF9913nzZv3lyoPuvVq6dly5bJeORAAAEEEEAAAQQQQAABBBBAIDeBU6dOaeLEiZozZ44Ss3woNbu9111XRr3791fvfv1V2s8vtxQ8jwACCCCAAAIIIIAAAggggAACCCBQAIG01FR17/SwDlm4SWlpDw99HxwsTze3AkRmCwII2JvAlBMntOTcOYtlfVqnjmqW4oZP9nbOqAeB4hB4/tAh/Xbpkin1z5u3qEzZssVREjkRQACBAgtMGDNan32yyLT/i6+/UY1atQocl40IIICAKwtciI5WiyZ3mAjat2+vNWvWuDINvSOAAAIIIIAAAggggAACCCCAAAIIIIAAAi4nwIBRlzvlNIwAAggggAACCCBgbwKpqanq0KGD1q5da5XSvL29NXr0aA0bNkzu7u5WiUkQBBBAAAEEEEAAAQQQQAAB5xY4c+aMJk2apFmzZsm4CUZeDl9fX708/A116d4jL8tZgwACCCCAAAIIIIAAAggggAACCCCQT4E9u3apV5dHLO4aWKmSnqlcOZ8RWY4AAvYmcDElRQ/u3Km09HRTae3KldPYoCB7K5l6EECgmATeO3FCSy0MI1647HPd2rhxMVVFWgQQQKBgAjOmTNbcD2eaNi/4bJka3X57wYKyCwEEEEBAdzaop8Qs1/3Uq1dPu3fvRgcBBBBAAAEEEEAAAQQQQAABBBBAAAEEEEDAhQQYMOpCJ5tWEUAAAQQQQAABBOxToE+fPlq8eLHF4vw8PLSgdm1VK1Hi3+fXRUfrnePHFZuammNDTZo00dKlS1W9enX7bJyqEEAAAQQQQAABBBBAAAEE7E7g3Llzeu+99zRjxgwlJCTkWl9pPz/9+MdmGTe74EAAAQQQQAABBBBAAAEEEEAAAQQQsL7AW8Nf15efLzcFvqlkSS2vW9f6CYmIAAJFKvDMwYPaEhtryunt5qaQBg1UwcurSOshGQII2K/A8vPnNen4cVOBYye+q45duthv4VSGAAIIWBBY+PFcTZ44wfTMB3Pmqvn9LTFDAAEEECigQOe2bRR25HCm3SVLllR8fHwBI7INAQQQQAABBBBAAAEEEEAAAQQQQAABBBBAwBEFGDDqiGeNmhFAAAEEEEAAAQScRmDkyJEaN26cxX683d01t2ZN1fP1NT0fnZyst44d028XL+ZoUapUKU2cOFHPPfec05jRCAIIIIAAAggggAACCCCAgO0FoqKiNHnyZE2bNk1xcXE5Jhz/3vt6qNMjti+KDAgggAACCCCAAAIIIIAAAggggIALCsReuqR7bmtk6tzLzU2/N27sgiK0jIDzCByIj1fvffssNvRU5cp6qlIl52mWThBAoNACf1y6pOcOHTLFGfjsIP136EuFjk8ABBBAoCgFVixbqjEj3jClHP/+ZD3UsVNRlkIuBBBAwKkEBj3xuH795RdTT8Z1QOXKlXOqXmkGAQQQQAABBBBAAAEEEEAAAQQQQAABBBBAIHsBBozy6kAAAQQQQAABBBBAoJgE5s2bp4EDB1rM7u7mpqm33KJm/v45Vrc6Kkrvnjih+NTUHNe1aNFCS5YsUeXKlYupW9IigAACCCCAAAIIIIAAAgg4osCFCxc0depUTZkyRbGxsRZbaHT77Vrw2TJHbI+aEUAAAQQQQAABBBBAAAEEEEAAAYcQGNCrp7b+tdlU65f166uqj49D9ECRCCBgFui0e7dOJSaanqjg5aWQBg3k7eYGGwIIIPCvQERSkjru2mUSebBtO733wQykEEAAAYcSWPftN3rl+f+aan7ljRH6T//HHaoXikUAAQTsSWDsyBH6YulnppK2bt2qxtyoxp5OFbUggAACCCCAAAIIIIAAAggggAACCCCAAAI2FWDAqE15CY4AAggggAACCCCAgGWBkJAQde7cWWlpaRYXjAkKUvs83iH2fHKyRoSHa2s2g16uJvD399e0adPUv39/TgsCCCCAAAIIIIAAAggggAAC+RK4ePGiJk2apPHjx1vct3r9BgVWr56vmCxGAAEEEEAAAQQQQAABBBBAAAEEEMibwKzp0zT7g+mmxZNuukkty5bNWxBWIYCAXQl8Gx2tkeHhFmsaFxSktnm8bsiumqIYBBCwuUCzbduUlJ6eKU/N2rX1+eo1Ns9NAgQQQMCaAr9v2qhnHjdfz/zEM8/q+ZdetmYqYiGAAAIuJTBv9ixNf/89U88rV67M+PwKBwIIIIAAAggggAACCCCAAAIIIIAAAggggIBrCDBg1DXOM10igAACCCCAAAII2JHApk2b1KpVKyUlJVms6pnKlTWwUqV8VWxcMvzF+fOaevKkErMZWno1YLt27bRw4UJdf/31+crBYgQQQAABBBBAAAEEEEAAAQQGDBig+fPnmyB69e2nV0eOAggBBBBAAAEEEEAAAQQQQAABBBBAwAYCP6xbpyGDnzVFfrJSJT1dubINMhISAQRsLXBfaKjiUlNNaer5+mph7dq2Tk98BBBwUIHue/cqLCEhU/Xe3t76a88+B+2IshFAwFUFfli/XkMGPWNqv3O37npr/DuuykLfCCCAQKEFvv16tV4b8qIpzpQpU/Tii+bfL3RCAiCAAAIIIIAAAggggAACCCCAAAIIIIAAAgjYpQADRu3ytFAUAggggAACCCCAgLMK7N69W82aNVNsbKzFFjtVqKCR1aoVuP2IpCQNDwvT7ri4HGOUK1cuYyBMx44dC5yLjQgggAACCCCAAAIIIIAAAq4nsGvXLjVs2NDUeGk/P/34x2YZH2LlQAABBBBAAAEEEEAAAQQQQAABBBCwrsCJ48fVodX9pqBN/Pw0s2ZN6yYjGgII2Fxg5qlTmn/mjMU8n9apo5qlStm8BhIggIBjCrxy5Ih+jIkxFf/dL5tUMZ83NXdMAapGAAFnEZg5dYrmzJxhaqdrjx4aNW68s7RJHwgggECRC4Ru26Z+PbqZ8hrDRY0hoxwIIIAAAggggAACCCCAAAIIIIAAAggggAACriHAgFHXOM90iQACCCCAAAIIuLzA+fPntWfPHu3duzfj6+qvO3XqpFmzZsnDw8PmRsePH9edd96ps2fPWszVvEwZvXfzzXIvZCVpkj49e1bGhxGS09NzjNarVy/NnDlTZcqUKWRWtiOAAAIIIIAAAggggAACCLiKQNOmTfXnn3+a2h078V117NLFVRjoEwEEEEAAAQQQQAABBBBAAAEEEChSgSYN6+tKQkKmnOU8PbUuOLhI6yAZAggUTuBKWpruCw1VqoVretqXK6cxQUGFS8BuBBBwaoHpp05pkYUBxXMWfqImzZo5de80hwACziXQv2cPbd+yxdTUh/Pm6+7mzZ2rWbpBAAEEilDg3NmzevAe898LO3furJUrVxZhJaRCAAEEEEAAAQQQQAABBBBAAAEEEEAAAQQQKE4BBowWpz65EUAAAQQQQAABBGwqsGPHDg0fPlx//PGHoqOjs811//33KyQkRKVLl7ZZPVFRURnDRcPCwizmuLV0ac2qWVNebm5Wq+HYlSsaER6uffHxOcasWbOmfvvtN5UvX95quQmEAAIIIIAAAggggAACCCDgvALz5s3TwIEDTQ0GN2qkRcu/cN7G6QwBBBBAAAEEEEAAAQQQQAABBBAoRoF+PbopdNs2UwUbGzVSSffC3sq0GBsjNQIuJvBqWJg2XLhg6trb3V1f1a+v6728XEyEdhFAID8CX0VGauyxY6Ytb4weo+69eucnFGsRQACBYhOIioxUq2ZNlZ5l4Lq3t7f+3Llb7h4exVYbiRFAAAFHFzD+bL2tTi2lpqZmaqVRo0baZuHnSo7eL/UjgAACCCCAAAIIIIAAAggggAACCCCAAAIIWBZgwCivDAQQQAABBBBAAAGnEzhz5ozeeOMNzZ8/33TxWXbN1q1bV+vWrdONN95odY8rV66oWbNm2r59u8XY1UqU0Ce1a6uUDS6IS0tP1/wzZzT39GmlZLkQ79pigoODtXHjRvn5+Vm9fwIigAACCCCAAAIIIIAAAgg4l0BcXJwCAgJkPGY9Vqz5VrfUrOlcDdMNAggggAACCCCAAAIIIIAAAgggYAcC40aN1OeffWqqZF6tWgq24Q1V7aB1SkDAaQQik5PVbudOpVvoqH/FinrOBtctOQ0ejSCAQIbA9suX9eSBAyaNPo8P0MvD30AJAQQQcAiBTxct1MSxY0y1Ptiund6bPsMheqBIBBBAwJ4FOrS6XyeOH89UYrly5RQVFWXPZVMbAggggAACCCCAAAIIIIAAAggggAACCCCAgBUFGDBqRUxCIYAAAggggAACCBSvgDHIc/LkyRo/frzFISe5VWcMRzGGjDZs2NDiUuNurkYO4yshISFPj5cvX9ZLL72Uberrvby0qE4dGY+2PMISEvRaeLiMx+wOYwjqhg0bVKJECVuWQmwEEEAAAQQQQAABBBBAAAEnEHj66ac1Z84cUyeP/aePXn/zLSfokBYQQAABBBBAAAEEEEAAAQQQQAAB+xIwhosaQ0azHq8FBurR66+3r2KpBgEELAr0379fuy3cuMnf01Or69eXrw1uTsypQAAB5xKITk5W6507TU3d2+J+zZj7sXM1SzcIIOC0Av0e667QrVtN/Rl/jhl/nnEggAACCBRO4Mm+/9Hm3383BYmPj1fJkiULF5zdCCCAAAIIIIAAAggggAACCCCAAAIIIIAAAg4hwIBRhzhNFIkAAggggAACCCCQm8CyZcv06quv6tixY7ktzdPzderUMQ0QTUxMzNPevC7y8/DQgtq1Va2IBnomp6drbkSE/nfmTLYltm7dWmvWrJGnp2de22AdAggggAACCCCAAAIIIICACwps2bJFd9xxh6nzkiVL6ZctW+Xt7e2CKrSMAAIIIIAAAs4o8PrQITp39qxDtPZA27bq2advRq1b/vxTs6ZPy7FuD08PTZk5S76lS9usv0njxurAvn05xn/rnQmqGhhosxoIjAACCCCAgLMIhG7bpn49upnaeaRCBY2oVs1Z2qQPBJxWYFdcnB7fv99if8MCA9WdQcFOe+5pDAFrCzQPDVV8amqmsIHVq2v1+g3WTkU8BBBAwOoCUZGRatWsqdLT0zPFNt5f/i10p7y8vKyek4AIIICAqwm8+dqrWrXiC1Pbu3fvVr169VyNg34RQAABBBBAAAEEEEAAAQQQQAABBBBAAAGXFGDAqEuedppGAAEEEEAAAQScR2Dr1q0aPHiw/vzzT4dqytvdXXNr1lQ9X98ir/ub6GiNOXpUKVkuzrtaSNeuXbV8+XK5u7sXeW0kRAABBBBAAAEEEEAAAQQQcByBhg0bateuXaaCR78zQY88ah524TidUSkCCCCAAAIIIPD/Ag+1bKGTJ044BMlro978d8Co8QH9Hh0f1oH9OQ/3fPzJp/TisFdt0l92Q9CuTfZAm7Z6f8ZMm+QnKAIIIIAAAs4mcCUhQU0a1je1dXPJklpWt66ztUs/CDidwMO7dul0UpKpr0AfH31Rr57c3dycrmcaQgAB2wj03bdPe+PjMwV39/DQ1j37ZDxyIIAAAvYssGThAhk3Jcp63P/Ag5o6a7Y9l05tCCCAgMMIzP5gusWb0K1Zs0bt27d3mD4oFAEEEEAAAQQQQAABBBBAAAEEEEAAAQQQQKDgAgwYLbgdOxFAAAEEEEAAAQSKUSAiIkLDhw/XokWLTHexzq6s/hUrqrKPj2709lZkcrImHj+u+LS0Iu/CGNs5tUYNNfP3L/LcVxMeTEjQwAMHFJ+aarGG/v37a/78+cVWH4kRQAABBBBAAAEEEEAAAQTsX+DDDz/MuOlH1qN+w2AtWbHS/hugQgQQQAABBBBAIA8CjjRg9KOFi9S02d3/drV75w717tolxy59fHz07U+/qHyFCnnQyN+Sxx7pqH179mS7ydvbWyHrN6hS5cr5C8xqBBBAAAEEXFjA0t9NvNzc9Hvjxi6sYpvWTyYm6qyFYZBXs/l7eqpGyZK2SW7jqD/GxOhQlsF02aXsW7GiSnCD2kKfkbXR0RoRHm4xzvs336z7ypQpdA4CIICA6wi8ER6u76KjTQ2HrPte1YKCXAeCThFAwCEF+vXoJuPGRFmPabM/UotWDzhkTxSNAAII2JtAyMqVGvnqK6ayZs6cqUGDBtlbudSDAAIIIIAAAggggAACCCCAAAIIIIAAAgggYAMBBozaAJWQCCCAAAIIIIAAArYTSEhI0HvvvacJEyYoPg8fdri5ZEkNDwxUcOnSpqIikpI0+OBBnUhMtF3BFiKPrFZNnWzwQd38NrHz8mU9c+iQkrIZsvrCCy9o6tSp+Q3LegQQQAABBBBAAAEEEEAAARcRuHjxogICApRo4d/VK9Z8q1tq1nQRCdpEAAEEEEAAAWcWcKQBo+s3/aYbAgIynY7hLw3VmpCvcjxFnbt111vj37Hqafxh/XoNGfRMjjGfff4FPfPf562al2AIIIAAAgg4u8CQwc/qh3XrTG2uql9fVXx8nL39Iu1v6smTWnz2bLY5m/r7a0aNGkVak7WSPbxrl07nMDz12jzv3XyzWjD8stD094WGKs7CTYAb+Ppqfu3ahY5PAAQQcC2BORERmnP6tKnpD+bMVfP7W7oWBt0igIBDCURFRqrlXU1MNXt5e+v30J3y8vJyqH4oFgEEELBXgS1//qkn/tPLVN6wYcM0ceJEey2buhBAAAEEEEAAAQQQQAABBBBAAAEEEEAAAQSsKMCAUStiEgoBBBBAAAEEEEDAtgKfffaZjIsaTp48mWuiG7y89OyNN6pD+fJyy2G1cfH+kCNHtC02NteY1ljwVOXKeqpSJWuEskqMPy5d0guHDys1Pd1ivDFjxmjkyJFWyUUQBBBAAAEEEEAAAQQQQAAB5xPo37+/Fi5caGqsW89eGjFmrPM1TEcIIIAAAggg4HICjjJgtFSpUvp9xy7T+Yk8f04PtWqpKwkJ2Z47d3d3rVq7TtWCgqxyftNSU/VIuzY6Fh6ebbxKlSsrZP0GeXt7WyUnQRBAAAEEEHAVgdkfTNes6dNM7b578826nyGQVn0ZOOuA0YPx8eq1b1+erR4qX16jq1fP83oWmgVmRURonoVBgMbKxXXqqHapUrAhgAAC+RJYGx2tERb+zf3y68PVZ8AT+YrFYgQQQKAoBRYvmK933x5nSnlfy1aa/tGcoiyFXAgggIBTC5w6eULt729h6rFHjx5aunSpU/dOcwgggAACCCCAAAIIIIAAAggggAACCCCAAAJ/CzBglFcCAggggAACCCCAQKEEjGGfe/bsUZs2bQoVJ6fNW7du1eDBg/Xnn3/mmqOku7v6VqyovgEB8nF3z3W9sSAtPV3jjh3T19HR8nFzk7e7e8aj1z+PxvcZX9k8Z1r7z7qscXw9PHRr6dJ5qqkoF/1w4YJeDQuT5RGj0qxZs/TMM88UZUnkQgABBBBAAAEEEEAAAQQQcBCBX3/9Vffcc4/Fao0BV8agKw4EEEAAAQQQQMCRBRxlwGj9hsFasmKlRer5c+do6qSJOZ6Glg8+qCkfzrbKqfpi6WcaO3JEjrEmz/xQrVrb7r0lqzRCEAQQQAABBOxQ4Id16zRk8LOmyowbnRo3POWwnoCzDhidHRGhj7MZdmlJz7jW5cfgYLm75XR7X+u5O1ukpPR03bt9u8Ub/7YpV05vW2nIv7O50Q8CCOQssDc+Xn0tDIt+9LGeGjnWPLgPTwQQQMBeBPp2f1Q7tm83lTNl5iy1bN3aXsqkDgQQQMDhBVJTU3VbnVpKT8/8CZGmTZvq999/d/j+aAABBBBAAAEEEEAAAQQQQAABBBBAAAEEEEAgdwEGjOZuxAoEEEAAAQQQQAABCwJpaWmaMWOGhg8frri4OHXs2DHj+6pVq1rN69SpU3rttde0ZMkS08UNWZMYo0Q7VKig5ypXVjkvL6vV4CqBVpw/r3eOH7fYrpubW8Y56Nmzp6tw0CcCCCCAAAIIIIAAAggggEA+BGrVqqWDBw+adtx1z72aPX9BPiKxFAEEEEAAAQQQsD8BRxkw2rFLF42d+K5FwJSUFD3S5kGdyOZ9gKubPvvyK9WtX79QJyExMVFt77tX0VFR2cZpdPvtWvDZskLlYTMCCCCAAAKuKnDyxAkZfz/JejTx99fMGjVclcUmfTvrgNEee/fqSEJCvsxm1aypO/z88rWHxX8LGDf83XDhgonD081Nqxs00PVc48RLBQEECiAQn5qq5qGhpp133nWX5i5aXICIbEEAAQRsLxAVGamWdzWxmGjz7r3y8fGxfRFkQAABBFxIoE3ze3Qmyw1GKlWqpIiICBdSoFUEEEAAAQQQQAABBBBAAAEEEEAAAQQQQMB1BRgw6rrnns4RQAABBBBAAIECC+zbt099+/bVli1bMsUoWbKkXn/9dQ0bNqzAF3rFxMTo+++/18KFC/XDDz8oPj4+1zob+/np9cBABZUoketaFmQvMO/0ac3K5oIRDw8PrVq1Sh06dIAQAQQQQAABBBBAAAEEEEAAgUwCU6ZM0dChQy2qvP7mW3rsP30QQwABBBBAAAEEHFbg00ULdTEmplD1/7h+vQ7s35dtjPIVKqhbz16FynH7nU10R9Om2cb447df9XS/vjnmuLVxYy1c9nmh6pgzc4ZmTp2SbQx3Dw+tWPONbrr5lkLlYTMCCCCAAAKuLNCkYX1dyTIgsryXl75r2NCVWazeuzMOGD2dlKSHd+3Kt1X3G27QMCvecDjfBTjohnPJyXpo506lW6i/b0CAnq9SxUE7o2wEELAHgdY7dig6JSVTKQEVK2rdxl/toTxqQAABBEwCXyz9TGNHjrAoc/8DD2rqrNmoIYAAAghYUaB/zx7anuXzPm5ubkpKSpKnp6cVMxEKAQQQQAABBBBAAAEEEEAAAQQQQAABBBBAwB4FGDBqj2eFmhBAAAEEEEAAATsVSE5O1vjx4zVu3DilZLk49dqSq1evrtmzZ6tNmza5dnLy5Elt2rRJGzduzHjctWuX0tMtXVpvDmUMFH2hShXdc911ueZhQd4E3j9xQp+dO2dxsbe3t7777ju1aNEib8FYhQACCCCAAAIIIIAAAggg4BICFy9e1PXXXy/j5wZZD+PDCZOmTVfrdu1dwoImEUAAAQQQQAABSwIjhr2s1V9+mS1Ozdq19fnqNTbHe+GZp/XThu9zzPPBnLlqfn/LAtVy8WKM2tx7rxISsr953H/6P65X3rA8SKBASdmEAAIIIICACwr069FNodu2mTrf2KiRSrq7u6CIbVp2xgGjC8+c0QenTuUbrIKXl9YywDbfbv3379fuuDjTPn9PT62uX1++Hh75jskGBBBA4KrAwAMHFHr5sgnkrz37ZFznx4EAAgjYm8Dl2Fg92qG9TkdEWCytc7fuemv8O/ZWNvUggAACDisw/KWhWhPylan+gwcPqkaNGg7bF4UjgAACCCCAAAIIIIAAAggggAACCCCAAAII5E2AAaN5c2IVAggggAACCCDg8gJbtmxR3759tW/fvjxbdOrUSR988IGqVq2asccYHLp3795MA0WPHTuW53hXF5b19NRTlSura4UKcndzy/d+NuQs8EZ4uL6Ljra4aNSoURo9evS/zxmDZrdv364bbrhBlSpV4uJkXlwIIIAAAggggAACCCCAgIsKvPXWW5n+vXgtg4eHh2bPX6g777rLRXVoGwEEEEAAAQRcXcBeBowaH97v+GArJSUlZXtKqgUFadXadXIvwHCyCWNG67NPFmUbu2y5clrzw0/y9fV19ZcE/SOAAAIIIFAogXGjRurzzz41xfhf7dpqyP9nC2V77WZnHDDab/9+7bEw8NLo29vdXUlpadn6LapTR3VLlbKar7MH2hcfrz7ZXGP1ctWqeuyGG5ydgP4QQMDGAmOOHVNIZKQpy/LVX6tW7To2zk54BBBAoGAChw4cUO9HuyjxyhWLAaoHBWnyzA91c42aBUvALgQQQKCQAmGHD8t4L8P4cvTjg8nv6+NZH5raWL9+vR544AFHb4/6EUAAAQQQQAABBBBAAAEEEEAAAQQQQAABxArGwQAAIABJREFUBHIRYMAoLxEEEEAAAQQQQACBHAXi4uI0YsQITZs2LWNAaEGO0qVL66677tLmzZt18eLFgoTI2OPt5qaeAQF6omJFlfLwKHAcNuYscCQhQT327jUt8vT01MmTJxUQEJDxnDFctGvXrgoJCfl3rXGujeeNgaNZv7L+foUKFeTGgFhejggggAACCCCAAAIIIICA0wj06dNHixcvtthPyZKltPiLFbqlJh8Gc5oTTiMIIIAAAgggkGcBexkwahQ8c8pkzflwZo61j5k4SZ26dM1zf8bCiFMn9VCrlkpLTc123+h3JuiRR7vlKy6LEUAAAQQQQMAsYAwXNYaMZj1eDwxU1+uvh8xKAs42YDQyOVltd+7MVse40e+ciIhsnx9QsaIG3XijlXSdP8zDu3bptIXB/pW9vbWqfn1uqOz8LwE6RMDmAgvPnNEHp06Z8rw7/QO1btfe5vlJgAACCBRUYMO67zR08KAct9/epInemz7DKQb8FdSJfQggUPQCO0O3q2/3bhmfmTFulFa1WjVVDTS+Av//19WqKaBiRYf4DMSKZUs1ZsQbJsiPP/5YTzzxRNEDkxEBBBBAAAEEEEAAAQQQQAABBBBAAAEEEECgSAUYMFqk3CRDAAEEEEAAAQQcS+DHH3/U448/rmPHjhV74a3LldMLN96oAG/vYq/F2QsYe+yYvoqMNLXZq1cvLVmyJOP3LQ0Xza+Lu7u7jCGjOQ0kNe6OW7JkyfyGZj0CCCCAAAIIIIAAAggggEAxCKSmpqpDhw5au3atxezlK1TQkhVfqlLlysVQHSkRQAABBBBAAIHiE7CnAaNXEhIyBoFGnj+XLcgNAQH69qdfZNx4LK/HKy88r3XfrMl2ea3adbR89dd5Dcc6BBBAAAEEEMhBYMd2Y+DFo6YVnStU0BvVqmFnJQFnGzC67Nw5vXvihEUdXw8PbQgO1gM7duhyNgPjbypRQsvr1bOSrnOHWRsdrRHh4RabnHTTTWpZtqxzA9AdAggUicCPMTF65cgRU67nhgzVk4MGF0kNJEEAAQQKKvDu2+O0eMH8HLcb1xi379hJb41/R15eXgVNxT4EEEAgTwIJCfF6pE1rnTl9Otf13t7eurFK1X+Gjl4zfDQwUDdWrZqv91ZyTVaIBb9v2qhnHu9vijBy5EiNGTOmEJHZigACCCCAAAIIIIAAAggggAACCCCAAAIIIOAIAgwYdYSzRI0IIIAAAggggEARC0RHR+ull17SggULcs3c1N9f91x3nRaeOaPzycm5rs/vgrqlSum1atVkPHLYXuBSSora7typpPR0U7Lt27fr1ltvtcpw0bx2snXrVjVu3Divy1mHAAIIIIAAAggggAACCCBQzAJXrlzRfffdp82bN1uspErVqlqycpXKlClTzJWSHgEEEEAAAQQQKDoBexowanRtDAI1BoLmdLz02uvq+8TAPCHt27NHjz3SMce1S1asVP2GwXmKxyIEEEAAAQQQyFnAGBjepGF906JbSpbU0rp14bOSgLMNGH3m4EFtiY21qNO6bFmNv+kmvREeru+io7MVXN2ggSpxY+BcX2HNQ0MVb2FQawNfX82vXTvX/SxAAAEE8iJwJCFBPfbuNS19uHNnjZv0Xl5CsAYBBBAoNoG01FT1e6yHdoZuz7UGL29vPTVosJ4a/Fyua1mAAAIIFFQgt/dx8hrX3cNDFStWUmC1aqoS+Pfw0cDAv39drXp1+ZQokddQhV53NDxMnVo/aIrTp08fLVq0qNDxCYAAAggggAACCCCAAAIIIIAAAggggAACCCBg3wIMGLXv80N1CCCAAAIIIIBAkQt8/vnnevbZZxUVFZVj7us8PfVS1apqX65cxrqEtDTNjYjQ4nPnlGZhOGVeG6no7a3GpUursZ9fxmNgEV5EkdcanXndvNOnNSsiwtRikyZN9McffxTpcFGjiG+//VZt27Z1ZnJ6QwABBBBAAAEEEEAAAQScTiAmJkZNmzbVgQMHLPZWu25dLVi6TCVLcjMRpzv5NIQAAggggAACFgVy+2Bqzdq19fnqNUWq179nD23fsiXbnL6lS2v9xl9lPOZ29O3+qHZsz34YQKcuXTVm4qTcwvA8AggggAACCORDoEOr+3Xi+HHTji233ZaPKCzNScCZBoxeTEnRgzt3Zns9z9igILUrV07fRkdrZHh4tiz/vfFG9atYkRdODgIzTp3SgjNnLK5YXKeOanODZV4/CCBgJQHjBuLNtm0zRWt4ayN98vkXVspCGAQQQMB2AtFRURr63KAcf0Z5bfbi+Bmq7bonMgII2JPAzz9s0PNPP1UkJVW4/vqMYaPGANKqgdUyBpBWDQxUlcBqVr9Rb2pqqhrXrmnqq3nz5vr555+LpF+SIIAAAggggAACCCCAAAIIIIAAAggggAACCBSfAANGi8+ezAgggAACCCCAgF0JnD59Wk8++aTWrMn9A6xtypXTK1Wrqoynp6mHsCtXNO7YMe28fDlP/VXx8ckYJnpb6dJq5Oenyt7eedrHIusLpKanq92uXYpOTjYFX7Jkibp3766uXbsqJCTE+smzibhw4UL17du3yPKRCAEEEEAAAQQQQAABBBBAwDoCERERaty4sc6ePWsx4J133aWP5i+Uu4eHdRISBQEEEEAAAQQQsGMBexwwGnbksLo+1F5pqanZyj3xzLN6/qWXc5Td+NNPeu7JJ7Jd4+vrqzU//KSy/9ywzo5PE6UhgAACCCDgUAJDBj+rH9atM9X8amCgul1/vUP1Yq/FOtOA0ZDISI05dswitbubm34MDpavh4cup6bq/tBQpWdzUhr4+mp+7dr2esqKva6ktDQ1Dw1VioUbMz9YtqzeuemmYq+RAhBAwLkEHt61S6eTkjI1VaZMGf3811bnapRuEEDAqQV+WL9ekyeMt3gDhWsb9/Dw0Lb9B53aguYQQKDoBS5ER6tj6wd06eLFok+eJaNPiRLy8/OXv7+/Svv5yc/f7+9HP3/5ZXx/9ff/+d7v7+//Xusv4/2YrEfLu5ooKjIy029Xq1ZNR48eLfZ+KQABBBBAAAEEEEAAAQQQQAABBBBAAAEEEEDAtgIMGLWtL9ERQAABBBBAAAG7F0hPT9fHH3+sl156SbGxsTnWe4O3t0ZVq6am/v659rUmKkrGhy0upKRkWhtUokTGQNHGpUvrDn9/lbMwpDTX4CywicDOuDgN2L/fYmxj0OeKFStyHS5ayt1d8WlpVqvv3Xff1csv5/zhZaslIxACCCCAAAIIIIAAAggggIBVBXbv3q1mzZpl+/OGhzo9ovHvvW/VnARDAAEEEEAAAQTsUcAeB4waThPHjtGnixZmS+bj46Nvf/pF5StUsLgmLS1Nj7RtrWPh4dnGePn14eozIPsBpPZ4vqgJAQQQQAABRxCY/cF0zZo+zVSqp5ub1jRooPJeXo7Qhl3X6EwDRl88fFibshmWYly/M6dWrX/PxRMHDmhHDjcVXtuwoSrw+rL42h125Ih+iImx+N/lyvr1uemyXf8XT3EIOKbA4EOH9OelS6bifwvdaXHAlGN2SdUIIOAKAqmpqVqxbKk+nDZVxrC/7I5ft4VmDNLjQAABBKwl8Mzj/fX7po3WClescdzd3f8eOFr674GjxlDSLZv/NNXk5uYm489d45EDAQQQQAABBBBAAAEEEEAAAQQQQAABBBBAwHkFGDDqvOeWzhBAAAEEEEAAgVwFwsLC1L9/f23cmPNFEcalA49ef72er1JFJd3dc417dUFcaqpmRkTI2J8xUNTPT/4MFM2zX3Es7Ld/v/bExeU79WuBgRmvEeNISk/XxZQUxWT5svR7xhrj9xOyGUr6yiuvaNKkSfmuhw0IIIAAAggggAACCCCAAAL2IbBp0ya1atVKSUlJFgsa8PQzeuHlV+yjWKpAAAEEEEAAAQRsJGCvA0bj4uL0UMsWOX5ov2uPxzRq3NsWZb5auUKjXh2WrVrVwECFrPte7h4eNpIlLAIIIIAAAq4rELp1q/o91t0iQIC3t0Lq15cHgyIK9QJxlgGjiWlpahEaquT0dIseL1Spoj4BAf8+t+DMGc04dSpbu2uvDykUsJNtPpecrId27pQl5d4BARpSpYqTdUw7CCBgDwKTjh/X8vPnTaV88vkXanhrI3sokRoQQACBfAnEx8dr/pyPNGfmDIv7Vqz5VrfUrJmvmCxGAAEEshNYuvgTvTP6LYtPt2zdWs+9OFTRUVEKO3JY4WFhOnXihM6eOZ3xe7GXLunKlSsOi3vs2DEFBgY6bP0UjgACCCCAAAIIIIAAAggggAACCCCAAAIIIJC7AANGczdiBQIIIIAAAggg4HQCxh1H33//fY0aNUqJiYk59hfo46PRQUFq4OvrdA40ZBY4GB+v3vv2WfzAQ3Ze1vjwyJGEBPXYu9eUom/fvlq4cCGnCgEEEEAAAQQQQAABBBBAwIEFQkJC1LlzZ6Vlc3OJ1998S4/9p48Dd0jpCCCAAAIIIIBAzgL2OmDUqPrLz5frreGvZ9uAMRx01bffqVpQUKY1xvtLHVrdr3Nnz2a796OFi9S02d28PBBAAAEEEEDARgKTJ07Qwo/nWozeskwZTbr5Zhtldo2wzjJgdF10tIaHh2d70lbUq6dqJUr8+/zhhAQ9ZuH6jasLmvr7a0aNGq7xIshHl9nd0NfXw0PfNGgg45EDAQQQsLbA0nPn9N6JE6aw4ya9p4c7d7Z2OuIhgAACRSYwZsQbWrFsqSnfh/Pm6+7mzYusDhIhgIDzCpw8cUJd2rWx+FmaSpVv1Ffr1svHxydHAOMzOadOntTxo0d1cP8+HT54UMeOhivi1KmMG7ulZ3OjD3tQ/fnnn9WcP0/t4VRQAwIIIIAAAggggAACCCCAAAIIIIAAAgggYDMBBozajJbACCCAAAIIIICAfQrs2rVLxtDG0NDQHAv0dHNTv4oVNbBSJXm5udlnM1RlE4Fxx45pVWRknmJbY7iokSg+NVXNLbwm27Ztq2+//TZPtbAIAQQQQAABBBBAAAEEEEDAfgXmzZungQMHWizQzc1NU2fNVotWD9hvA1SGAAIIIIAAAggUQsCeB4wabXV/uIMO7N+XbYetWrfR5JkfZnr+f3M+0rR3J2W7p2Xr1poyc1Yh1NiKAAIIIIAAArkJGIMsBvTuqdCtWy0ufaNaNXWuUCG3MDyfjYCzDBh9PSxM6y9csNhlZR8fhdSvb3qu3c6dOp+cbHGPu5ubfgwOZmDmNTq74+LUf/9+i15DqlRR74AA/jtDAAEEbCLw28WLev7wYVPsJwcN1nNDhtokJ0ERQACBohAwhosaQ0azHqPGva2uPR4rihLIgQACTixg/Dyld9fO2rdnj6lLd3d3LQ/5WjVq1SqUQFJSkk4eP65jR4/q+NHwjEdj+Oix8KM6fy77G7cVKmk+Nn/44Yd69tln87GDpQgggAACCCCAAAIIIIAAAggggAACCCCAAAKOJsCAUUc7Y9SLAAIIIIAAAggUQiA5OVk33HCDYmJicoxSs1QpvR0UpKASJQqRja2OKnAhJUWddu/OGPqZ02Gt4aJXczTdtk0pWe7U27hxY23N5sNQjupL3QgggAACCCCAAAIIIICAqwqMGDFCb7/9tsX2vby8NHfRYjW6/XZX5aFvBBBAAAEEEHBiAXsfMLp75w717tolxzPw2Zdfqe4/w6fiLl/Wg/feLePR0uHt7a2Q9RtUqXJlJz6rtIYAAggggIB9CERFRqpLuzYWrwMxbiX7eb16qs61HwU6Wc4wYDQ5PV0tQkOVmJZm0cAYfGkMwMx6TDh+XF+cP5+t29igILUrV65Ars646eFdu3Q6KcnUWmVvb62sX1/GTZ45EEAAAVsInExM1CO7d5tCt27XXu9O/8AWKYmJAAIIFInAr7/8okFPPG7K9dTg5zT4xSFFUgNJEEDAeQVmTpmsOR/OtNjgi8Ne1eNPPmXT5hMS4nX82DEdCw/X8X8Gj0acPKVLly4q9tIlXbp0Kdv3X6xVWJcuXbRixQprhSMOAggggAACCCCAAAIIIIAAAggggAACCCCAgB0KMGDUDk8KJSGAAAIIIIAAArYSWLlypbp27Zpt+BLu7nqmcmX1CgiQu62KIK5DCCw+e1bGh2WyO6w9XNTIY+kDF1WqVNGJEyccwowiEUAAAQQQQAABBBBAAAEEchfo06ePFi9ebHGhr6+vFi3/QrfUrJl7IFYggAACCCCAAAIOJGDvA0YNyjdfe1WrVnyRreqtjRtr4bLPM55/753x+uR/87Jd+/Rz/9WgF150oDNEqQgggAACCDi2wF9//KEn+/5H6Vlu6Gl0VdrDQ+uCg+XNgMN8n2RnGDD6y8WLGnr4cLa9f1Szpm7z8zM9/+vFi3ohh32typbVxJtuyrepM25YGx2tEeHhFlt756ab9GDZss7YNj0hgICdCKSlp6vp9u0yHq89atWuo+Wrv7aTKikDAQQQyL/AkUOH1KV9W9PGTl27asyESfkPyA4EEEDgH4GYCxd0f9M7lWbhRhzBjRplvA/iZgc/QzHqM27yFht7KWPoaOylWMXGxv79639+7/I/31/6d80l/f17sRnDSi39nOjqC6FatWo6evQorwsEEEAAAQQQQAABBBBAAAEEEEAAAQQQQAABJxZgwKgTn1xaQwABBBBAAAEEsgp06tRJISEhFmFu9/PTm9Wrq5K3N3AIKCU9Xd327NGJxESThi2GixpJ+u7fr71xcZnyeXl5KSkpiTOCAAIIIIAAAggggAACCCDgJAKpqanq0KGD1q5da7Gj8hUqaMmKL1WpcmUn6Zg2EEAAAQQQQAAByREGjF6IjtZDLVsoLsvP6a89fzPmzlOtOnXUrkVzpaSkWDy1xt/jQtZvkDfvN/HSRwABBBBAoEgFZn8wXbOmT7OYs76vrxbUrl2k9ThDMmcYMDr66FGtjoqyeDp8PTz0Y3Cw3C0MTklOT1fz7dtlPFo6fNzd9dOtt8rLDoauFPdrrUVoqC6npprKqF2qlBbXqVPc5ZEfAQRcQODRPXt09MqVTJ0a/yb/a88+F+ieFhFAwFkFjKF6zRoFm9q7/c4mmrfkU2dtm74QQKCIBIz3Qk6eOGHKNmzESPXu17+IqrB9GuP9HmMg6V9//K4Rw17JlNDHx0eXLl3ivRzbnwYyIIAAAggggAACCCCAAAIIIIAAAggggAACxSbAgNFioycxAggggAACCCBQtALnz59XxYoVLd5t9eWqVfXYDTcUbUFks3uBXy9e1AuHD2eq01bDRY0kLx4+rE0XL5pcYmJidN1119m9FwUigAACCCCAAAIIIIAAAgjkTeDKlSu67777tHnzZosbqlStqqWrQuTn75+3gKxCAAEEEEAAAQTsXMARBowahIsXzNe7b4/LVrNGrVqqUbOWvllt+WZ2xsb3PpihB9u2s/MzQnkIIIAAAgg4n0B6erqe7Psf/fXHHxabG1CpkgZxQ5d8nXhHHzCalp6u+3fsUJyF4ZcGRJty5fR2UFC2JkMOH9ZGC9dwXN0w+ZZb1NzFr+X4OSZGLx05YtHwf7Vrq6Gvb75ecyxGAAEECiIw9MgR/RITY9q6ftNvuiEgoCAh2YMAAgjYhcCdDeopMcsA5SpVA7Xmhx/toj6KQAABxxWY++FMzZgy2dRAi1YPaNrsjxy3sWwqN35m1OLO22V8JuPa46uvvlLHjh2drl8aQgABBBBAAAEEEEAAAQQQQAABBBBAAAEEEPhbgAGjvBIQQAABBBBAAAEXEZg6daqGDBli6rbZdddp+i23uIgCbeZXYPChQ/rz0qWMbUOrVlUvGw6iHXP0qEKiokwlHjx4UDVq1Mhv6axHAAEEEEAAAQQQQAABBBCwYwHjgwtNmzbVgQMHLFZZv2Gw/vfpZ/Lx8bHjLigNAQQQQAABBBDIm4CjDBhNS01V14faK+xI5puP5a1LqdHtt2vBZ8vyupx1CCCAAAIIIGBlAePnLV3atVFUZKTFyHNq1VLj0qWtnNV5wzn6gNHNsbEadPBgtifIGC5qDBnN7lhx/rzeOX482+c7VqigUdWqOe8LIA+dvXvihJadO2da2bJMGU26+eY8RGAJAgggUHiB7P5/9fEnS3RH06aFT0AEBBBAoJgEurRvqyOHDmXKbrx3vHn33mKqiLQIIOAsAmfPnFHre+82tePp6akf/9gsfye8mcabr72qVSu+yNTzgAEDNG/ePGc5rfSBAAIIIIAAAggggAACCCCAAAIIIIAAAgggkEWAAaO8JBBAAAEEEEAAARcRuPXWW7Vjxw5Tt9Nr1FAzf38XUaDN/AqcSExUtz179HyVKjYdLmrUNePUKS04c8ZU4qZNm3T33eaLePLbC+sRQAABBBBAAAEEEEAAAQTsSyAiIkKNGzfW2bNnLRZ2d/PmmjHnY7l7eNhX4VSDAAIIIIAAAgjkU8BRBowabW3fskX9e/bIZ4fK+DvbijXf6KabualdvvHYgAACCCCAgBUFQrdu1YDePZWammqK6u3mprXBwfLnZy15Enf0AaMTjx/X5+fPW+zV3c1NPwYHyzeH18K55GS137kzW6vrPD31fXCw3PKk6ZyLXjh8WL9evGhq7sOaNXWnn59zNk1XCCBgdwIrIyM1/tgxU10jx47To4/1tLt6KQgBBBDIq8CzAx7Xbxt/MS3fuGWbUw7/y6sL6xBAwDoCxvsgxvshWY83Ro9R9169rZPEjqL8tOF7vfDM05kqKl++vM6fPy83N1f+l70dnSRKQQABBBBAAAEEEEAAAQQQQAABBBBAAAEErCzAgFErgxIOAQQQQAABBBCwRwFjsKgxYDTrUdbTU981bCjjgwMcCGQnsD8+XrVLlbI50Kdnz2ryyZOmPCtXrlTnzp1tnp8ECCCAAAIIIIAAAggggAACRS+we/duNWvWTLGxsRaTP9TpEY1/7/2iL4yMCCCAAAIIIICAFQUcacCo0fbL/31O69d+my+BXn376dWRo/K1h8UIIIAAAgggYBuBhR/P1eSJEywGD/D21poGDWyT2MmiOvqA0TY7dyoqOdniWbnNz08f1ayZ6xnruXevDiUkZLtuTs2aauzCgzQf27tXhy34/Nm4sTy4FivX1xcLEEDAOgJbY2P19MGDpmB9Bjyhl18fbp0kREEAAZcRMG5UEBUZqfPnzikq8rwiz///1/nz5xSV8X2kIs+fk5u7u/z8/OXn7yd/f+PRP+P70n5+f//6n+/9/TN/b/x+mTJlcr3J5Og3hmvl8mUm+89Xr1HN2rVd5pzQKAII2Ebgi6WfaezIEabgt952mxYuXW6bpMUYNTk5Wffc1khXsvwbduPGjbrnnnuKsTJSI4AAAggggAACCCCAAAIIIIAAAggggAACCNhKgAGjtpIlLgIIIIAAAgggYEcCQ4YM0dSpU00V/ScgQC9WqWJHlVKKKwt8Gx2tkeHhJoLZs2fr6acz3zHXlZ3oHQEEEEAAAQQQQAABBBBwNoFNmzapVatWSkpKstjaU4Of0+AXhzhb2/SDAAIIIIAAAi4k4GgDRk9HRKjjg9n//SzrqStbrpzW/PCTfH19Xeis0ioCCCCAAAL2LTDoicf16y+/WCzywbJl9c5NN9l3A3ZQnSMPGN0VF6fH9+/PVnFIlSrqHRCQq/LMU6c0/8yZbNf1uuEGDa1aNdc4zrqg9Y4dik5JydSev6enfggOdtaW6QsBBOxQ4Hxystrt3GmqrPn9LfXBnLl2WDElIYBAcQhcjo3V3wNCjeGg5//5tfF4/u+hoZHnM4aKXoyJUXp6epGU6FOiRMZA0r+Hk/4zhDRjYOnfX0sWLjANwjMKmzF3nu5t0aJIaiQJAgg4r8Clixd1f9M7lZLl33RGx+s2/qqAihWdrvkhg57RD+vXZ+rr5Zdf1rvvvut0vdIQAggggAACCCCAAAIIIIAAAggggAACCCCAgMSAUV4FCCCAAAIIIICAkwukpaWpYsWKGReBZT0+q1tXNUqWdHIB2nMUgc2XLmnQoUOmcseMGaORI0c6ShvUiQACCCCAAAIIIIAAAgggUACBkJAQde7cWcbPMSwdb41/R527dS9AZLYggAACCCCAAALFL+BoA0YNsTkzZ2jm1Cl5wnvz7fHq0r1HntayCAEEEEAAAQSKRiD20iV17/iwIk6dtJjwzerV9XD58kVTjINmceQBo9NPntSis2ezlQ+pX1+VfXxyPTM7L1/WgAMHsl1Xydtbqxs0yDWOsy5oum2bUrIM4Lq5ZEktq1vXWVumLwQQsFOBZtu2KSnLn0fVgoIUsu57O62YshBAwBoCqampioqMzBgMGhV5PmNw6NWvv4eJGt8bA0XPKTEx0Rop7SLGyLHj9OhjPe2iFopAAAHHFrA0cNPoaPCQoXpq0GDHbs5C9V+tXKFRrw7L9Ez16tUVHh7udL3SEAIIIIAAAggggAACCCCAAAIIIIAAAggggAADRnkNIIAAAggggAACTi9gDOjo1KmTqc+gEiX0eb16Tt8/DTqOwKGEBPXcu9dU8ODBgzVjxgzHaYRKEUAAAQQQQAABBBBAAAEECiQwb948DRw40OJed3d3Tflwllq0eqBAsdmEAAIIIIAAAggUp4AjDhiNi4vTPbc1Ulpqaq50YyZOUqcuXXNdxwIEEEAAAQQQKFqBA/v3qVfnR5SSkmJK7C7pi/r1FZiHIZNFW7X9ZHPkAaMP79ql00lJFjGrlSihFXm8Xihd0v2hobqcw98JP61TRzVLlbKfE1dElcSmpmbYZD3u8vfXBzVqFFEVpEEAAQT+Fui9b58OxMdn4nD38NDWPftkPHIggIDjCVxJSNCZM6d15vTfX2f/eTx96pQiI89nDBW9GBOj9CzDhR2v0/xX/OSgwXpuyND8b2QHAgggkEXg++/W6qXnzINEq1StqjU//OR0XjExMWpx5+2m/3fs2bNHdblRhtOdbxpCAAEEEEAAAQRhNkhfAAAgAElEQVQQQAABBBBAAAEEEEAAAQTc0l3x3UTOOwIIIIAAAggg4EICXbt21cqVK00dv1iliv4TEOBCErRq7wJRyclqs3Onqcxu3bpp+fLl9l4+9SGAAAIIIIAAAggggAACCFhBYOTIkRo3bpzFSF5eXlqwdJnqNwy2QiZCIIAAAggggAACRSfgiANGF348V5MnTsgTUrny5bX2543yYUBZnrxYhAACCCCAQFEKLP90id5+c5TFlKU9PLQhOFgebm5FWZLD5HLUAaPZ3dz1KnyfgAC9UKVKns/DqPBwfRMdne36JytV0tOVK+c5nrMsDLtyRd337DG107FCBY2qVs1Z2qQPBBBwEIHXw8K0/sIFU7Wr129QYPXqDtIFZSLgOgLGDQDOnT2j0xERmYaHXh0meiYiQhcvxrgOSD477dili8ZOfDefu1iOAAIImAWMP4/vva2R4rMMajdWfrpyleo1aOB0bAN69dTWvzZn6mv8+PH/x96dwNlU93Ec/84+ZsyMZXaGsU6W7MXTgiIlSUqKLCkliaRFpSJt0uIhS+nRIkRpoSwVWdoXERFZxzCLYcxqMNvzOneQce+dfbnL57xe87p37v2f///3e5+Lcefc79ETTzzhcL3SEAIIIIAAAggggAACCCCAAAIIIIAAAggg4OwCBIw6+yuA/hFAAAEEEEDAoQWMq4wGBwcrKyurQJ+uLi76qlUr1XR3d+j+ac6+BPIkXbppk4zb87fOnTtrw4YN9tUM1SKAAAIIIIAAAggggAACCJRaYPDgwVqwYIHF/f38/bVg6SeKbNCw1POzIwIIIIAAAgggUNkC9hYwagQY9OzaRRnp6cWmGjnmQd03ekyxxzMQAQQQQAABBCpP4NEHx+jrlSssLtjS11fvXXRR5RVjRyvZa8Do3NhYzY2Lsyo9NypK7apXL/aR+DopSU/u3291fONq1bS4efNiz+coA39JTdWo3bvN2hkeFqb7nDBw1VGOK30gYK8Cc2JjNc/C3/0z356nK7t2tde2qBsBuxTIzc3VsaOJpuBQ09eZENFz38fFmZ7Py7vwTFn7aNfV1VUBNWroeFKSjIsOubu7KyM9QydOZFRaT5d06qT/fbDQPsCoEgEEbF7g2QlP6tOPlpjVecfQO/XYU0/bfP0lLfCDd9/Rqy++UGC3jh076ueffy7pVIxHAAEEEEAAAQQQQAABBBBAAAEEEEAAAQQQsHEBAkZt/ABRHgIIIIAAAgggUBaBmTNnavTo0WZTXObvrxlNmpRlavZFoEIEuv/5p5Kzs83mjo+PV0hISIWsyaQIIIAAAggggAACCCCAAAK2JZCTk6MbbrhBq1evtlhYUHCIPvzsMxm3bAgggAACCCCAgD0I2FvA6MvPTdai+e+XiNa7WjWtWrfBFCzAhgACCCCAAAK2JXAyM1O39u6lg9HRFgu7OyxMIwlENLOx14DRATt2aHdmpsVj7evmpnWtW8u4MHFxt/ScHF3955/KLSQE64uLL1aYp2dxp3SIcV8cO6ZnDxww6+XJevV0c1CQQ/RIEwggYD8CK48d0zMW/k56dMJTGnTnMPtphEoRsAOB5OPHz4SHxppuE84EicbFnfk+Pl65OTl20EnBEj29vBQUFKzAoEAFmm6DFBgcrMDAQAUFB6t2YJCCgoNUu3agXN3czPozAlNPZGQoNTVVaampSk1NUVpq2pnbM4+lpCgtzbifptSUFNOXcaGjtLQ0Gf9nKe5mBJxu/G1TcYczDgEEEChU4Pdff9Hddww0G2P8rmPtDz9Z/DvPnkljDx8yXWDuwu3o0aOqze937PnQUjsCCCCAAAIIIIAAAggggAACCCCAAAIIIGAmQMAoLwoEEEAAAQQQQMCBBTp06KBNm8xPonq+QQNdV6uWA3dOa/Yq0H/7du07edKsfOMkxYULF6pHjx722hp1I4AAAggggAACCCCAAAIIlEDg5MmT6tKli3799VeLe0U2aKgFSz+Rn79/CWZlKAIIIIAAAgggUDUC9hQwany4tFe3q0sVhHDTLf307JSXqwaZVRFAAAEEEECgUIF9e/ZowM03WQ3ueatpU7X380PxPAF7DBiNO31avbdts3oce9aqpecaNCjxcb531y79kZ5udb+xdetqkJNdNHZObKzmxcWZmUxr3FhXBgSU2JgdEEAAgbII/JWRoTt37jSbov/AOzTh2cllmZp9EXAqgYyMjDOBobGKiz0vQDQ+zhQmGnf4sE6fPm03Ji4uLvIPCDCFhZrCQ88EhppuzzxWOyjQ9Fz1Kv6/gHEByvxg0n8DSh8d/YApfPTCzejr05Wr1bBxY7s5FhSKAAK2K2AEJF/b+QolxMebFTnnnXd12ZWdbbf4UlbW74brtXvXrgJ7v/nmmxoxYkQpZ2Q3BBBAAAEEEEAAAQQQQAABBBBAAAEEEEAAAVsUIGDUFo8KNSGAAAIIIIAAAuUgsHPnTjVr1sxsJh9XV61p3Vqerq7lsApTIFC+AiP++UebLJwQeHaVMWPG6NVXX5WHh0f5LsxsCCCAAAIIIIAAAggggAACNieQnJysTp06adcFH2w4W2jLVq313uIl/B/R5o4cBSGAAAIIIIDAhQL2FDD60P336dtvvinVQXR1ddXSL1eqUZMmpdqfnRBAAAEEEECgYgW+XrlCjz44xuIiHi4uWt2qlQLc3Su2CDua3R4DRucnJGjGoUNWlV9s2FA9atYs8VEoat7W1atrXlRUiee15x0m7Nunr44fN2thQbNmusjHx55bo3YEELBDgRM5Oeq8ZYtZ5R0vu0xz3//ADjuiZATKX8AIBjVCQhPi8sNC4+OMANH8ENGzX+mFnLta/hWVfkbj/NnagYEKNEJDg4LOfQUFB6t2YJCCgoPO3AbL3Y5/vt+z+x/163W9jPC/C7eoi5rpw8+Xyc3NrfSQ7IkAAgicEZj+6it65603zTx69blJL776msM5zZr2uubOnlWgr549e2rlypUO1ysNIYAAAggggAACCCCAAAIIIIAAAggggAACzixAwKgzH316RwABBBBAAAGHFjCu0Gxpu7F2bT0TGenQvdOc/QrMjY3V3Li4Qhto3bq1lixZoign+3CK/R5VKkcAAQQQQAABBBBAAAEESi8QGxurdu3aKSEhweIkXbt117TZc2SEWbEhgAACCCCAAAK2KmAvAaN/bt6sIf37WWXs0fN6Hdi/T//s3Gl1TIeOHTVvwSJbPRTUhQACCCCAgNMLPDvhSX360RKLDqGenlp+8cXiXZZ8HnsMGB22c6e2ZWRYPL6uLi5a17q1fEsRwrTv5En1377d6p8f4wwl42LHzhRQe9fOndpqwfrrVq1Ui4vmOv3ftQAgUBUC3f78UynZ2QWWDg0L01cbv6+KclgTgUoVyMnJ0ZGEhH/DQ+PzA0SNMNG42PwQ0eNJSZVaU2kXc3VzU1BQkMLCwxUSFqbQsHAZf5ZDQ8MUGp5/v1bt2qWd3u72e3HSRC1ZuMBi3fc/OFYjHhhtdz1RMAII2J7Avj171LfntWaFeXl56btNm2XcOtK2fds2Dbz5pgIteXp66vjx4/LhghmOdKjpBQEEEEAAAQQQQAABBBBAAAEEEEAAAQScXICAUSd/AdA+AggggAACCDiegHGl5uHDh+udd96x2NxbTZuqvZ+f4zVORw4jsDopSc9FR+tUbq7VnoyTV6ZPn256rbMhgAACCCCAAAIIIIAAAgg4tsBff/2lyy67TGlpaRYb7Xtrf0168SXHRqA7BBBAAAEEELBrAXsJGL39phv1t5XgKCPc4Ms1a7Vvz149cM/dhR6PN+a+rc5XXW3Xx4ziEUAAAQQQcFSBU6dOaXC/W7Rr598WW+xWs6ZebtjQUdsvUV/2FjB6NCtL123darXHS/z8NKdp0xIZnD+459atSszKsrr/hPr11TcwsNTz29uOvbdtU9zp0wXKdnNx0c/t2snyJaHtrUPqRQABexOwFnz82/a/ZQRGsSFgrwLGOdFJx46ZQkJNgaFx+YGh+d/n3088ckS5hZxvaku9G+GgpsDQsDBTgGiYKUD0bJhomIKDg2W8D8f2r8BVnS41vQYu3Nzc3LT0y5Vq2LgxXAgggECZBfrf2Fu7/t5hNs+Lr72uXjf2KfP8tjZBt8v+o6OJRwqU9dFHH+nWW2+1tVKpBwEEEEAAAQQQQAABBBBAAAEEEEAAAQQQQKCUAgSMlhKO3RBAAAEEEEAAAVsUME6QGzJkiBYuXGixvGAPD61o1YoT2W3x4FFTAYH9J0/qsb17ZdwWtt1000167733FBAQgCACCCCAAAIIIIAAAggggIADC3z//ffq1q2bTl/wof2zLd//4FiNeGC0AwvQGgIIIIAAAgjYs4A9BIyuWL5MTz48zirz+aHuA2/pq+2FhFfVi4zUstVfE4Zgzy9aakcAAQQQcGiB2MOH1K/X9crIyLDY5zORkbqxdm2HNihOc/YWMPpRYqKmHjxotbVxEREaGBxcnNYtjpkaE6OPjhQMHzl/4GUBAZrhROFOnbds0YmcnAJWoZ6e+vLii0ttzI4IIIBAWQQmHTigLy0E8H38xQo1veiiskzNvghUqEBqSkp+WGh8fmio8RUXG2sKE40/EyCanZ1doTWU1+TV/fwUFm4EhoYpJDQ/RNQIDzXdnnncw8OjvJZzmnn27P7H9P8XI2z2wi3qomZa/Pky3od0mlcDjSJQcQLz5/1Pr00xv7Dt5Z07a/a8dytu4Sqa+cVJE7Vk4YICq99xxx1asKDgY1VUHssigAACCCCAAAIIIIAAAggggAACCCCAAAIIlIMAAaPlgMgUCCCAAAIIIICALQgYJ9D169dPy5Yts1rOPWFhGhEebgvlUgMCRQqczM3VywcP6gsLJz5fuHOnTp3UtWtXhYSEmH0FBgYWuRYDEEAAAQQQQAABBBBAAAEEbF9g+fLl6tu3r4wLrFjaXnz1NfXqc5PtN0KFCCCAAAIIIOB0ArYeMHrq1Cn1uvoqJR5JsHhs3N3dtXLdBoWEhpqe/+P33zRswO2FHscnJk7S7YMGO92xpmEEEEAAAQTsRWDdmjUaO3KExXJdJS1s3lxNqlWzl3YqpE57Cxi9/59/9GtamlWL5S1bKtzLq9RWP6WmavTu3Vb393Bx0fo2beTlaryCHHszoq0u2bTJrMlWvr56hxA/xz74dIeADQu8Ex+v2YcPm1X46hszdc11PW24ckpzZIGTmZmKjz8/MPTfEFEjQPTw4UM6VcRF6G3Fx8vb+0xgaJhCQ8MUYgoPDTsTKBqu8Dp15O3kPz9X5LGaPGGCPvloscUlRo19SPeOeqAil2duBBBwAoGkY8d09X86moUZu7q5ae0PP6mWg12I5acfvtd9dw4tcGT9/f2VlJQkNzc3JzjitIgAAggggAACCCCAAAIIIIAAAggggAACCDi+AAGjjn+M6RABBBBAAAEEnEAgKytLffr00apVq6x2271mTb3YsKEc/zR+JzjgTtbi6qQkPRcdrVNWAmSK4jA++BwUFGQxfPTCQFJjnKsTfNilKDOeRwABBBBAAAEEEEAAAQRsVWDevHkaPny4xfKMD3bMnPs/Xd65s62WT10IIIAAAggg4KQCth4w+s5bb2r6q69YPTqD7hymRyc8VeD5kXcN04/fbbS6T0BADa1av0G+1as76VGnbQQQQAABBGxf4JUXnteC9961WKivm5tWtWolHyf+/bk9BYxm5OToqj//VG6eEX1pvkV6e2tpixZlelFm5eXpqi1bZFws1tpmnJfUo2bNMq1jDzsfycrS9Vu3mpV6dc2amtqwoT20QI0IIOCAAmuPH9f4ffvMOhvz8CO6+76RDtgxLVW1gHHe8pGEeMXHnQkNjY09d98IDzUeT0lJruoyi7W+EaQWHBqaHyAamh8aejZANDQs3PR4DSf4GadYWFU46MoO7ZSakmJWgXH8ln65Ug0bN67C6lgaAQQcQWDE0CH6+ccfzFoZ//QzGjikYBinvfebm5OjKzq0U0Z6eoFW1qxZo27dutl7e9SPAAIIIIAAAggggAACCCCAAAIIIIAAAgggIImAUV4GCCCAAAIIIICAnQtkZmaqd+/eWrt2rdVObgwM1NP168vFznulfOcV2H/ypB7bu1fGbUVuRrhoYGBgscJIjXBSrtBbkUeDuRFAAAEEEEAAAQQQQAABywJPP/20nn/+eYtPenl56Z1FH6plq9bwIYAAAggggAACNiNgywGjRtBDz65dzD5EehavWjUfffXddzICQ8/f/tm5U7f27lWo8bB77tXYx8bbzHGgEAQQQAABBBAoKJCTk6PB/ftpu4WgRGNkUx8fLWrWzGnZ7Clg9Itjx/TsgQNWj9WQkBCNqVu3zMdy3N692phsPSjMCBc1QkYdfduekaGhO3eatXl7cLAeiYhw9PbpDwEEbFRgd2amBuzYYVZdn5tv0eSXp9po1ZRlqwK5ubk6mpio+Lj80NCzgaHG/bi4WNP3x44eVZ6VcHNb6svFxUW1A4Pyw0PP+zICRI0gUeOxwKBgGePYbFvg7+1/aUDfmyy+7qIuaqbFny+TcUFKNgQQQKC0Ass//VRPj3/UbPcWrVpp0SeflXZam93v8YfGatWXXxSob/To0ZoxY4bN1kxhCCCAAAIIIIAAAggggAACCCCAAAIIIIAAAsUXIGC0+FaMRAABBBBAAAEEbE4gIyND3bt3188//2y1tn5BQXq8Xj2bq52CECipwMncXL188KCMD8bYwmacUFqrVi2zMFLjqr1G6C8bAggggAACCCCAAAIIIIBAxQkMHjxYCxYssLiAn7+/Fiz9RJENHD/MoOKEmRkBBBBAAAEEylPAlgNGX5w0UUsWWv65yjC4d9QDGjX2IYscDz8wSmu+Wm2Vyt3dXV+sWavwOmUPsyrP48FcCCCAAAIIIPCvwJGEBN18/XVKS021yDIgOFgPO2lgoj0FjI7bs0cbU1KsvrTfjopS2+rVy/zS/+zoUb0QHW11Hi9XV61v00YeDh7QtS45WY/u3WvmMKZOHQ0JDS2zMxMggAACpRE4nZeny/74w2zXNu3a6f0lH5dmSvZxYIHk48dNwaFxsUaAaH5gqPF9fHz+bUJ8vHJzcuxCwLgojhESagSGGrdGaOjZ+/mBouFcSN4ujmTxinx6/GNa/uknFgc/8NA43XP/qOJNxCgEEEDAgsCJEyfU9dIOOnXqlNmzK75dr7oO9v7IVytW6LGxYwr0GhYWptjYWF4fCCCAAAIIIIAAAggggAACCCCAAAIIIIAAAg4gQMCoAxxEWkAAAQQQQAAB5xRITk42hYtu2rTJKsBdoaG6v04d5wSia4cVWJ2UpOeio3UqN9dmexwwYIBmz56tGjVq2GyNFIYAAggggAACCCCAAAII2LNATk6ObrjhBq1ebTnQKig4REuWLVftwEB7bpPaEUAAAQQQQMBBBGw1YPTggQPqc10Pq4ERvtWra+2PP6laNR+LR2L/vr26ued1yi3k/fpre/XS1P/OcJAjSRsIIIAAAgg4psAPGzdq1PC7lJeXZ7HBd6Ki1KocwintTc9eAkaNcye6btmiLCvHz3C/JyxMLuVwAJKys7U0MbHQmWY0bqzLAgLKYTXbnWJhQoKmHTpkVuBzDRqoZ61atls4lSGAgMMLXL9tm46cPl2gzxo1a2rDr787fO80+K9ARkaG4k3BoUZY6IW3cabnTl/wOrFVP+M9KVNIaHh4/u2Zr7MBosZFbby8vGy1fOqqIIErO7RTqoVwfTc3Ny39cqUaNm5cQSszLQIIOIPA+Ice1OovvzRrtbCLsdmry8nMTP2nbWuz3xH98ccfatu2rb22Rd0IIIAAAggggAACCCCAAAIIIIAAAggggAACZwQIGOWlgAACCCCAAAII2KHAsWPH1LlzZ+3YscNq9eMiIjQwONgOu6NkBIoW2H/ypB7bu1fGra1uISEhevfdd9WzZ09bLZG6EEAAAQQQQAABBBBAAAG7Fjh58qS6dOmiX3/91WIfjZs21fyPlsrX19eu+6R4BBBAAAEEELB/AVsNGB197z3auO5bq8APjX9cdw6/p9AD8PT4R7X8008LHbP48+Vq1qKF/R9IOkAAAQQQQMCBBWZOe11vz55lscMBwcF6OCLCgbu33Jq9BIx+c/y4nti3z2aOT9/AQE2oX99m6qmIQl6IjtZnR4+aTf1W06Zq7+dXEUsyJwIIIFAsgZH//KPf0tLMxv64ZSu/KymWoO0PMi7ykhAfr0MHDyrOCBGNj1PCuRDRONNjGenptt+IJA8PD4WEhio0LFxnA0PDzgSJhoTmh4n6O3houV0cKBss8u/tf+n2m/pYrCzqomZa/Pkyubq52WDllIQAAvYg8N36dXrgnuFmpdarX19frLH++xR76M1SjSPvGqYfv9tY4KmJEydq0qRJ9toSdSOAAAIIIIAAAggggAACCCCAAAIIIIAAAgicESBglJcCAggggAACCCBgZwKxsbHq2rWrdu/ebbXyx+vVU7+gIDvrjHIRKJlAnqS07Gwdy85WUlbWudvz7xvPHc/KUmJWlrLzjD0qfxs8eLBmzJihGjVqVP7irIgAAggggAACCCCAAAIIOLhAcnKyOnXqpF27dlnstG2HDnp7/gLThxTZEEAAAQQQQACBqhKwxYDR33/5RXcPGmiVpHZgoFat3ygvL69C2YxQi+uv6qLs7Gyr41q1aasPPl5aVfysiwACCCCAAALFEDDCqtpGNbE48rpatfR8gwbFmMWxhthLwOiT+/fr66Qkm8EPcHfXmtat5WIzFZV/IaN279YvqalmE3/asqXqFfHzc/lXw4wIIIDAvwIvHTyoTxITzUgWLP1EF7duA5WdCGRlZenwoRjFRB9UzMFoxURHK+bgQdPtoZiDhb4HYysturq6KjAoyBQeagSFhp4JDjXdDw0zBYoa7z25uDjyTwy2cjQcs44nHh6nlcuXWWxu9LiHNXzk/Y7ZOF0h4EACx44eNf17d/jQIcUeOmT6983498P05eYmVxeX/Nuzj7m6ys3NzfRvh+nW+N7V9cytMe7MeBdj/zPzuBZ8vFGTJqZ/fwrbcnNy1PaipmZDAoOCtfbHnxzoCOS38tGihXph4jMF+mrdurW2bNnicL3SEAIIIIAAAggggAACCCCAAAIIIIAAAggg4GwCBIw62xGnXwQQQAABBBCwa4GDBw/qiiuuUExMjMU+jFPtnq5fXzcWceKDXSNQPAKlFMjIybEaQmqEkp4fTJqZm1vKVSzvFhISogULFqh79+7lOi+TIYAAAggggAACCCCAAAIISMbFWC655BLTraWta7fumjZ7jumDJ2wIIIAAAggggEBVCNhiwOjN11+nvYVczO6pyc/p1gHWA0jPd3zp2UlavOCDQmlfmT5DPa7vVRX8rIkAAggggAACxRRYunixnnt6gtno//j7640mlsNHizm1XQ6zh4DRrLw8dd2yRafK+RyHsh6weVFRal29elmnsdn9+2/frn0nT5rV933btvLmPUibPW4UhoAzCCxKSNDrhw6ZtfrCK6/qhpv6OgOB3fR44sQJU3jooYMHddAIDj0Ybbo1gkQT4uJkhL/b8lazVq384FDTV7gpMNS4H3bmvnG+pBEKx4ZARQnk5eXpinZtlJ6ebraEceHJj5Z/qYaNG1fU8syLAALFEEhNSVHs4cP5IaIx+UGiZwNFje9PnTpVjFnKd8jTzz2vfrcPKHLS1k0amY1p3LSpPlmxqsh97W3A0cQj6nbZf8zKNs6/CQsLs7d2qBcBBBBAAAEEEEAAAQQQQAABBBBAAAEEEEDgPAECRnk5IIAAAggggAACdiKwe/dude3a1WpYhhGR8WLDhupes6addESZCNiuwMnc3AKBo8eys3U8K8tiQGlaTk6xGxk2bJimT58uPz+/Yu/DQAQQQAABBBBAAAEEEEAAgaIFdu3aZQoZTUtLszh44JChGv/0M0VPxAgEEEAAAQQQQKACBGwtYPSLzz6TUZO1rU7dCH25Zm2xgyCOHT2qnl07F/qB4PA6dfXFmrVyd3evAGGmRAABBBBAAIHyEPj911909x3mAeMtfH31/kUXlccSdjWHPQSMfp+SorF79tic66CQEI2tW9fm6iqvgq75808dz84uMF11Nzetb9OmvJZgHgQQQKBUAt+lpOghC/8u3Hv/KI16aFyp5mSn0gscT0oyhYgaoaExZ8JDzwaJJh07VvqJK3hPX19fhYaHnwsPNd0PPRsmGqawOnVkBDiyIVDVAls2bdLQ2/tbLKNuRISWfb2G9yKr+iCxvkMLnMzMPBcgeui8ANHYQ4dkfJ9u5dyNqkQZ+9h4Dbvn3kJLMAKM20Y1kXF7/tbh0o6at3BRVZZfYWsPvKWvtm/dWmB+4/MOY8aMqbA1mRgBBBBAAAEEEEAAAQQQQAABBBBAAAEEEECg4gUIGK14Y1ZAAAEEEEAAAQTKLLBjxw517txZx6ycVOju4qKXGzZUlxo1yrwWEyCAQMkETuflmcJHP05M1OdHjyr5gg+RXDhbeHi43n//fXXv3r1kCzEaAQQQQAABBBBAAAEEEECgUIHvv/9e3bp10+nTpy2Oe+7lV3TjzTejiAACCCCAAAIIVLqALQWMnjp1Sr2uvkqJRxKsOrz42uvqdWOfEjlNf2Wq3pn7VqH7PDT+cd05/J4SzctgBBBAAAEEEKg8gV07/1b/3jeYLVjf21uftGhReYXYyEr2EDA6OTpay48etRGxf8sI8/TUFxdfbHN1lVdBnf74Q9kXhM009PbWR07456S8TJkHAQTKR+DgyZO6eft2s8mu7dVLU/87o3wWYZZzAkbwWEJ8vA4dPKiD0QdMQaJn7x88cEAnTpywOS0vLy+FhIb+GyAaGqaQsLNhomEKCw+Xb/XqNlc3BSFgTeCxsWP01YoVFp9u1aat3lu8RG5ubgAigEApBLKysrWoJAoAACAASURBVBQXG6vDh2J0OOaQYg8fOnffeMyWw7KttXv3fSM15mHrF18z9ktOTlaXS9qbTXF1jx6aNmtOKSRtf5f/zZmtN15/rUChV111lb799lvbL54KEUAAAQQQQAABBBBAAAEEEEAAAQQQQAABBKwKEDDKiwMBBBBAAAEEELBxgU2bNpmCCI2TFSxtni4u+m+TJrrUz8/GO6E8BBxfIDU7W1NjYrQ6KanIZu+55x5NmzZNvr6+RY5lAAIIIIAAAggggAACCCCAQPEEli9frr59+yo3N9dsB3d3d72/5CO1bNW6eJMxCgEEEEAAAQQQKCcBWwoYnTt7lmZNe91qZ5ENGuqz1V/J1dW1RN2np6Wp++WXKTPTeniGEVCxav0GBQRwwbwS4TIYAQQQQACBShKIO3xY13XtbLZasIeHVrZqVUlV2M4yth4wmpuXp2u2blVKERdBrSrRxc2bq3G1alW1fIWtezI3V1ds3mw2f0d/f81q0qTC1mViBBBAoDgCxr8NnTZvlnF7/nZR8+ZasuyL4kzBmAsEsrOzFXvokA5GRyvmYPSZANH8W+N7I3zNVjYjRDE4JEQhYWEKNb5Cw84Eif4bIFqzVi1bKZc6ECgXASPo94p2bZSenm5xviu6dNG02W/K09OzXNZjEgTsRcA4X+JERobS0tJkvHdv+kpPK/B9wefSzcakpabaS7vFrvO2OwbpyUnPFjo+ev9+3diju9mYm/vfpokvvFjstexp4N7du3Xz9dcVKNn4uSIpKUn+/v721Aq1IoAAAggggAACCCCAAAIIIIAAAggggAACCJwnQMAoLwcEEEAAAQQQcFgB48SIOXPmKDExscw9NmnSRP369ZNx9e7K3H7++WdTuGhGRobFZb1cXTWzSRO15YrhlXlYWAuBIgU2JidrcnS0kov4IE9ERITmz5+vrl27FjknAxBAAAEEEEAAAQQQQAABBIonMG/ePA0fPtziYOODk0u/XKHAoODiTcYoBBBAAAEEEECgHARsJWA06dgx9byqi05mZlrtavqbb6lrN/MPzxaHYe6smZr132mFDr190GA9MXFScaZjDAIIIIAAAghUsoAROHJ5uzZmq/q7uenbNuaPV3J5lb6crQeM/p6Wpvv++ceqS6Nq1fRYRESFuGXl5Wn07t0qGF9XcKkR4eG6JyysQtavykmjT57ULdu3m5XQu3ZtTYyMrMrSWBsBBBAwCdz81186eOpUAQ0jWO+37X8jZEXAuFhKTPTBc6GhRpioESBq3MbHxVq8qF1VYHp4eCi8bl3VjYhQRL36qlO3rilINCQsP0A0KDi4xBeMqYo+WBOB8hbYsmmTht7e3+q07TpcojfffU9e3t7lvTTzIVAhArk5OUpLT1NGenrBgNA0CwGh6f8GiBqBoWf3MW7ZzAV63dhHL75m/QJsxh5/bt6sIf37me18170j9OCjjzksa8+uXRR7+FCB/j744AMNGjTIYXumMQQQQAABBBBAAAEEEEAAAQQQQAABBBBAwNEFCBh19CNMfwgggAACCDipwJ49e3T77bdr06ZN5SYQEBCg2267TXfeeaf+85//lNu81iZau3atevfurUwrH/L0dXMzhYte7Otb4bWwAAIIlFwgNTtbU2NitDopqcid77vvPr366qvy5c9zkVYMQAABBBBAAAEEEEAAAQSKI/DKK6/osccsf7jjoubN9cHHn8j4QC0bAggggAACCCBQGQK2EjD63NMTtHTxYqstt7j4Yi369PNSkxiBHNd1vlLJyclW53B1c9Oy1V+rHuFLpXZmRwQQQAABBCpSoE3TxsrLKxgbaVz89oe2bStyWZuc29YDRo3zET46csSq3fCwMN0XHl5htnft2qWthYTWRPn4aGGzZhW2flVN/FtamkZaCHa9KyxM91egd1X1y7oIIGB/AmP37NH3KSlmha/54UcFBYfYX0PlVLHxXsWhg9Gm0ND88NADijmYHyp6NDGxnFYp+zQBATVUt16E6tarp7oR9RRRz/iqrzoREQoJDSVAtOzEzOCgAo+OGa2vV6202l2rNm01d/58Vavm46ACtGUrAtnZ2TIu3mGEfRq3pq/09HP3jeDQs48XGHPePsb77I68GYHZYeHhqlM3QnUi6ppujQvFGl/e1arJCFjNyclVXl6u6TY31/g+R7k5ucrJzVFernGbe26c8Xyu8b3xuGlcjsn/7dmzzBg7X3W13pj7dqG8G9d9q9H33mM25qHxj+vO4eaPO8qxem3KS5o/738F2rnlllu0dOlSR2mRPhBAAAEEEEAAAQQQQAABBBBAAAEEEEAAAacTIGDU6Q45DSOAAAIIIODYAsaJAdOnT9eTTz6pkydPVlizTZs2NQWNDhkyRHXq1Cn3dVatWqU+ffooKyvL4tx+bm6aGxWlJtWqlfvaTIgAAuUrsDE5WZOjo5WcnV3oxBEREfrwww91+eWXl28BzIYAAggggAACCCCAAAIIOKmA8WGHTz/91GL31/bqpan/neGkMrSNAAIIIIAAApUtYAsBowcPHFCfa68xfcjW2vbeh0vUtkOHMvF88O47evXFFwqdozgf4i1TEeyMAAIIIIAAAqUWuKJ9W6WlphbY383FRb+0a1fqOe11R1sPGL1261Yds3JekWH+3kUXqWUFXuT03fh4zTp8uNDDu7pVKwV6eNjrS8Bi3V8eO6ZJBw6YPTe+Xj3dGhTkUL3SDAII2KfA64cOaVFCglnx8xYsUoeOHe2zqTJU/cA9w/XH778po5BQ7DJMX+JdjQuvhIaGmUJEjeDQuhH/honWj4yUb/XqJZ6THRBAIF9gUL9btO3PLVY5mrdsqbnvfyA/f3/IELAocOrUqX9DQY3Az/PCQAuEhJ4XHlpgTFqajDmcfXN1dVVwSMi5ANHwOvkhomfDRI3AbBcXlwpnsnQBFeP3H8bvQQrbln/6qZ4e/6jZkGdfmqKb+t1a4XVX1QKbf/9ddw64rcDyPj4+On78OBfvraqDwroIIIAAAggggAACCCCAAAIIIIAAAggggEAZBQgYLSMguyOAAAIIIICA7QgcOHBAt99+u3755ZdKK8o4AeKaa65Rhw4d1K5dO+Xl5SkzM9P0deLEiXP3zz5WnMfj4uIKrT/A3V1vR0Wpobd3pfXJQgggUDaB1OxsTY2J0eqkpEInMk6YGjVqlKZOnapqBAiXDZ29EUAAAQQQQAABBBBAwOkFjPdmjPdrdu3aZdHiwUce1V0j7nN6JwAQQAABBBBAoOIFbCFgdNTwu/T9hg1Wm/3P5VfozffeLzNGdna2elx5uY4dPVroXM4abFJmYCZAAAEEEECgggV6du2i2MOHzFb5vX37Cl7Z9qa35YDR7RkZGrpzp1W0Gu7u+qZ1a1VkZMuezEzdvmNHoQfu4YgIDQgOtr2DW4aKph86pA8sBPe91qiRutSoUYaZ2RUBBBAoH4GPExP18sGDZpM9P/VV9e7bt3wWsaNZOrW6WJmZJyq14mrVfBRRv96Z8ND8ENGIesb39VQnIkJubm6VWg+LIeBMAiPvGqYfv9toteWGjRvr3Q+XqAY/tzncy+JkZqbS09OUdn74p4X7RuD0haGgxj4pKSnKzclxOJeKaqhW7doyBYdGnAkPPS9ANLxOHbm7u1fU0sWe95KWzXX6gsDXJlFRWvrlykLn+OCdeXr1pRfNxvx3zlu6qnv3Yq9vbwONz0F1vbSDkpOTC5S+YsUKXX/99fbWDvUigAACCCCAAAIIIIAAAggggAACCCCAAAIISCJglJcBAggggAACCDiEwJw5c/Twww+bAj0deQvy8NBbUVGq5+XlyG3SGwIOK7AxOVmTo6OVnJ1daI+RkZFasGCBLr/8coe1oDEEEEAAAQQQQAABBBBAoDIE9u7dq/bt25s+EGRpGz3uYQ0feX9llMIaCCCAAAIIIODEAlUdMPr7L7/o7kEDCz0CxodqjQ/Xlsf2yZLFmvzUhEKnatSkiemDvMbF/NgQQAABBBBAwHYE+t/YW7v+Ng+NXN+mjao7WRiWLQeMvnH4sN6Pj7f6wulVu7aejYys8BdWz61blZiVZXWddn5+mtu0aYXXUZkLPLZ3r769IHDFWH9+s2Zq7uNTmaWwFgIIIGBRwDg/bdzevWbPOePvQ7KystSh+UXl/koxLiIeGBSsuvX+DQ6teyZA1AgSNULX2BBAoOoEHhn9gL5ZvcpqAfUiI/X+4o/4s1p1h8hs5YyMDBnBn+lpFgJC09NMj1/4nBEmevbx1NRU5ebm2lBH9luKEZJd3c9Pfn5+CqhZQzVr1lQdIzz0vADROnXryrtaNZtvsosRlnn8eIE6w8LDtXrDd4XWPnPa63p79iyzMe99uERtO3Sw+b7LUuDEx8fr80+WFpiiT58++vzzz8syLfsigAACCCCAAAIIIIAAAggggAACCCCAAAIIVJEAAaNVBM+yCCCAAAIIIFA+ArGxsbrjjju0fv368pnQhmcJ8fTUvKgohXp62nCVlIYAAkUJpGZna2pMjFYnJRU61DgR+cEHH9RLL70kb2/voqbleQQQQAABBBBAAAEEEEAAASsCa9asUY8ePZSXl2dxRMtWrXX7oMG6tlcvefK+C68jBBBAAAEEEKgAgaoMGDU+WN3vhuu1d/duq51163GtXp81u9w6z83JUe9ruulQTEyhcz475WXddEu/cluXiRBAAAEEEECg7AJGKLkRTn7htqxlS9Vxsovh2nLAaO9t2xR3+rTVAz6lYUN1r1mz7C+IImZ4+eBBfZyYaHWUi6Q1rVsrwN29wmuprAWG7NypHRkZZsutbtVKgR4elVUG6yCAAAJWBXaeOKFBf/9t9nz/gXdowrOTnUouPi5O13a+olQ9G78vMsLUjBDR88ND60bUM33v5WQ/F5UKkZ0QqEKBZx4fr2UXhOSdX47x53vewkUywgbZyiZw6uRJpaWlKu1sCGhqqin4MzU1TUYIaNqZ743nz943PZ6WZgoVNR6z9nv8slXmXHsb55z7+PqqevXq5wJCjaBQ01f1/MDQs98b930tjPP3D5Axj6NsvbtfrYPR0QXaMfr+cfOfhbb4/DNP6+MPF5mN+Wz1V2rYqLGj8FjsY/3aNXrwvhFmz6Wnp8vX19ehe6c5BBBAAAEEEEAAAQQQQAABBBBAAAEEEEDAEQUIGHXEo0pPCCCAAAIIOInA+++/r9GjR5tOMCls83Nz07iICIWXIiAiIStLXycl6e8TJ3QsK6vKZOt5eemtqCgFcSJ6lR0DFkagvAU2JidrcnS0krOzC526cePGWrBggTp27FjeJTAfAggggAACCCCAAAIIIOA0As8++6wmTZpUaL81atRQ31v767Y7BimsTh2nsaFRBBBAAAEEEKh4gaoMGP186cea+MTjVpt0dXWV8cHYyAYNyxVi1Zdf6PGHxhY6Z63atbVq3QZ5V6tWrmszGQIIIIAAAgiUXuCh++/Tt998YzbBnKZNdYmfX+kntsM9bTVgdG9mpm7bscP6z3cuLvq2dWtVd3OrcPUfU1I0Zs+eQtd5JjJSN9auXeG1VNYCN2zbpvgLwl2NCJ5f27eX40TxVJYm6yCAQEUIJGVnq8ef5sFZXa7uphlvza2IJW12zp07dui2Pr2t1lejZk0ZgaER9fJDQ/ODRCMUUa++gkNCHCpkzWYPEoUhUIECU56brA/nv291haDgEL2/ZIkpTNhZN+NCUWnpaaZA0DQjENQUDJofEHo2HPT8YFAjSDR/bH6gaEpysowLXLGVTcB4j75A4Gf1/DBQa0GgprDQM2POH+dI4aBlE83fe8htt+rPP/4wm2rzrt0yzK1tj44Zra9XrTR7et3Pv8r4nYYjb1lZWepyaQdT+O/52zvvvKNhw4Y5cuv0hgACCCCAAAIIIIAAAggggAACCCCAAAIIOKQAAaMOeVhpCgEEEEAAAccWSExM1NChQ7Vq1apCG/V0ddWo8HANCAmR9VMAimdlnPqyJS1Nq48f15rjx5VaRCBg8WYt3qiG3t56OypKAe7uxduBUQggYDcCxt8lU2NitDopqdCajROZxo0bpxdeeEGepQhLthsQCkUAAQQQQAABBBBAAAEEKkggLy9PvXv31ooVK4pcwfg/2BVdupqCRi/v3JkPkBYpxgAEEEAAAQQQKEqgqgJGT2ZmqudVXZR07JjVEm+8+WY99/IrRbVQqudvuraH9u/bW+i+940eo5FjHizV/OyEAAIIIIAAAuUv8Mz4x7Ts00/MJn42MlK9HDxI48KmbTVg9O24OL0VG2v14Lf389NbTZuW/4vDwoxZeXnqvHmzjFtrW+eAAL3euHGl1FMZi1y5ebMyLwhRCvbw0MpWrSpjedZAAAEEihQw/kbu9Mcfyrng7+aLmjfXkmVfFLm/Iw346fvvdN+wO81a6tbjWj039RX5+vo6Urv0ggACFgSmTZ2i995+u1CbyS9PVePGTeTu4S53dw+5u7ub7ru5Gd8b9z3kYdyeue9WCUH+xT2YJ06cyA8DPS8Y9MIQ0LOBoJYCQ4392comYLwe8oNA/w0FNUI/zwZ/nr1vBIJaCwzl36OyHQNre4++9x5tXPet2dM//LHFdHysbfcMGaRff/rJ7Okt/+xxinNHJj81QZ8sWVyg/yuuuELfffddxRwoZkUAAQQQQAABBBBAAAEEEEAAAQQQQAABBBCoMAECRiuMlokRQAABBBBAoCIEli9fbrr6ZVIRYXzNfHz0YsOGivDyKvcyjBMvf0lNNYWNrj9+XCfKeOVdVxcXeRlfrq4yQlG9XVxMt8b3gR4emhQZKT8bOhmp3EGZEAEEtDE5WZOjo5VcRHhxVFSUFi5cqPbt2xdbzbhK+IQJE9SxY0cNGDCg0KsuF3tSBiKAAAIIIIAAAggggAACdiiQnp6uNm3aaO/ewkOuzm8tol493TpgoG7uf5v8/P3tsGtKRgABBBBAAAFbEKiqgNE5M6brzTdmWCUwPhS/ct0GhYSGVgjThm/XasyIewud27taNa1at0G1nCywrELAmRQBBBBAAIFyEHjlhee14L13zWa6Pzxcd4WFlcMK9jNFUQGj/m5uauzjU6ENDQ0J0eUBAQXWGPj33/qnkCCgsXXralBISIXWdf7k4/bs0caUFKvrebi4aH2bNqbzoOx9M0L7Ltm0yayNFr6+ev+ii+y9PepHAAEHErjxr78Ue+pUgY5q1qql9b/85kBdFt3Kyi+W64lxD5kNfPq559Xv9gFFT8AIBBBwCIHZ0/+rt2a+Ua69GO+rup0JHTWFj3qcCSY1PeYhN3e3/LBSD/cz4aT/BpeanndzOxdomr//v+GmZ+c9dvSoKQjZFBCalirjXOC01NT871PTlJqaIuMim2ylF/D09DQFTRYIAzWCQqtXN3/cyjjj/W022xR48uFxWrF8mVlxqzd8p7DwcKtF9+99g3bt/LvA88ZrxAgmdYZt65bNGnxrP7NW9+/fr8jISGcgoEcEEEAAAQQQQAABBBBAAAEEEEAAAQQQQMBhBAgYdZhDSSMIIIAAAgg4toARKDpq1CgtXlzwapgXdu3u4qJ7w8J0Z1iYKuO09NO5udqQkqKYkyfPhYKeHxZqnBxvLTz07ONuLi6OffDoDgEEiiWQmp2tqTExWl1EgLJxYuGjjz6qZ599VsbJbYVta9as0dChQxUbG2sa1qRJEz311FMaNGgQQaPFOioMQgABBBBAAAEEEEAAAUcT2Llzp0aMGKGNGzeWqDUvLy/1vKG3Bg4dqqhmzUu0L4MRQAABBBBAAIGqCBhNOnZMPa/qopOZmVYPwIDBQ/T4MxMr9AANvKWvtm/dWugafW6+RZNfnlqhdTA5AggggAACCBRPwAgnN0LKLW2/tW8vZzrDpaiA0eKJlm3UjMaNddl5AaNxp0+r97ZthU66tEULRXp7l23hEuz96dGjejE6utA9pjZsqKtr1izBrLY59FhWlq618LPtVTVq6JVGjWyzaKpCAAGnFLhn1y5tTk836/2Pnf+YQu2cZVv4/nua+vxzZu2+Pmu2uvW41lkY6BMBBCQtePddvTblReXm5uLhIAJGsKcpCNQIBPXzk9+ZAFCzwFDjcQvjatSoIVcn+jfRQQ57idp4cdJELVm4wGyfj79YoaaFXCCix5WXKyE+vsB+dSMitOLb9SVa354H9+lxjQ7s31eghccff1wvvfSSPbdF7QgggAACCCCAAAIIIIAAAggggAACCCCAgNMJEDDqdIechhFAAAEEELA/gVWrVmnIkCE6evRoocU3rFZNUxo0kHHLhgACCNirwMbkZE2OjlZydnahLURFRWnJkiVq3bq12bjU1FSNGzdO8+bNszhHo0aNNGHCBNPfrc500ri9viaoGwEEEEAAAQQQQAABBMpfYNu2bZo1a5bmz5+vzEJCtyyt3LJVa90+aLCu7dWryAs/lH/lzIgAAggggAAC9ihQFQGjE594XJ8v/dgqlxGgvmr9RtUODKxQ0j9+/03DBtxe6Bqurq5a+uVKNWrSpEJrYXIEEEAAAQQQKFrAWhCXsedl/v6a4UT/XttCwOiS5s3V6LzzoBYkJMioy9pWx8tLy1q2LPpAl+OIxKws9SwiUL5nrVp6rkGDcly1aqb6+8QJDf77b7PF+wcH67GIiKopilURQAABCwIT9u/XVxYucm0EYxkBWc6yzZr2uubOnmXW7rsfLla7Dpc4CwN9IoDAGYGtWzbr3iFDlJl5ApMqFvDx8TGFgp4fDOpbvWBIqN+Z4FBL4aH+/v4y3lNmQ6AwgRmvvap5b84xG/LazFnqfu11Vnft0PwiZWVlFXi+RatWWvTJZ04D/v7/3tbrL08p0G94eLhiYmL4s+c0rwIaRQABBBBAAAEEEEAAAQQQQAABBBBAAAFHECBg1BGOIj0ggAACCCDgoAIpKSkaO3as3nvvvUI7dHVx0Z2hobo3LEzuLi4OqkFbCCDgTAKp2dmaGhOj1RZO9D7fwd3dXePHj9fEiRPl4eFhemrNmjUaOnSoYmNjiyRr0KCBnnzySd15550y5mJDAAEEEEAAAQQQQAABBJxNwHj/6d1339Ubb7yhffv2laj9GjVrqm+/W3XbHYMUVqdOifZlMAIIIIAAAgg4l0BlB4zu3b1b/W64Xrm5uVah775vpMY8/EilHIgRQ4fo5x9/KHStDh07at6CRZVSD4sggAACCCCAgHWBr1as0GNjx1gd0LVGDb3aqJFTENpCwOj6Nm1U3c3tnPddu3Zpa3q6Vf/bgoP1aBUEx93x99/adcJ6UJOvm5vWtW4t4xwve97WJyfrkb17zVp4oE4d07lrbAgggICtCMw4dEjzExLMynln0Ydqf8mltlJmhdfx3NNPaeniD83W+fyrr9WgoXP8PFPhyCyAgJ0J7PjrL907dLDSUlPtrHLbKdc4V9nP3z8/HNTfX2eDQM8+ZoR/msJDjcBQ43nTuPwwUePL3z9ALnb+/wLbORpUUpjAO3Pf0vRXploccnHrNrr6mmvUtXt3NWzU+NyYUydP6tKLW5jtc9mVnTXnnXedBjz5+HFd1elSs98xrVixQtdff73TONAoAggggAACCCCAAAIIIIAAAggggAACCCBg7wIEjNr7EaR+BBBAAAEEHFjggQce0KxZ5lcPP7/l+t7eer5BAzXz8XFgCVpDAAFnFdiYnKzJ0dFKzs4ulKBFixaaPXu25s+fr3nz5pWYq169enriiSd09913nwsqLfEk7IAAAggggAACCCCAAAII2LFAXl6evvrqK82cOVMrV66U8X1xN1dXV13RpaspaPTyzp35QFRx4RiHAAIIIICAEwm889ab+mHjRqsdR9Svr0kvvlRuIncPGqjff/nF6ny+1avr643fmz7QXRnb9q1bNfCWvkUuNeOtuepydbcixzEAAQQQQAABBCpOwHhP5IlxD2nVl19YXeTqGjU01QlCRqs6YNTb1VXft2177jgczcpSz61bVdi7VjObNFEnf/+Ke4FYmfnN2Fj9Ly6u0HVnNWmijlVQW3lizIuL0xwLF3udHBmp62vXLs+lmAsBBBAok8CSI0f0SkyM2RwvvT5N1/e+sUxz29PODz8wSmu+Wm1W8oZff5dxETk2BBBwToF9e/Zo2IDblJyc7HQAxu+1jfeGTUGffv+GhJrCQs98nQ0OPffY2TDRM+O9vLyczo2G7VPg4w8X6flnni6y+HqRkbqq+zW6qlt3hYaH67ouV5rtY/z8ZPwc5Uzb2JEjtG7NmgIt33LLLVq6dKkzMdArAggggAACCCCAAAIIIIAAAggggAACCCBg1wIEjNr14aN4BBBAAAEEHFsgLi5OjRs31okTJyw2ekdIiB6oU0ceXMXWsV8IdIeAkwukZmdrakyMViclVbhE3bp19fjjj+vee+8laLTCtVkAAQQQQAABBBBAAAEEbFVg//79pos4/O9//yvxB8si6tXTrQMG6ub+t8nPzgMTbPX4UBcCCCCAAAIIIIAAAggggAACCFSsQG5Ojh4ceZ82rvvW6kLftG6tmu7uFVtIFc9e1QGjDby99XGLFucUliYmasrBg1ZVjEDSdW3aVMl5VNszMjR0585Cj1i/oCA9Xq9eFR/Vsi0/6cABfXnsmNkks5s21aWVFN5ftg7YGwEEnEVgXXKyHt2716zdsY+N17B77nUWBt19x0D9/mvBC7C4uLho867dXCzOaV4FNIqAZYH9+/Zq5fLlys7ONn3lnLk9ez/L9H2WsrOylZOTc+5+dk7+eONx43nTc2fuZ59//4I5c3Nzy+VQeFerJj8/f1MYaH4Q6JnbAo/lB4f6G8Gg1c+Oy9/HCBdlQ8BZBIwLpzz+0NhyaXfAkCF6/OmJ5TKXvUyyfu0aPXjfiALlenh4KDExUQEBAfbSBnUigAACCCCAAAIIIIAAAggggAACCCCAAAJOLUDAqFMffppHAAEEEEDA9gWee+45PfPMMxYL8o04YAAAIABJREFU/fLiixXq6Wn7TVAhAgggUA4CG5OTNTk6WsnZ2eUwW+FThIeHa/z48RoxYoSq6mrj27Zt0xtvvKGQkBANHz5c9evXr/C+WQABBBBAAAEEEEAAAQQQOF8gMzNTixYt0vTp02X8H6Ukm5e3t3r2ukEDhw5VVLPmJdmVsQgggAACCCCAAAIIIIAAAggggECVC2RlZem+YUP1+y8FQ7nOFra2dWsFEDBaocepk7+/ZjZpcm6NUbt365fUVKtrdqlRQ681alShNVmbPE/SNX/+Wej5DIEeHlrdqlWV1Fdei4745x9tSkszm25pixaK9PYur2WYBwEEECizwI6MDA2xEPzsbOFYfXteq3179hTwrFmrltb/8luZjZkAAQQQKIlAXl6eWZDp2XDT/Nss5WSfH2Sao6ys0/Lx8TVd1NIIB/UPCJCrq2tJlmUsAk4t8N369XrgnrvLxWDkmAd13+gx5TKXvUxiBCNf1elSJR8/XqDkadOmaezY8glutRcL6kQAAQQQQAABBBBAAAEEEEAAAQQQQAABBOxVgIBRez1y1I0AAggggICTCJw6dUpNmzbVwYMHzTq+qkYNvVJFJ8Y7CT9tIoCAjQmkZmdrakyMViclFbsy40M6kyIj1bZ6dX2SmKj34uOVVMyQ0tDQUD322GMaOXKkvCvhwzBpaWmm8J63335bmzZtOteji4uLunXrZgoa7du3rzwJly728WcgAggggAACCCCAAAIIlI/Ajz/+qJkzZ2rp0qUyAjZKsl3bq5em/ndGSXZhLAIIIIAAAggggAACCCCAAAIIIFDlAiczM9WxVUuLdfzWvr1cqrzCii3g59RUbU1Pr9hFCpm9sY+Prq5R49yIeXFxyskzojwtb5f6+6tN9epVVu/bcXH6zUL45vkFTaxfX3W8vKqsxrIufMv27Yo+edJsmo1t2sjHza2s07M/AgggUG4CR7OydN3WrWbzXd2jh6bNmlNu69j6REYoVtKxYwXKbNi4sT5b9ZWtl059CCCAAAIIIFBGgZSUZH2yeLE2fLtWW7dskRGYWdrt8WcmasDgIaXd3W73e/3lKXr/f28XqD8qKko7LQTZ222TFI4AAggggAACCCCAAAIIIIAAAggggAACCDiwAAGjDnxwaQ0BBBBAAAFHEfj444/Vv39/i+3MjYpSuyo8Od5RjOkDAQTsS2BjcrImR0cruZCgUOPDXH2DgjS2Tp0CH2Q5lZurpYmJejc+vtD9zxcJCQnRo48+qvvvv1/VqlUrd6xffvlFc+fO1eLFi3XixIlC569Vq5YGDx5sCj01TlJiQwABBBBAAAEEEEAAAQQqUyAhIcH0/5fZs2crPj6+2EvPW7BIHTp2LPZ4BiKAAAIIIIAAAggggAACCCCAAAK2IHBlh3ZKTUkpUIqHi4t+atfOFsqjBgQqVaDbn38qxcJ5Gr+3b1+pdbAYAgggUJSAEUfd6Y8/zIKpW7RqpUWffFbU7g7xfF5entpGNZFxe/7W/pJL9c6iDx2iR5pAAAEEEEAAgeIJHE9K0nfr15vCRn/YuFGZmYWfq37hrFOm/Vc9b+hdvMUcaNSB/fvUp8c1Zh399ttv6tChgwN1SisIIIAAAggggAACCCCAAAIIIIAAAggggIBjChAw6pjHla4QQAABBBBwOIGOHTvq119/Neurobe3lrRoISNIjw0BBBBwJoHU7GxNjYnR6qQks7breHlpUmSk2hYSwHwyN1cfJybq/RIEjQYFBemRRx7RqFGj5OvrWybu5ORkLViwQHPmzNGOHTtKNVenTp00fPhwDRgwQD4+PqWag50QQAABBBBAAAEEEEAAgdIIZGdn67PPPtPMmTO1cePGIqdo1KSJln65Uq6urkWOZQACCCCAAAIIIIAAAggggAACCCBgKwLtm0XJeB/k/K26m5vWt2ljKyVSBwKVJnDl5s3KzM01W29jmzYFLvxaaQWxEAIIIFCIwA3btin+9OkCIwKDgrX2x5+cwi0lJVmdO5gHQDuTgVMcaJpEAAEEEECghAJZWVn67eeftOHbb/XtN1/rSEJCkTO8+e57+s8VVxY5zhEHDL61n7Zu2VygtZEjR5ouysuGAAIIIIAAAggggAACCCCAAAIIIIAAAgggYNsCBIza9vGhOgQQQAABBBA4I7Blyxa1a9fO7GrixtNP1qunm4OCsEIAAQScUmBjcrImR0crOTtbRkzNwJAQ3V+njjxdihe9bASNfpSYqPklCBqtXbu2xo0bpwcffLBEQaN5eXn6/fff9dRTT2nDhg06depUuRyz6tWr67bbbjOFjRqho2wIIIAAAggggAACCCCAQGUKbNu2TbNmzdL8+fOVmZlpdenJL09Vn5tvqczSWAsBBBBAAAEEEEAAAQQQQAABBBAotcCJEyf0n9YXm+0f4umpFRebP17qhdgRATsRuO+ff/R7WppZtc9GRqpX7dp20gVlOrpAdl6ejpw+bQqWjM/KMt0mnPn+7O3YunV1U2Cgo1M4fX937dqlrenpBRxcXFy06e9dcnNzc3ifA/v3qU+Payz2OW/BInXo2NHhDWgQAQQQQAABBIoW+GfnTm34dq3p66+tWy1+XunDz5apecuWRU/mgCM+WbJYk5+aUKCzgIAAxcfHy9vb2wE7piUEEEAAAQQQQAABBBBAAAEEEEAAAQQQQMBxBAgYdZxjSScIIIAAAgg4vMC9996rt99+26xPfzc3fXnxxfJxgpMeHf4g0yACCJRKIDU7W7NiY3VLYKCa+viUao7M3Fx9fOSI3ktIkDFfcbaaNWvqoYce0tixY+Xn52dxl9OnT2vdunX6/PPP9dlnnymhGFd6Ls7a1sa0aNHCFDR65513qkaNGmWZin0RQAABBBBAAAEEEEAAgRIJpKSk6N133zX9P8nSFhQcohXfrpOXl1eJ5mUwAggggAACCCCAAAIIIIAAAgggUBUCh2Ji1OvqrmZLN65WTYubN6+KklgTgSoV+DopSU/u329Ww2UBAZrRuHGV1sbiziGQKykpK6tgYOgF3x/LylJeERyerq5a0KyZGhII5NAvnCf27dM3x4+b9bh6w3cKCw936N6N5rZs2qSht/e32Kenp6fmvPMeIaMO/yqgQQQQQAABBEomcOzoUX23fp3Wr12jHzZulHEOvLGtWr9B4XXqlmwyBxmdmXlCXS7poFOnThXoaNGiRRowYICDdEkbCCCAAAIIIIAAAggggAACCCCAAAIIIICAYwoQMOqYx5WuEEAAAQQQcEiBxMRENWrUSGlpaWb93RESoofqOucv7R3yYNMUAghUmcCJ3Fx9dOSI5pcgaNQI8nzwwQdNITrGVYmTk5O1cuVKLVu2TCtWrFBGRkaJ+zE+zFDb3V3uLi6mD0aczivq4w8FlzACe2666SZT2Gi3bt3k4uJS4hrYAQEEEEAAAQQQQAABBBAojcA///yjqKgoi7s+8NA43XP/qNJMyz4IIIAAAggggAACCCCAAAIIIIBApQr8uXmzhvTvZ7bmJX5+mtO0aaXWwmII2ILA6dxcXblli3IuOH/B1cVFa1q3lnGRbDYEyiJgXBA4/oLAUOOcmfjTp03nziRkZZm9/kq7XoSXlz5s3lzerq6lnYL9bFxg2qFDWmjhQtDvL/lYbdq1s/Hqy17ekYQE3XFLXxm3ljYjZHTG3Lf1n8uvKPtizIAAAggggAACDidghIv++tNP2vDtWj00/nH5+Pg4XI/Fbeipxx7RF599VmB49+7d9c033xR3CsYhgAACCCCAAAIIIIAAAggggAACCCCAAAIIVIEAAaNVgM6SCCCAAAIIIFB6gddee02PPPKI2QRGAN3HLVrIOPGVDQEEEECg7AJG0OiSI0f0QQmCRs+u6ubmppycnFIVUd/bW7cEBal37dryO/Phm9ScHK06dkyfJCZq38mTJZ63QYMGuuuuu0xho6GhoSXenx0QQAABBBBAAAEEEEAAgZIKPPDAA5o1a5bZbt7VqmnVug2qVbt2SadkPAIIIIAAAggggAACCCCAAAIIIFCpAuvWrNHYkSPM1ryuVi0936BBpdbCYgjYisA9u3Zpc3q6WTlP1q+vmwMDbaVM6rBBgczc3PyQ0DNfRpDoueDQ06cVa1x8Nze3Uiu/pmZNvdSwYaWuyWKVJ7DoyBG9HhNjtuAr02eox/W9Kq+QKlwp7vBhDbntVqsho+7u7pr5v3mEjFbhMWJpBBBAAAEEELB9gd9//UV33zGwQKEuLi46dOiQwsPDbb8BKkQAAQQQQAABBBBAAAEEEEAAAQQQQAABBJxUgIBRJz3wtI0AAggggIC9CmRlZal58+bas2ePWQtXBgRoWuPG9toadSOAAAI2KXAiJ0eLExM1Pz5e6aUMDS2qMSMkumuNGuoXFKQOfn6FDt+ekaHPjx7V6qQkGR++KMlmBJ9ed911pqDR3r17y/ieDQEEEEAAAQQQQAABBBCoCIGkpCQZFztITU01m77/wDs04dnJFbEscyKAAAIIIIAAAggggAACCCCAAALlJrB08WI99/QEs/mGhoRodN265bYOEyFgTwLfHD+uJ/btMyvZONfhzaZN7akVai1Hgey8PB25IDDUCBI9GyBqhImmZmeX44rlN9WkyEjdwAWxyg/UhmZae/y4xlv4++qRJ57U4LvutqFKK7YUI2R02MDbFRcba3EhI2T0v3Pe1JVdr6rYQpgdAQQQQAABBBCwY4GeXbso9vChAh1MmjRJEydOtOOuKB0BBBBAAAEEEEAAAQQQQAABBBBAAAEEEHBsAQJGHfv40h0CCCCAAAIOKbBixQrdcMMNFnub1aSJOvr7O2TfNIUAAghUpUCGETR65Ig+SEgot6DRUE9P3RwYqJuCglTL3b1E7Z3IzdU3SUmmsNFtGRkl2tcYHBoaqqFDh+ree+9Vw4YNS7w/OyCAAAIIIIAAAggggAACRQlMmTJFTzzxhNkwVzc3LVv9tepFRhY1Bc8jgAACCCCAAAIIIIAAAggggAACVSYwd9ZMzfrvNLP1H69Xz3TxSDYEnFHACJK8fPNm5eTlFWjfRdJXrVqploeHM7LYRc+5eXnKkUzHzvR15r7p8bw8GfGfZ++f//zZ++nZ2UrLydExI0j0gjBR47GCrwi7IDEV6e3qqg+bN1eEl5f9FE2lxRIwzqcatnOn2djBw+7SI0+aB4gXa1I7HXQkIUHDBtymQzExFjswLlL96oyZurpHDzvtkLIRQAABBBBAAIGKFXh79izNnPZ6gUXCw8N16NAhubgY/yNmQwABBBBAAAEEEEAAAQQQQAABBBBAAAEEELA1AQJGbe2IUA8CCCCAAAIIFEugR48e+uabb8zGGie6ftKihVz5JXWxHBmEAAIIlFTACBr98MgRLShl0GjTatV0RY0aujIgQC19fVUepxTtzcw0BY1+eeyY6cMcJd2Mf1PeeustRRLuU1I6xiOAAAIIIIAAAggggEAhAidPnlSjRo0UGxtrNqprt+6a/uZb+CGAAAIIIIAAAggggAACCCCAAAI2KzBl8rP68IP5ZvXNbNJEnbj4r80eNwqreIE7d+7UXxYuhPpIRIRuDw6u+AKKWCH3vBBNIzDTCM40QjKLG6R5NoDz7L6FhW5eOLYs61T0vlV+YCqxAHcXF/m5uZkCb8M8PVXP21uLEhKsVtDA21sLmzWTp6trJVbJUhUtcOT0aV2/bZvZMj16Xq9XZrxR0cvb3PzHjh7VXQMH6MD+fRZrMy4O9xohozZ33CgIAQQQQAABBGxDIPFIgq654nLlXXCxjTVr1qhbt262USRVIIAAAggggAACCCCAAAIIIIAAAggggAACCBQQIGCUFwQCCCCAAAII2KXAnj17dNFFFynHQpDcYxER6m8DJ2vbJSxFI4AAAsUUSD8vaNQIHbW2GR8+uMTPzxQo2rlGDQV7eBRzhZIPO52Xp3XHj5vCRn9PS1NeCabw9fXVlClTNGrUKK6kXAI3hiKAAAIIIIAAAggggEDhAgsXLtSgQYMsDpo2a46u7tEDQgQQQAABBBBAAAEEEEAAAQQQQMAmBR4dM1pfr1ppVtsXF19sCqxjQ8BZBVYcO6aJBw5YbH9IaKgpzPNsWGZZwz1LE7rprMfFWfr2cHGRj5ubari7K9DDQ+FnAkSNC/7W8fJSiKenqlkICs3MzdX1W7davXDvZy1byri4O5vjCBjnTV26aZPZ+VOt27bV/I+WOk6jJegk+fhx3XXHAO3dvdviXq6urrrjzmF65IknSzArQxFAAAEEEEAAAecQGHnXMP343cYCzQ4cOFDGeTFsCCCAAAIIIIAAAggggAACCCCAAAIIIIAAArYnQMCo7R0TKkIAAQQQQACBYgqMHTtW06dPNxvt7+amzy++WMYtGwIIIIBAxQqkGUGjCQlaeOSIzgaNBnl46IqAAFOoaEd/f3lZ+OBCxVYlHT51yhQ0uuzoUSVlGx/ZKd52+eWXa8GCBYqMjCzeDoxCAAEEEEAAAQQQQAABBIoQaN++vf744w+Lox4a/7gGD7tLbryPxesIAQQQQAABBBBAAAEEEEAAAQRsTODuOwbq919/Mavqt/bt5WJjtVIOApUpkJuXp05//KHcylyUtZxCwLiIr4+rqyk81Dj3JszLS5FeXmpUrZoaeHsr2NNT7i6l/xvYWjiur5ubNrRp4xTGztakESp7JCurQNuhYWH6auP3zkZxrt/UlBTdOeA2qyGjxsB+tw/Q+KefkSeB6k77OqFxBBBAAAEEEDAX+HrlCj364JgCT3h7eys+Pl4BAQGQIYAAAggggAACCCCAAAIIIIAAAggggAACCNiYAAGjNnZAKAcBBBBAAAEEii+Qlpam+vXr6/jx42Y73RYcrEcjIoo/GSMRQAABBMokYASNfp2UpOa+vmrm41Omucpz55y8PH2fkmIKG/0hJaVYH/Dx9fXVlClTNGrUKLmU4YMZ5dkHcyGAAAIIIIAAAggggID9Cvz000+67LLLrDYQ2aChnnnhBbW/5FL7bZLKEUAAAQQQQAABBBBAAAEEEEDA4QRuuraH9u/bW6AvV0m/tm/vcL3SEAIlFRi4Y4f+ycws6W6Md1IBIxL0/PDQQE9P1fH0VH1vbzXy9lYTHx/V9vCQ8XdsRW4fJCRo+qFDZkt08vfXzCZNKnJp5q4igTt37tRfGRkFVjfOhdq8a7dTnxNlhIwOHzxIu/7eYfXINImK0vQ331KdupyHXEUvX5ZFAAEEEEAAARsTyM7OVpdLOyg9La1AZbNnz9bIkSNtrFrKQQABBBBAAAEEEEAAAQQQQAABBBBAAAEEECBglNcAAggggAACCNi1wJtvvmnxl9GuLi76pEULRXh52XV/FI8AAgggUH4CiVlZWn70qClsNO706SInvvzyy7VgwQJFRkYWOZYBCCCAAAIIIIAAAggggEBhAn369NHy5csLRbq2Vy89+uQEBQWHgIkAAggggAACCCCAAAIIIIAAAghUucCVHdrJCOA6f/NyddUPbdtWeW0UgEBVC3yYkKDXLAQ1VnVdrF/5AmfDQ31dXVXDw0NBHh4K9/RUpLe3Glerpot8fBTg7l75hVlY8cE9e0wX571wuzssTCPDw22iRoooX4HH9u3Tt8ePm0265ocfnf53ERnp6bpn6GBt37rVKrpxkeoXX3tdXbt1L98Dw2wIIIAAAggggICdCkx57ll9OH9+geovueQS/frrr3baEWUjgAACCCCAAAIIIIAAAggggAACCCCAAAKOK0DAqOMeWzpDAAEEEEDAKQTy8vLUsmVL7dhhfiXxjv7+mtWkiVM40CQCCCCAQPEF8iR9mpio6YcP60ROTqE7GieKT5kyRaNGjZKLi/GxEDYEEEAAAQQQQAABBBBAoOQCu3fvVrNmzZRTxP9BfHx8NGL0GA0edpfc3NxKvhB7IIAAAggggAACCCCAAAIIIIAAAuUgkJ2drfbNosxmMkLy1rb+P3v3AVdV/f9x/A2IKIg4wFkKprgHapp7mzNNzQwHjizNfv4qK1vaz4Zplla/9FeZOVPLTE3NXa7UzL1yISpuXDjAwfg/zi37C+cq61649/I6j8d9gN7v9zOe5wYk535OVRtkIAQCzi1wOzFRdbdtk3H9AYf9Be6+WsO4dsP4c5LH33/nbvy9m5ssHyUZNyk3Prd8vOtz419ejT8bHz3+fi7H388bfzYexp//+Vyy/DmXu7sKeHqqkKengnLlUkUfH/k40b/jttu9W2es3JB3bOnSaujnZ/8TSYZMFxgbGamZ586Z8n4790dVqsL385iYGA3sE6Yd27bd99w81bOXhrz+hjw9PTP9HJIQAQQQQAABBBBwJIGD+/frifZtTSXt379fZcua/x3JkWqnFgQQQAABBBBAAAEEEEAAAQQQQAABBBBAILsJMGA0u51x+kUAAQQQQMAFBdauXatGjRpZ7Wxc6dJqwMWvLnjWaQkBBBDIuMCtxER9ceqUZpw5o4QUwtWrV08zZsxQYGBgxhMTAQEEEEAAAQQQQAABBLKlwObNmzVw4EBtS+GNqgZOYFApDX//fdV4uFa2tKJpBBBAAAEEEEAAAQQQQAABBBDIWoFzZ8+qRf26piKKe3lpQaVKWVsc2RFwEIGOe/boxM2bmV7NncGa+nsgplHAncGalufuDNL8e4jm3YM2LcM07wzXvHug5t+DNu8M1LwzePPOoM07wzaNjzkkebq7W4Zvev49iNPy93f+7O6unH9/bjxvedz1dznd3S1rvdzd//l7Lze3v/b8Hffu/JkO7MIJH9m2TXGJ5rG4K6pWVf4cxpnlcDWBGWfP6pMTJ0xtjR0/Qc1aPupq7aarn5s3b+rD997RD7Nn33d/uQoV9Mn/vlTRYsXSlYdNCCCAAAIIIICAqwg82aG99u/bl6SdF198UWPHjnWVFukDAQQQQAABBBBAAAEEEEAAAQQQQAABBBBwCQEGjLrEaaQJBBBAAAEEEOjcubN+/PFHE8SDXl6aU7Gi5aJkDgQQQAABBKwJ/BkTozeOHFFkCm/88fHx0ahRozRo0CDLG3I4EEAAAQQQQAABBBBAAIG0CiQkJOjLL7/UG2+8ocuXL993u7u7uzbv2SdPT8+0pmE9AggggAACCCCAAAIIIIAAAgggkCGBP/fuVbeOj5lilPf21vTy5TMUm80IuIrA+uhorb582TJA886wTWNApnGdmjEs0zJw0xiiKckYqnln2Oadz42Pdz6/M6DTGPF49zDPOwM+78R3FTv6yHyBi3Fxarlzpylx4Zw5tbhy5cwviIyZIrD80iXLNVHJj6HDhiu0V1im1OAsSX5ZsUKvD3lRN2Jj71lyHl9fvT/mIzVu1txZ2qJOBBBAAAEEEEDA5gKzpk/TqHdGJInr7++vU6dOcX2LzbUJiAACCCCAAAIIIIAAAggggAACCCCAAAIIpF+AAaPpt2MnAggggAACCDiQwPHjxxUcHCzjbuLJj7YFC2pEYKADVUspCCCAAAKOJnArIUFfnDqlGWfPKiGF4urVq6cZM2YokO8tjnYaqQcBBBBAAAEEEEAAAacROH/+vIYOHarJkycrMTHxnnXPmrdAFSpVcpq+KBQBBBBAAAEEEEAAAQQQQAABBFxD4Le1a/Vcvz6mZurmzavPypRxjSbpAgEEEMhGAj9ERWnU8eOmjpvmy6cPH3ooG0lkr1Z3XrumfgcOmJru/XR/vTj0teyFkYpuI48f178HPKPwQ4fuu7pnn74WPw8Pj1REZQkCCCCAAAIIIOBaAteuXlWjWjUVFxeXpLG5c+eqU6dOrtUs3SCAAAIIIIAAAggggAACCCCAAAIIIIAAAk4swIBRJz55lI4AAggggAACSQXefPNNjRw50sTiLmlWhQp6KHduyBBAAAEEELivwJ7r1zUsIkKRVgZW373Rx8dHo0aN0qBBg+Tm5oYqAggggAACCCCAAAIIIJAugc2bN6t///7atWuX1f0jRo1Wx85d0hWbTQgggAACCCCAAAIIIIAAAggggEB6BX768UcNG/qKaXuHggU1jBsxppeVfQgggECWCbwaHq5fLl825f9X8eIKK1Iky+oisX0FTt+6pfa7d5uStG7XXqPGfWLf5E4a/ebNmxrz/nuaM2vmfTuoWKWKPpnwhQoVLuyknVI2AggggAACCCCQfoFX/j1Yy39enCRA27ZttWjRovQHZScCCCCAAAIIIIAAAggggAACCCCAAAIIIICATQUYMGpTToIhgAACCCCAQFYKxMTEqHTp0jp9+rSpjHLe3ppevrwYAZeVZ4jcCCCAgHMI3EpI0IRTpzTz7FklpFByvXr1NGPGDAXyJjrnOLlUiQACCCCAAAIIIICAAwrEx8erU6dO+umnn0zV9ejdR6+8+ZYDVk1JCCCAAAIIIIAAAggggAACCCDgygJTvp6ocaNHmVrsX6yYni1a1JVbpzcEEEDAJQUe37PH6s12/xccrId9fV2yZ5qS4hMT9ci2bUpMhlG95sOaPGs2RPcR+GXFCr0+5EXdiI295yo/v3wa+fFY1W/UCEsEEEAAAQQQQCBbCWxYt1YD+/ZJ0rO7u7vOnj0rf3//bGVBswgggAACCCCAAAIIIIAAAggggAACCCCAgKMKMGDUUc8MdSGAAAIIIIBAugSMIW89e/a0uvf1EiXUOSAgXXHZhAACCCCQ/QT2XL+uYRERVt9gcbeGt7e3Ro0apeeff15uboyyzn6vFDpGAAEEEEAAAQQQQCDjAsabLIoUKWIKVKtOHU2cNiPjCYiAAAIIIIAAAggggAACCCCAAAIIpEHg41EfaNqkr0073g4MVPuCBdMQiaUIIIAAAo4gUG/7dt1MMN9m97eQEHm5uztCidRgJ4FHd+3Shdu3k0Qv/sCD+vnX1XbK6DphI48f178HPKPwQ4fu2ZRxrVif/s/oXy8NkbuHh+s0TycIIIAAAggggMB9BBITE9Wifj3IVNXLAAAgAElEQVRFnTubZNUHH3yg1157DTsEEEAAAQQQQAABBBBAAAEEEEAAAQQQQAABBxBgwKgDnARKQAABBBBAAAHbCjRp0kSrV5svfvR2d9fCypXllyOHbRMSDQEEEEDAZQWMN1dMOHVKs86elfltFknbrlevnoxB14GBgS7rQWMIIIAAAggggAACCCBgP4ECBQro0qVLSRLk9fPTui3b7JeUyAgggAACCCCAAAIIIIAAAggggIAVgTdeHqLFC+abnplUtqyq5smDGQIIIICAEwnEJiSowfbtpooDc+XSDxUrOlEnlJoegV5//ql9MTFJtnp4eGjrnwe4kXIqQG/duqUP33tXc2bNvO/qr6d/q4cfeSQVEVmCAAIIIIAAAgi4hsD4cWP11YTxSZoxrqGPiIhwjQbpAgEEEEAAAQQQQAABBBBAAAEEEEAAAQQQcHIBBow6+QmkfAQQQAABBBAwCxi/kA4ODlZcXJzpyZYFCmhkUBBsCCCAAAIIpElgz/XrGhYRocibN++7z9vbW6NGjdLzzz/PRfhpEmYxAggggAACCCCAAAIING/eXKtWrTJBrNqwSf4BAQAhgAACCCCAAAIIIIAAAggggAACmSYwoE9vbVy/zpRvXUiIcru7Z1odJEIAAQQQyLjAogsX9J+jR02B2hYsqBHcRDfjwA4e4eXwcK2+fNlU5a+bNqtAwYKZVv3Hoz5QUKlSatK8hfIXKJBpeW2V6JcVK/Tmyy8pJtmw1jvxP/58vJo/2spW6YiDAAIIIIAAAgg4vMCpkyfUunEj878drVun+vXrO3z9FIgAAggggAACCCCAAAIIIIAAAggggAACCLi6AANGXf0M0x8CCCCAAALZVODtt9/WO++8Y7X7L4ODVcPXN5vK0DYCCCCAQHoFbiYkaPypU5p99qwSUghSr149zZgxQ8admDkQQAABBBBAAAEEEEAAgdQIvPjii/rkk09MS7+YPEV16jdITQjWIIAAAggggAACCCCAAAIIIIAAAjYR6Nq+nQ7s/9MUa0uNGjaJTxAEEEAAgcwTeCsiQksvXjQlfLVECXXl5laZdyKyKNOYyEh9d+6cKfvs+T+pfMWKmVLV6VOn1KrRX7/ncHNzU4VKldSoaTM1bNI002qwRaP3GqJlxB727vvq0q2bLdIQAwEEEEAAAQQQcBqBfj1CteX335PU27dvX02aNMlpeqBQBBBAAAEEEEAAAQQQQAABBBBAAAEEEEDAVQUYMOqqZ5a+EEAAAQQQyOYCN2/eVPny5RUREWGSKOblpR8qVlRON7dsrkT7CCCAAALpEdhz/bqGRUQo8ubN+27PnTu3FixYoBYtWqQnDXsQQAABBBBAAAEEEEAgmwl888036tevn6nrl4a+prCn+2czDdpFAAEEEEAAAQQQQAABBBBAAIGsFGhWt47ORyUdRubh5qbfq1fPyrLIjQACCCCQDoEue/fq6I0bpp1Ty5VTRR+fdERkizMJTDtzRp+dPGkq+dMvvlTjZs0zpZVpk77Wx6M+sJoroFBhNWzSxPKoU6++vHLlypSa0pvkl+XL9eKggabtg4e8rH4DzH+f3jzsQwABBBBAAAEEnEFg0fx5evOVl5OU6uPjo7Nnz8r4yIEAAggggAACCCCAAAIIIIAAAggggAACCCCQdQIMGM06ezIjgAACCCCAgJ0FVq9erSZNmljN0rdIET1XvLidKyA8AggggICrCtxMSND4kyc169w5Jd6nybCwME2ZMsVVGegLAQQQQAABBBBAAAEEbCiwZcsWPfzww6aI7To+rvfHfGTDTIRCAAEEEEAAAQQQQAABBBBAAAEE7i2QmJiokLJlZHy8+8jt7q51ISHQIYAAAgg4mUD97dt1IyEhSdU53Ny0PiRExkcO1xZYevGi3oqIMDX5xn9G6MnuPTKl+R5dOmv3zh0p5vLy8lKtOnXUsElTNW3RQv4BhVLck9kLdu3Yrp5PdDGlNW4UZ9wwjgMBBBBAAAEEEMhOAjdv3lSjh2sqNjYmSdvGDXb79OmTnSjoFQEEEEAAAQQQQAABBBBAAAEEEEAAAQQQcDgBBow63CmhIAQQQAABBBCwpUBoaKhmzZplCunh5qbvK1RQSQe/27ktLYiFAAIIIGB7gZ3XrmlYRIRO3bplNXjNmjX1xx9/2D4xERFAAAEEEEAAAQQQQMDlBG7duiXjzbPJj7Llyuv7hYtcrl8aQgABBBBAAAEEEEAAAQQQQAABxxS4fOmSGtWqaSqugKenllep4phFUxUCCCCAgFWB6/HxarTDPNixgre3ppUvj1o2ENh27ZqeOXDA1Gm/AQM1eMjLdhc4HxWlZnUfSVce4/cjjZo2VYcuT+iBBx9MVwxbbzp+9Kjat2hmCtuxcxeNGDXa1umIhwACCCCAAAIIOLzAu8Pe1A+zZyeps379+lq3bp3D106BCCCAAAIIIIAAAggggAACCCCAAAIIIICAKwswYNSVzy69IYAAAggggIAuXLigwMBAXbt2zaRRxcdH35QrhxICCCCAAAIZEriRkKDxJ09q1rlzpjjVq1fX1q1bMxSfzQgggAACCCCAAAIIIJB9BMqWLauDBw8madjT01Ob9+yTu7t79oGgUwQQQAABBBBAAAEEEEAAAQQQyDKBI4cP6/HWj5ryl8iVSz9WrJhldZEYAQQQQCDtAqsuX9bQ8HDTxicCAjS0RIm0B2SH0wmcvHlTHfbsMdXdruPjen/MR3bvZ/rkb/TRyPczlKdilSqaOXdehmLYanN09GU1rFnDFK5xs+b69IsvbZWGOAgggAACCCCAgNMI7NqxXT2f6GKqNyIiwvJeLg4EEEAAAQQQQAABBBBAAAEEEEAAAQQQQACBrBFgwGjWuJMVAQQQQAABBDJR4H//+5+ee+45qxnfKllSHf39M7EaUiGAAAIIuKpATSuDRGvUqKEtW7a4asv0hQACCCCAAAIIIIAAAjYW6NKli+bOnWuK+uPPS/VQmTI2zkY4BBBAAAEEEEAAAQQQQAABBBBAwCzwx6ZNerpnd9MTlX18NJkb+fKSQQABBJxK4D9Hj2rRhQummt8ODFT7ggWdqheKTZ9AfGKiam/bZtr88COP6Ovp36YvaBp29eraRTu3b0/DDutL//vVRDVs0jTDcTIaIDExUSFly8j4ePcRUrOmpsz6LqPh2Y8AAggggAACCDilQIeWLXQ04kiS2l977TV98MEHTtkPRSOAAAIIIIAAAggggAACCCCAAAIIIIAAAq4gwIBRVziL9IAAAggggAAC9xUwLuSrWbOmtlm5SNLXw0PzK1WSX44cKCKAAAIIIJAhgYY7digmPj5JDOP7zx9//JGhuGxGAAEEEEAAAQQQQACB7CPwzjvv6O233zY1PGrcJ2rdrn32gaBTBBBAAAEEEEAAAQQQQAABBBDIMoFlixfr1RcGm/I3ypdPHz/0UJbVRWIEEEAAgbQLdN27V0du3DBt/L5iRZXKlSvtAdnhlAItdu7Upbi4JLWXCAzUwhWr7NrP+agoNav7iNUc48eP17Jly7Ry5UrFxMSkWEdwuXKas3BxiusyY0HDmjUUHX05SapSD5XWvKXLMiM9ORBAAAEEEEAAAYcTmPr1RI0dPSpJXf7+/jp79qzc3d0drl4KQgABBBBAAAEEEEAAAQQQQAABBBBAAAEEsoMAA0azw1mmRwQQQAABBBDQnj17VK1aNcUnG/xm0LQpUEDvBAWhhAACCCCAQIYEGm7frpiEhCQxHn74YW3evDlDcdmMAAIIIIAAAggggAAC2Udg3rx56tSpk6lhHx8fbdixK/tA0CkCCCCAAAIIIIAAAggggAACCGSZwMxpUzX63XdM+bsEBOi1EiWyrC4SI4AAAgikXaDu9u26lexaFi93d/0WEpL2YOxwWoHuf/6pA8mGeHp4eGjb/oN27WnGlMka8/57phxhYWGaMmWK5e9v3ryptWvX6ueff7Y8Dh68d01jPv1MLdu0tWvNqQnevnlTHT92LMnSgv7++mXj76nZzhoEEEAAAQQQQMDlBC5fuqQmj9RSQrL/91i0aJHats36n99cDpyGEEAAAQQQQAABBBBAAAEEEEAAAQQQQACBVAgwYDQVSCxBAAEEEEAAAdcQGDJkiMaOHWu1mS+Dg1XD19c1GqULBBBAAIEsEWiwfbtik10YVatWLf3+OxePZ8kJISkCCCCAAAIIIIAAAk4ocPjwYZUpU8ZUuaenp5auWSv/gEJO2BUlI4AAAggggAACCCCAAAIIIICAMwn8d+zH+vp/E0wlP1+8uHoXKeJMrVArAgggkK0Fzt26pTa7d5sMjOskjeslObKPwEvh4Vp7+bKp4bVbtsrPL5/dIMK6ddWOrVtN8e83aOrIkSN66KGHrNb0wIMPauHKX+Tu7m63mlMTuEeXztq9c0eSpW5ubtpx8HBqtrMGAQQQQAABBBBwSYEXBj6rX1euTNKbcYPduXPnumS/NIUAAggggAACCCCAAAIIIIAAAggggAACCDi6AANGHf0MUR8CCCCAAAII2EwgNjZWpUqV0pkzZ0wxi3l56YeKFZXTzc1m+QiEAAIIIJC9BOpv364byQaM1q5dW5s2bcpeEHSLAAIIIIAAAggggAAC6RZITExUyZIlFRkZaYoR2itMQ4cNT3dsNiKAAAIIIIAAAggggAACCCCAAAKpERjx5hv68fvvTEtHliqllvnzpyYEaxBAAAEEHEDgl8uX9Wp4uKmSXkWKaHDx4g5QISVklsDo48c1JyrKlG7OwsUKLlfOLmWcj4pS83p1ZPze4+7D19dX58+fV86cOe+Z98SJEwoMDFR8fLxpzbujx+ixTp3sUnNqgw56uq/Wr1ljWr5h+0755MmT2jCsQwABBBBAAAEEXEpg9aqV+veAZ5P0ZNxMNyoqSn5+fi7VK80ggAACCCCAAAIIIIAAAggggAACCCCAAALOIMCAUWc4S9SIAAIIIIAAAjYTmD9/vh5//HGr8foXLapnixWzWS4CIYAAAghkL4F627frZrIBo4888og2btyYvSDoFgEEEEAAAQQQQAABBDIkMHnyZPXt29cUw3jjxdI1a+UfUChD8dmMAAIIIIAAAggggAACCCCAAAII3E9g8LPPaM0vq0xLvi1fXmW9vcFDAAEEEHASgXePHdOC8+dN1Y4uVUrNGBjtJGfRNmVOPnNG40+eNAX7fOIkNWjc2DZJkkWZOW2qRr/7jil2r169NHXq1BRzDho0SBMmTDCtK1ykiJauXit3D48UY9hrwRsvD9HiBfNN4ZesXqNixR+wV1riIoAAAggggAACDi2QkJCgJo/U0uVLl5LUOW7cOL3wwgsOXTvFIYAAAggggAACCCCAAAIIIIAAAggggAACrijAgFFXPKv0hAACCCCAAAL3FWjVqpWWLVtmWuPh5qbvK1RQyVy5EEQAAQQQQCDNAnW3b9etZANG69Spow0bNqQ5FhsQQAABBBBAAAEEEEAg+wrEx8crKChIkZGRJoTQXmEaOmx49sWhcwQQQAABBBBAAAEEEEAAAQQQsLtAjy6dtXvnDlOetdWqyTsLh3nZvXESIIAAAi4m0HXfPh2JjTV1tahyZRXJmdPFuqWd+wn8fOGChh89aloy7N331aVbN7vg9Xmqm7Zt+cMUe+HChWrXrl2KOc+ePavAwEDduHHDtPbNEe+oa2j3FGPYa4ExONUYoJr8mDVvgSpUqmSvtMRFAAEEEEAAAQQcXmDc6FGa8vXEJHWWLVtW+/fvd/jaKRABBBBAAAEEEEAAAQQQQAABBBBAAAEEEHA1AQaMutoZpR8EEEAAAQQQSFHgxIkTCg4OVqyVi2er+Pjom3LlUozBAgQQQAABBJIL1N22TbcSE5P8dd26dfXbb7+BhQACCCCAAAIIIIAAAgikSWDy5Mnq27evaY+np6eWrlkr/4BCaYrHYgQQQAABBBBAAAEEEEAAAQQQQCC1Aq0bN9KpkyeSLHeT9EeNGqkNwToEEEAAAQcQqLNtm24nu44lf44cWlG1qgNURwmZKbDl6lUNOHjQlPKZQc9r0Asv2ryU81FRal6vjhKTvf58fX11/vx55UzlgNtXXnlFH330kam+gv7+WrJ6rby8vGxee2oCfvn5fzXh009MS7+YMlV16tVPTQjWIIAAAggggAACLilwNOKIOrRsYertjz/+UM2aNV2yZ5pCAAEEEEAAAQQQQAABBBBAAAEEEEAAAQQcVYABo456ZqgLAQQQQAABBOwqMGbMGL366qtWc7wdGKj2BQvaNT/BEUAAAQRcT8DaGzPq1aun9evXu16zdIQAAggggAACCCCAAAJ2FYiPj1dQUJAiIyNNeUJ7hWnosOF2zU9wBBBAAAEEEEAAAQQQQAABBBDIvgI1ypdVXFxcEoAcbm7aVL169kWhcwQQQMDJBI7fuKFOe/eaqq7o46Op3IDdyc5mxss9fvOmOu3ZYwrUsXMXjRg1OuMJkkWYNX2aRr0zwhS3R48emj59eqrzXbhwQSVLltT169dNe4a89rp69Xs61bFsufBe/Y0e96latWtny1TEQgABBBBAAAEEnE6g5xNdtGvH9iR1Dxw4UBMmTHC6XigYAQQQQAABBBBAAAEEEEAAAQQQQAABBBBwZgEGjDrz2aN2BBBAAAEEEEi3gDGkoVq1atpj5aJJXw8P/VS5soyPHAgggAACCKRW4JFt2xSXmJhkef369bVu3brUhmAdAggggAACCCCAAAIIIPCPwOTJk9W3b1+TiKenp5auWSv/gEJoIYAAAggggAACCCCAAAIIIIAAAjYViImJUZ2qlU0xfTw8tKZaNZvmIhgCCCCAgP0Elly8qGEREVYTLK5cWYVz5rRfciI7nEB8YqJqb9tmqqtOvfr6YspUm9fbN/Qpbf1jsynuggUL9Nhjj6Up39tvv6133nnHtCdfvnxaunadcuf2TlM8WyxesmihXnvxBVOo19/+j7r16GmLFMRAAAEEEEAAAQScVmDud7P1zltvJqnfz89PZ86cUa5cuZy2LwpHAAEEEEAAAQQQQAABBBBAAAEEEEAAAQScTYABo852xqgXAQQQQAABBGwmsHXrVtWsWdNqvPYFC+rtwECb5SIQAggggIDrCxgX4hsX5N99NGjQQGvXrnX95ukQAQQQQAABBBBAAAEEbC5g3CAnKChIkZGRptihvcI0dNhwm+ckIAIIIIAAAggggAACCCCAAAIIZG+ByOPH1a5ZExNCgKenllSpkr1x6B4BBBBwIoGRx4/rx6goqxX7e3rqi+BgBTLcx4nOaMZLbbpzp67ExSUJVOqh0pq3dFnGg98V4XxUlJrXq6PEZNdQ+fr66vz588qZxuG2169fV/HixRUdHW2qc9ALL+qZQc/btP7UBNuwbq0G9u3jMPWkpmbWIIAAAggggAACmSUQGxujRg/X1M2bN5Ok/Pjjj/XSSy9lVhnkQQABBBBAAAEEEEAAAQQQQAABBBBAAAEEsr0AA0az/UsAAAQQQAABBLK3wDPPPKOJEydaRfimXDlV8fHJ3kB0jwACCCCQaoFa27YpIdnF8Q0bNtSaNWtSHYOFCCCAAAIIIIAAAggggMDdApMnT1bfvn1NKJ6enlq6Zq38AwoBhgACCCCAAAIIIIAAAggggAACCNhMYMfWrQrr1tUULyhXLs2pWNFmeQiEAAIIIGBfgW/PntW4EyfumcTXw8MyZLSst7d9CyG6wwg8tW+fDsXGJqknV+7c+n3XHpvW+N23MzTyP2+bYnbv3l0zZsxIV67Ro0frtddeM+3N4+urZWvWyfiYmcfe3bsV2qmjucew3nr1rWGZWQq5EEAAAQQQQAABhxR469WXtXDevCS1BQQE6OjRo/Lm/0Ec8pxRFAIIIIAAAggggAACCCCAAAIIIIAAAgi4ngADRl3vnNIRAggggAACCKRB4PLlyypdurQuXLhg2lUyVy59X6GCPNzc0hCRpQgggAAC2VWg1tatSkjWfKNGjbR69ersSkLfCCCAAAIIIIAAAgggkEGB+Ph4BQUFKTIy0hQptFeYhg4bnsEMbEcAAQQQQAABBBBAAAEEEEAAAQT+X2BAn97auH6diSQkTx5NLFsWKgQQQAABJxKYc+6cRlv5t+U7LeR2d9fnZcqoap48TtQVpaZX4IXDh7U+Otq0fcP2nfKx4WugX49Qbfn9d1Oe+fPnq0OHDukq/8aNG3rggQesXufbb8BADR7ycrripnfTichItW3a2LS9bYeOGvnRx+kNy750CNy+fVsnIo8rIT5BD5Upk44IbEEAAQQQQAABewgc3L9fXR9rp8TExCThX3/9dY0cOdIeKYmJAAIIIIAAAggggAACCCCAAAIIIIAAAgggkEyAAaO8JBBAAAEEEEAg2wtMnz5dvXr1suowPDBQjxUsmO2NAEAAAQQQSFng4a1blfQyKKlx48b69ddfU97MCgQQQAABBBBAAAEEEEDgHgJTpkxRnz59TM96enpq6Zq18g8ohB0CCCCAAAIIIIAAAggggAACCCCQYYHr16/r0Yb1dfXKFVOsZvnza3SpUhnOQQAEEEAAgcwVWH7pkt48csR0PcudKnK6uWls6dJ6JG/ezC2MbJkuMPL4cf0YFWXKO2/JMpUqXdom9URHX1ajh2uaBknlzp1bly9fVs6cOdOd57///a8GDx5s2u/l5aXl6zcoX7586Y6d1o3Xrl5VverVTNsaNG6szydOSms41qcgkBAfr5MnT+r40aOWx7FjEToWYXweoVMnTyoh4a9bgvv55VPV6tUVUrOmQqrXUKWqVWX8Lo0DAQQQQAABBLJGYPjQV7Xgx7lJkhs/ux04cEAlS5bMmqLIigACCCCAAAIIIIAAAggggAACCCCAAAIIZCMBBoxmo5NNqwgggAACCCBwbwFjANyaNWtMCzr5++sNfnnNSwcBBBBAIBUCNbduNa1q0qSJfvnll1TsZgkCCCCAAAIIIIAAAgggYF0gPj5eQUFBioyMNC0I7RWmocOGQ4cAAggggAACCCCAAAIIIIAAAghkWGDM++9pxpTJVuN8U7asquTJk+EcBEAAAQQQyHyB9dHReunwYf01gs98eLi56d3AQLUsUCDziyNjpglMOn1a/zt1ypTvi8lTVKd+A5vUMWfWTL03fJgpVmhoqL799tsM5bh9+7ZKlSqlEydOmOJ0D+utV98y581QwhQ2VwsubRqkWrlqNc34IekQLXvW4EqxExMTdeb06b+GiB47qmMRETr290DRyOPHZPyuLK2HMdC2QuXKlmGjlqGjNWoqr59fWsOwHgEEEEAAAQTSKXDp4kW1atxQN2Jjk0To2rWrvvvuu3RGZRsCCCCAAAIIIIAAAggggAACCCCAAAIIIIBAagUYMJpaKdYhgAACCCCAgEsL7NixQyEhIaYey3p769vy5V26d5pDAAEEELCNgLUBo02bNtWqVatsk4AoCCCAAAIIIIAAAgggkG0FpkyZoj59+pj69/T01NI1a+UfUCjb2tA4AggggAACCCCAAAIIIIAAAghkXOD4sWPq8GgLJVgZ3lTD11dfBgdnPAkREEAAAQSyTGD39et6+sABxScmWq3BTbLciP1xf/8sq5HE9hVYeOGCRhw9akoy4oNR6tjlCZsk79+rhzZv3GiKNW/ePHXs2DHDOSZNmqSnn37aFCdHjhxavu43FczE12/j2g/LGJp191EiMFALV3Cd2P1O9Pmoc/8MDrUMET121DJU1PjcGCJrz8PNzU1BDz1kGTRqPKrVqKEHS5SwZ0piI4AAAgggkO0FvpowXuPHjTU5bNy4UY888ki29wEAAQQQQAABBBBAAAEEEEAAAQQQQAABBBCwpwADRu2pS2wEEEAAAQQQcCqB0qVLKzw8PEnN7pI2VK+uHG7GJbQcCCCAAAIIWBcw3n7x8NatpiebNWumlStXwoYAAggggAACCCCAAAIIZEggPj5eQUFBioyMNMUJ7RWmocOGZyg+mxFAAAEEEEAAAQQQQAABBBBAIHsLDOgdpo2/rTcheLi5aVXVqsrj4ZG9gegeAQQQcAGBQ7GxCvvzT926x5BRo8VnixVT/6JFXaBbWkgusPnKFT136JAJ5rl/v6Bnn/9XhsGioy+rce1apmHluXPn1uXLl5UzZ84M5zB+VxIcHKwjR46YYnV+spuGv/d+hnOkNkDHR1sq4kjS6439/PJp7Rbz9WOpjemM62JjYyyDVi9duKiLFy/oovH5xYu6eOGCLl00Hsbf//Xn0ydPOlyL/gEBqla9hkJq1lRI9RoqX7Gi3Pm51+HOEwUhgAACCDivwK1bt9SmSWNFnTubpImQkBBt27bNeRujcgQQQAABBBBAAAEEEEAAAQQQQAABBBBAwAkEGDDqBCeJEhFAAAEEEEAgcwSeeuopzZ4925Tsm3LlVMXHJ3OKIAsCCCCAgFMKJEiqZWXAaPPmzbVixQqn7ImiEUAAAQQQQAABBBBAwLEEpkyZoj59+piK8vT01NI1a+UfUMixCqYaBBBAAAEEEEAAAQQQQAABBBBwCoF1q1fr+f79rNbaq0gRDS5e3Cn6oEgEEEAAgZQFTt28qa779ulGgnGli/Wja6FCeuXBB8Ut2VP2dKYVR2/cUJe9e00l22ow5w+zZ+ndYW+Z4nfr1k2zZs2yGZURKzQ01BTPGAq5cMUqPfDggzbLdb9AYU8+oR3JhmK5ublp+4FDMj466xETYwwM/WswqPG4YBkU+tfnxt//NTj0r6GhF6KiZAwNy8rDsE68z9DktNaWO7e3KlerqpAaNRVSo4aqVq8hb2/vtIZhPQIIIIAAAgjcJbBk0UK99uILJpOpU6eqV69eWCGAAAIIIIAAAggggAACCCCAAAIIIIAAAgjYSYABo3aCJSwCCCCAAAIIOJ/A2LFjNWTIEFPhLz/4oLoVYkCD851RKkYAAQQyTyAhMVG1rNxJuUWLFlq+fDFJ+YUAACAASURBVHnmFUImBBBAAAEEEEAAAQQQcFmB+Ph4BQUFKTIy0tRjaK8wDR023GV7pzEEEEAAAQQQQAABBBBAAAEEELCPQFxcnB5v1VLHjx0zJfDx8NCaatXsk5ioCCCAAAJZJnAhLk6d9uzR9fj4e9bQskABvRcUJPcsq5LEthYwhsrW377dFLZ+o0Ya//U3GU5XtcxDVmPMnTtXnTp1ynD8uwOUL19e+/fvN8Vs+1gHjfx4rE1z3SvY4Gef0ZpfVpmeXrtlq/z88mVKDelJEhsbo19WrND+ffv+GSR6Z2jo+ago3b59Oz1h7b7H399fwcHBVh9eXl66efOmtmzZonXr1lke69ev15UrVzJclzG4Nrhs2b8HjtZUjVq15B8QkOG4BEAAAQQQQCC7CfTo0lm7d+5I0naxYsV06NAhhnlntxcD/SKAAAIIIIAAAggggAACCCCAAAIIIIBApgkwYDTTqEmEAAIIIIAAAo4uYFxQ1qBBA1OZbQoU0DtBQY5ePvUhgAACCGShQHxiompbGTDasmVLLVu2LAsrIzUCCCCAAAIIIIAAAgi4ksCUKVPUp08fU0uenp5aumat/AO4SY4rnW96QQABBBBAAAEEEEAAAQQQQMDeAtO/maSPPhhpNc0npUurvp+fvUsgPgIIIIBAFghciY9X5z17dCku7p7ZG/j5acxDDymHm1sWVEhKewg03rFD15INli1Ttqx+WPRzhtJtXL9OA/r0NsXInTu3Ll++rJw5c2YofvLNCxYsUMeOHU0x3d3d9eOSpQoqZX3YqS2LGDb0Ff3044+mkAtXrFKJwEBbpspwLGNo6Po1a7Rk0U9avWqVbt64keGY9gjg4+OjMmXKWB53DxOtUKGC8ubNm6aUCQkJ2r17t2XQqDFw9Ndff9W5c+fSFONei4sWL67qNWoqpGZNVateQ6WDg+XG10mb2BIEAQQQQMB1BYzh5k92aG9qcPjw4RoxYoTrNk5nCCCAAAIIIIAAAggggAACCCCAAAIIIIBAFgowYDQL8UmNAAIIIIAAAo4lEBsbqzx58si4sOzuo0SuXPqxYkXHKpZqEEAAAQQcSiAuMVGPWBkw+uijj2rp0qUOVSvFIIAAAggggAACCCCAgPMKxMfHq2zZsgoPDzc1EdorTEOHDXfe5qgcAQQQQAABBBBAAAEEEEAAAQQyVeBKdLRaNWqg69evm/KW8/bWjPLlM7UekiGAAAIIZK7AzYQEddyzR1G3b98zcU1fX40rXVq53d0ztziy2UXgyX37FB4bmyR2Xj8/rduyLUP5nu7ZXX9s2mSK0a1bN82aNStDse+1uWrVqtq1a5fp6WYtH9XY8RPskvPuoMaAdmNQe/Jjxg9zVblqNbvnTylBQny8Nv++SUsWLtTKZUt17erVlLZkyvPGDfOCgoKSDBC9M0y0ePHidq3hyJEjlmGjd4aOHjhwwCb58vj6qlr16gqpUVPVatRQlWohNh+qa5NCCYJAKgSM91BEhIdr7+7d2rdnt+Xj/n17devWrVTsTrqkWPEH9PTAgerY5Ql5eHikeT8bEEDA9QRef+lF/bzwpySNeXl5yfgeXaxYMddrmI4QQAABBBBAAAEEEEAAAQQQQAABBBBAAIEsFmDAaBafANIjgAACCCCAgGMJ3OuiwzXVqsmHi1sc62RRDQIIIOBAArcTE1XHyoDRVq1aacmSJQ5UKaUggAACCCCAAAIIIICAswtMnTpVvXv3NrVhvClz6Zq18g8o5OwtUj8CCCCAAAIIIIAAAggggAACCGSCwLvD3tQPs2ebMrlJ+rlKFQV4emZCFaRAAAEEEMhKAeOGut327dPRGzfuWUZZb299ERwsX66fzMpTZZPcgw8d0oYrV0yxft+1R7ly505XDmP4XGinjlb3btmyRTVq1EhX3JQ2rVixQi1btrS6bM7CxQouVy6lEBl6fuKE8fp83FhTjM8nTlKDxo0zFDsjm3du364li37SssWLdfHChYyEStVed3d3FShQQAEBASpUqJDl492f3/m7Ox/9/f3l5mb8tJn1R1RU1D/DRo3Bo9u3b5dxo7+MHjly5FCFSpUtw0Yfrl1b9Ro2YrhiRlHZbxeBxMREHY04on2WYaJ7tHfPXx9v3udngvQUUrR4cT094Dk9/gSDRtPjxx4EXEkg6txZtWnS2DS0uHv37poxY4YrtUovCCCAAAIIIIAAAggggAACCCCAAAIIIICAQwgwYNQhTgNFIIAAAggggICjCDz99NOaNMl8V/EJwcGq5evrKGVSBwIIIICAgwncSkxUXSsDRlu3bq2ff/7ZwaqlHAQQQAABBBBAAAEEEHBmgYSEBAUHBys8PNzURmivMA0dNtyZ26N2BBBAAAEEEEAAAQQQQAABBBDIBIEjhw+rU5tWMobKJD/aFyyotwMDM6EKUiCAAAIIOIKA8Z0gbP9+7bt+/Z7lBObKpa/KllWBHDkcoWRqSKfAe8eOaf7586bdPy1fqZJBQemK+uKggfpl+XLT3iZNmuiXX35JV8zUbmrQoIFlQGTyo17DhpowaXJqw6Rr3ZxZM/Xe8GGmve+P+UjtOj6erpjp3XTowAEtWbRQPy/8SadPnkxvGMs+Y/hn/vz5/xkWmnxAaPIhosbAUGPIqCsc165d08aNG/8ZOmp8fsMGgxaLFium3v2fUaeuTypnzpyuQEUPTihg/H9f5PHjlmGilkGilqGiuxUTE5Np3Rj/LTw90Bg02pWhu5mmTiIEHE9g/Lix+mrCeFNh27ZtU0hIiOMVTEUIIIAAAggggAACCCCAAAIIIIAAAggggIATCzBg1IlPHqUjgAACCCCAgO0FvvzySw0YMMAU+PnixdW7SBHbJyQiAggggIBLCNxKSFDd7dtNvbRp00aLFy92iR5pAgEEEEAAAQQQQAABBBxHYOrUqerdu7epIE9PTy1ds1b+AYUcp1gqQQABBBBAAAEEEEAAAQQQQAABhxPoG/qUtv6x2VRXLnd3ra1WTe5ubg5XMwUhgAACCNhX4PlDh7TpypV7JimWM6cmli2rwgzIs++JsGP0r06f1lenTpkyTJw2Q7Xq1Elz5mMREerwaAurA8tXrFih5s2bpzlmWjb88ccfqlWrltUtM+fOU8UqVdISLk1rl/+8WK/8e7Bpz6tvDVP3MPPvb9IUPBWLjUGBS42hoj/9pCPhh1Ox4/+XlCxZUhUrVlTt2rUtN7RLPkTUVQaGpgnFyuLbt29r69at/wwcXbNmjaKjo9Md1vjdXe+nn1bX0O7yypUr3XHYiEBqBE6dPKG9xhDRvweK7tm1S9evXUvNVruvKVK06D+DRnMwuNzu3iRAwNEEbsTGqlXjhrp08WKS0oyfSzZt2uRo5VIPAggggAACCCCAAAIIIIAAAggggAACCCDg1AIMGHXq00fxCCCAAAIIIGBrge3bt6t69eqmsE3y5dOYhx6ydTriIYAAAgi4iMDNhATVszJgtG3btlq0aJGLdEkbCCCAAAIIIIAAAggg4CgCCQkJljd9hoeHm0oK7RWmocOGO0qp1IEAAggggAACCCCAAAIIIIAAAg4msGLpEr38r+etVvVOUJDaFCjgYBVTDgIIIIBAZgkMi4jQkmTDfu7O7e/pqe8qVJAfA8H+YTl765Z+i46Wm5ubSubKpZJeXiro6ZlZpyxNeRacP693jx0z7XnlzbfUo3efNMUyFr/92lDNn/uDaV+NGjW0ZcuWNMdLzwbj5s9LliwxbQ2pWVNTZn2XnpCp2vP7hg16Jqynae0zg57XoBdeTFWMtC6KOndWy37+WUsWLtSeXTvTtD1//vx64okn1KNHD9WvX9/yeuVIm0BiYqL27dundevWWR6rV6/WKSsDe1OKmi9/fvXs01dP9QqTj49PSst5HoFUCyxdtEgLfpxr+fpwJQPDcFOdMIMLjUGj/QYMVKeuT4pBoxnEZDsCTiZgfK0aPvRVU9UzZ87UU0895WTdUC4CCCCAAAIIIIAAAggggAACCCCAAAIIIOC4AgwYddxzQ2UIIIAAAgggkAUCxnCGXLlyybjz9N1HoZw59XPlyllQESkRQAABBJxB4EZCgupbGTDarl07LVy40BlaoEYEEEAAAQQQQAABBBBwMoGpU6eqd+/epqo9PT21dM1a+QcUcrKOKBcBBBBAAAEEEEAAAQQQQAABBOwtcOvWLT3WoplOWxmG9ICXl+ZXqmTvEoiPAAIIIODgAqOPH9ecqKh7VvmfwEC1K1jQwbuwX3nxiYnaee2a1kdHa/2VKzoSG2tK5uPhYRk0ahk4eufh5aXAXLmU093dfsWlEHnjlSv616FDVldt2bdfxu8XUnsYwy4fbdhA8fHxpi3z589Xhw4dUhsqQ+t27dqlqlWrWo3xxeQpqlO/QYbi32vz/n379GSH9qann+zeQ2/8Z4TNckZHX9bKpUu1ZNFCbd28WcY1zqk9jGuhjWvXunfvLuMm2Wk5v6nNkd3XHT9+/J+Bo8bQUWMAaWoP37x59VTPXurVt5+MzzkQyKjACwOf1a8rV2Y0jPLkyaNq1arJGBZ951GuXDm5p+H719atW/XOO+/op59+SrGewkWKWAaNdn6yG4NGU9RiAQKuI2D8HGX8PHX3UaxYMR05ckReXl6u0yidIIAAAggggAACCCCAAAIIIIAAAggggAACWSjAgNEsxCc1AggggAACCDimQN26dbVx40ZTcSuqVlX+HDkcs2iqQgABBBDIUoHYhAQ1sDJgtH379qm6SDJLiyc5AggggAACCCCAAAIIOKWA8SbS4OBghYeHm+oP7RWmocOGO2VfFI0AAggggAACCCCAAAIIIIAAAvYTmDhhvD4fN9ZqgtkVKqh07tz2S05kBBBAAAGnEfjfqVOadPq01Xqb5c+v0aVKOU0vtij0wu3b+u3KFf0WHa1NV67oupWhmqnJ4ybJuNl9FR8fDSxWTCVy5UrNNputORgTo9A//7Qab+ch8+8a7pf4ow9Gavo3k0xLypQpowMHDsjNzeg2c44uXbpo7ty5pmTB5cppzsLFdinCGNbeqpF5eGmrdu00etynGcoZGxtjGRK4ZOFCbVi3VnFxcamOZwwAbNy4sWWo6BNPPCFfX99U72VhxgUuXryo9evX69dff9Unn3ySqoDe3t7qGtpdvfs/o/wFCqRqD4sQsCbQ84ku2rVje5pwjK8RISEh/wwSrV69uoxhorb6Gr5jxw7LoNF58+alWFehwoUtg0a7dHuKQaMparEAAecXML5eGV+3kh/vvvuu3nrrLedvkA4QQAABBBBAAAEEEEAAAQQQQAABBBBAAAEHEGDAqAOcBEpAAAEEEEAAAccS+Pe//63PPvvMVNTYhx5Sw3z5HKtYqkEAAQQQcAiBmIQENbQyYPSxxx7TggULHKJGikAAAQQQQAABBBBAAAHXE5g6dap69+5taszT01NL16yVf0Ah12uajhBAAAEEEEAAAQQQQAABBBBAIF0C56POqW2zproRG2va38DPT+NKl05XXDYhgAACCLimwPiTJzX5zBlTc7nc3bW2WjW5Z+IAycwWTpC05/p1y0BR47E/JsbmJRh+Hf39LYNGM+vG9xuiozX48GFTLy3btNWYT83XzN6r6SvR0Wpev65u3rhhWjJjxgzLcMvMPPbv36+KFSvKuDFb8uOT/32pJs2b27ycmJgY1ala2RS3Tr36+mLK1DTnu337ttavWaMli37S6lWrrNreL2jVqlXVo0cPy6NIkSJpzs8G+wgsXbpUI0aM0KZNm1JM4OXlpU5PPqmnBwzk93sparHAmkCbJo118kTkPXHy5s2bZJhojRo1LDeztNUw0fudlV27dskYGmgMg05MTLzvCcyXP7+69+6jsL795JXJg7h5ZSGAQOYKDHl+kFYuW5okqTF4++jRowoICMjcYsiGAAIIIIAAAggggAACCCCAAAIIIIAAAgi4oAADRl3wpNISAggggAACCGRMwLjAsWfPnqYg/YoWtVzMyYEAAggggEBygZj4eDXcscME06FDB82fPx8wBBBAAAEEEEAAAQQQQMAuAsabZY03foWHh5vih/YK09Bhw+2Sl6AIIIAAAggggAACCCCAAAIIIOB8Am++8rIWzZ9nKjyHm5t+qVpV3h4eztcUFSOAAAII2FWg5tatVuNPCA5WLV9fu+bO7ODRcXHaeOXKX0NFr1zRlbi4TCkht7u7ehQurF5Fisj43J7HzHPnNDbSPHzu5dffUM++/VKd+qvxn2v8J+NM60uWLKkjR47I3c59WCu0V69emj59uumpoFIPaf6y5anuLS0LqwWXNg3Kq1CpkmbNS93NqBPi47X5901asnChZbjWtatX05JeJUqUUGhoqIzey5cvn6a9LM5cgbVr12rkyJFatmxZiomNmwg+1qmz+j83SEW5Zj1FLxb8v0CN8mUVl+x7V//+/dWkSRMZw0TLlCmTKcNE73dO9u7daxk0+v3336c4aDRX7txq3KyZWrVtr/qNGsn4b4MDAQRcS+D0yZNq17yp6WtXWFiYpkyZ4lrN0g0CCCCAAAIIIIAAAggggAACCCCAAAIIIJAFAgwYzQJ0UiKAAAIIIICAYwscPHhQZcuWNRVZJ29e/bdMGccunuoQQAABBLJE4Hp8vBpZGTDasWNHzZtnfpNelhRJUgQQQAABBBBAAAEEEHBJgWnTpsl4g0Xyw3iT1dI1a+UfUMgl+6YpBBBAAAEEEEAAAQQQQAABBBBIvcDunTvUo0tnqxuMm+0aN93lQAABBBBAILnAvw8dsgzbTH6EFiqklx580G5giZJWXrqkpvnyycPNzS55jBwHYmL+GigaHa09168rwS6ZUhe0gKennilaVI/7+9ut5zcjIrTs4kVTQR07d1GRVAwyNH7vUK5CRb38r+cVGxtjivPFF1/o2WefTV3DNl5lDDY1bsgWHx9vijxq3Cdq3a69jTNKzeo+ovNRUUniFiv+gJasXmPKdevWLR05fFiHDx7QoQMHdPjQQW1cv95qvfcrNH/+/OrSpYt69OihBg0aZPmwQJujunjAbdu26f3337dcT5iYaHwVuvfh7uGhNu0f07PP/0slSpZ0cRnay6hATEyM6lStnCSM8TXb+NrjiMeff/6p9957T7Nnz5ZxQ82UDt+8edWsRUu1atdOtevUlfHfBwcCCLiGwCcfjtbkiV+ZmjG+Z4aEhLhGk3SBAAIIIIAAAggggAACCCCAAAIIIIAAAghkkQADRrMInrQIIIAAAggg4NgCfn5+upLswlgfDw+tqVbNsQunOgQQQACBLBG4Fh+vxgwYzRJ7kiKAAAIIIIAAAgggkN0FjDddGW+aDQ8PN1GE9grT0GHDszsR/SOAAAIIIIAAAggggAACCCCQ7QW6PtZeB/7cZ3LInyOHlletKvuMbsv27AAggAACTi+w5vJlDbHyb8/FvLz0U6VKduvv+3Pn9GFkpAp5eqpboULqHBAg4/rNjB7GDYR/v3JF641HdLQu3r6d0ZAqWrSo5d/o/f39VaRIEe3du1e7du3SRSuDPFObrLKPjzzd3VO7PNXrtl29muq1aV1YrFgxRUREKGfOnGndarP1vXv31tSpU03xjAGqI0aNtlmeO4E6tWml8EOHksT18fHR7Pk/6dCdQaIHD1oGih4/djRVQ/SsFenl5aV27dqpe/fuatu2bZYa2xwxmwY0hit+8MEHmjlzZopDZt3d3dX80VYaOPjfKlW6dDYVo+2UBCKPH1e7Zk2SLCtRooSOHTuW0tYsff7AgQOWobvffvttqr9G5i9QQC1bt7EMGw2pUZNBy1l6BkmOQMYFrl+7prbNmuhSsp+da9eurU2bNmU8AREQQAABBBBAAAEEEEAAAQQQQAABBBBAAIFsLMCA0Wx88mkdAQQQQAABBO4t0KJFC61cudK0YH6lSnrAyws6BBBAAAEEkghcjY9XEysDRh9//HH9+OOPaCGAAAIIIIAAAggggAACdhWYNm2awsLCTDk8PT21dM1a+QcUsmt+giOAAAIIIIAAAggggAACCCCAgOMKLJo/T2++8rLVAr8IDlZNX1/HLZ7KEEAAAQSyXKDWtm1KSEw01fFDxYoKzJXL5vVduH1bj+/Zo5iEhH9ie3t4qKO/v3oUKqRCaRxgeSQ21jJQ9LfoaO24dk3xVnpJSxMeHh6qU6eO2rRpo9atW6vaPW5aHxUVZRk2euexb98+rVmzJi2pnGrtxx9/rJdeeilLazaGUBnnJvlhrwGjfUOf0tY/NtulZ2OoZKNGjSxDRbt27Spffl6zi3NWBzWG8n744YeaPHmybt68mWI5jZo207PP/0sVK1dOcS0LspfAjm3bFPbkE0mafvjhh7V5s32+Rtla9/Dhw5ZBo9OnT09x6O7duQsXKaJH27ZT63btVcGOg89t3S/xEEAgqcAPs2fr3WFvmljmzJmjLl26wIUAAggggAACCCCAAAIIIIAAAggggAACCCCQTgEGjKYTjm0IIIAAAggg4NoCxoWO48aNMzU5MihILQsUcO3m6Q4BBBBAIM0CV+Lj1dTKgNFOnTpp7ty5aY7HBgQQQAABBBBAAAEEEEAgLQIJCQkKDg5WeHi4aVtorzANHTY8LeFYiwACCCCAAAIIIIAAAggggAACLiJwIzZWbZs11fmoc6aOKvn4aEq5ci7SKW0ggAACCNhL4Ml9+xQeG2sK/+8HHlDPwoVtnva1I0e08tIlq3Hd3dzUPH9+hRUurLLe3lbX3EhI0B9Xr1oGiq6LjtbZW7cyXGORIkXUqlUry1DRli1bys/PL10xr1y5ojFjxliuTb1+/Xq6Yjjipnz58unUqVPKnTt3lpZnDGssVaqUqQZ7DBhdt3q1nu/fz+b9VqlSRT169LAMFi1WrJjN4xPQMQVOnz4tY0jvhAkTFGvl623yquvUq6/+gwapxsO1HLMhqsp0gV+WL9eLgwYmydu2bVstWrQo02vJSMIzZ85o9uzZ+vbbb7Vly5Y0hSpRsqRaGcNGH3tMpR4qnaa9LEYAgawVSExMVKc2rXTk8OEkhZQsWVKHDh2ScWNdDgQQQAABBBBAAAEEEEAAAQQQQAABBBBAAIG0CzBgNO1m7EAAAQQQQACBbCDQs2dPzZgxw9Rpr8KFNfiBB7KBAC0igAACCKRF4EpcnJru3Gna0rlzZ/3www9pCcVaBBBAAAEEEEAAAQQQQCBdAtOmTVNYWJhpr/Fmi6Vr1so/oFC64rIJAQQQQAABBBBAAAEEEEAAAQScV+DzcWM1ccJ4UwNukhZWrqwiOXM6b3NUjgACCCCQKQJfnT6tr06dMuWq7uurr4KDbVrDxitX9K9Dh1IV08jfo3BhNfDz04mbNy0DRY3HlqtXdTsxMVUx7rXIw8NDjzzyiGWgaOvWrRUSEpKheMk3nz17Vu+9956+/PJL3b5926axsyLYiBEjNHx41t/ozN4DRuPj47Vk4U+aOGGCjkYcsRn1gw8+qNDQUMvveMqXL2+zuARyPoELFy7os88+0yeffCJjIHFKR0jNmnrmuUGq26BhSkt53sUF5syaqfeGD0vSZd++fTVp0iSn7fzAgQOWQaPG+zmMr+9pOcqULavW7dqrTfvHVLR48bRsZS0CCGSRwJbNv6tf91BT9g8++ECvvfZaFlVFWgQQQAABBBBAAAEEEEAAAQQQQAABBBBAwLkFGDDq3OeP6hFAAAEEEEDATgJdu3bVnDlzTNHfKllSHf397ZSVsAgggAACzioQHRenZlYGjHbp0sXq9xNn7ZO6EUAAAQQQQAABBBBAwHEFEhISFBwcrPDwcFORPfv208uvv+G4xVMZAggggAACCCCAAAIIIIAAAgjYXOD0qVN6rEUz3bp1yxS7S0CAXitRwuY5CYgAAggg4HoCV+Pj1WTHDlNj7m5u+qVqVeXx8LBJ07cSE9Vxzx6ds/J9yyYJUghSuHBhtWrVyjJQ1Pjo5+dn97TGwLRhw4Zp5syZSszgUFS7F3uPBHny5FFkZKTy5cuXVSVY8hrDGNu3b6+1a9ea6ujYuYtGjBqd7vpiYmI097vZmvr114o6dzbdcby8vCwDRCtVqpTkUbJkyXTHZKNrCly9elUTJkzQxx9/rKioqBSbrFi5svo/97yaNG+e4loWuKbAF//9TP/77NMkzRkD+YzBfK5wbNq0yTJs1Ph+efHixTS1VLlqNbVq106t2raTf0BAmvayGAEEMldg8LPPaM0vq5Ik9fb21tGjRxXAf7+ZezLIhgACCCCAAAIIIIAAAggggAACCCCAAAIuIcCAUZc4jTSBAAIIIIAAArYUMC7ULFSokM6fP28Ku7JqVeXLkcOW6YiFAAIIIOACAvcaMPrEE0/o+++/d4EOaQEBBBBAAAEEEEAAAQScQWDSpEl6+umnTaU2aNxEn0/82hlaoEYEEEAAAQQQQAABBBBAAAEEELCRwJDnB2nlsqWmaLnd3bWialXlcne3USbCIIAAAgi4ukDLnTt1MS7O1Ob7QUF6tEABm7Q//uRJTT5zxiaxUhPEw8NDtWvXtgwUbdOmjUJCQuTm5paarTZfs2vXLr3xxhtavHixzWPfL6Ax8HLJkiWp6vvYsWM6cOCA9u3bp/Xr1+vChQuW0K+88oo+/PDDTK07ebINGzYoNDRURo3WjvQOGL144YJmTpuqWdOn6drVq6nu0d3dXWXKlDENEjVuEmc8x4FAagViY2Nl/O5v9OjROnHiRIrbypQtq/4DB6lF69a81lLUcq0F7789XN/P/DZJUxUrVtSePXtcqtG4uDgtX77cMmx03rx5Mv4bSe3hlSuX5i9dpmLFH0jtFtYhgEAmCxw/dkwdHm2hhPj4JJmNa2AmTpyYydWQDgEEEEAAAQQQQAABBBBAAAEEEEAAAQQQcH4BBow6/zmkAwQQQAABBBCwscDGjRtVt25dU9QKPj6aVq6cjbMRDgEEEEDAFQQux8WpSVbUwgAAIABJREFU+c6dpla6du2q7777zhVapAcEEEAAAQQQQAABBBBwAoFr167J19fXVCkDRp3g5FEiAggggAACCCCAAAIIIIAAAjYU2PrHZvUNfcpqxLdKllRHf38bZiMUAggggICrC7wREaHlFy+a2mxVoIDeCwrKcPvHbtxQ1337FJ+YmOFY9wtg3Hi+VatWlqGijz76qPLnz2/XfK4c/NChQzIGexqehQsXzpJWb9++reHDh1sGnCYkJNyzhrQOGI08flxTv56oBXN/0K1bt1LVmzGwtkGDBhoyZIhatGghY3grBwK2EjBe6zNmzNDIkSN1+PDhFMMGBpVSvwED1a5DB7l7eKS4ngXOL/DSoOe0avkyUyPGQOh69eo5f4NWOrh+/brmz59vGTZqDB2NTzaQ0FrTNR6upW9mznJJD5pCwFUEPnzvXX07dUqSdoybABgDkytUqOAqbdIHAggggAACCCCAAAIIIIAAAggggAACCCCQKQIMGM0UZpIggAACCCCAgDMJvP766xo1apSp5GeLFVP/okWdqRVqRQABBBDIJIFLcXFqYWXA6JNPPqnZs2dnUhWkQQABBBBAAAEEEEAAgewuEBMTIx8fHxMDA0az+yuD/hFAAAEEEEAAAQQQQAABBLKTQGJiojq1aaUj9xg+tKVGjezEQa8IIIAAAjYQ+DMmRj3//NMUKY+Hh36tVk1uGczRd/9+7bp+3RQlX758OnjwoH777Te9//772rJlS5oyubu7q3bt2paBosajRo0aMgYUcTi/gDHgtHPnztq9e/d9m6lWvbpGjf1ERYsXT7Hpvbt3a8rEr7Ri6RIZP0+l5vDz89OAAQMsg0UDAgJSs4U1CKRbwBikO2fOHMvXw5Re+0aS4g88qL7PPquOXZ5Qjhw50p2XjY4v8MuKFXrxuQGmQo1B2lu3blWQDYaBO7JCVFSUvvvuO8sg3t9///2+pQ5/7311frKbI7dDbQhka4Hr166pVeOGuhIdncShUaNGWr16dba2oXkEEEAAAQQQQAABBBBAAAEEEEAAAQQQQCCtAgwYTasY6xFAAAEEEEDA5QUqVaqkvXv3mvr8tnx5lfX2dvn+aRABBBBAIO0CF+Pi1NLKgNFu3bpp1izueJ52UXYggAACCCCAAAIIIIBAegQYMJoeNfYggAACCCCAAAIIIIAAAggg4FoCF86fV9umTRQbG2O1sXUhIcrt7u5aTdMNAggggIDdBepu26ZbVoYuTixbViF58qQ7/4Lz5/XusWNW93/xxRd69tln/3lu3bp1+vDDD7Vo0aJ75jOGPLZq1coyUNT4aAxX43AdAWPw5+eff65XX31VN27cuGdjxjDFAf8arH4DBsoYNHu/Y8O6tZo88Stt3rgx1VBFixbVCy+8oOeee055MvD6T3VCFiKQTMD4OjhixIhUDV4uVLiwevd/Rl26PSUvLy8sXVTgf599qi/++5mpuzJlylheJ3nz5nXRzpO2FR4erm+//VbTp0/XYSs33fD29taiVb+qoL9/tvCgSQScUWDWtGka9e4IU+nz5s1Tx44dnbElakYAAQQQQAABBBBAAAEEEEAAAQQQQAABBLJEgAGjWcJOUgQQQAABBBBwVIGIiAiVKlXKVF6Ap6eWVKniqGVTFwIIIIBAFgtcvH1bLXftMlXx1FNPaebMmVlcHekRQAABBBBAAAEEEEAguwgwYDS7nGn6RAABBBBAAAEEEEAAAQQQQOD+AgvnzdNbr75sdZFxc13jJrscCCCAAAIIpEWgz/792n39umlLryJFNLh48bSE+mdtdFycOu7Zo6vx8ab9derU0YYNG6zG3bdvn8aMGWMZIBYfH69atWpZBooaj5o1a8rNzS1d9bDJsQXOnDmjHj16aNWqVfcttERgoMZ8+l+Vq1DhnuuM182ynxdr4oTxOmJlAN29NpYtW1Yvv/yywsLC5Onp6dhgVJctBH799VeNHDlSK1euTLHfAgULqmfffnqqZ0/lzu2d4noWOJeAMYD5+f79tH7NGlPhTZo0sbxGUhq47Fwdp1ztqFGj9Prrr5sWNmzSVP/9amLKAViBAAJZIpAQH68Oj7bQ8WQ3IShZsqQOHTrEz2BZclZIigACCCCAAAIIIIAAAggggAACCCCAAALOKMCAUWc8a9SMAAIIIIAAAnYT+PTTTy13FU9+PO7vrzdLlrRbXgIjgAACCDi3wIXbt/WolQGjoaGhljczcCCAAAIIIIAAAggggAACmSHAgNHMUCYHAggggAACCCCAAAIIIIAAAs4h8Mrgf2n5kp+tFvtssWLqX7SoczRClQgggAACDiEwJypKo48fN9USlCuX5lSsmK4a/3P0qBZduGDa6+Hhob1798oY5ni/4/Tp0/Ly8lKBAgXSlZ9NziOwcOFC9erVS5cvX75v0d169NRLr71ueV1YO2JjYzRvzhxNmfiVzp45k2oAY4jt0KFD9fjjjzPANtVqLMxMgc2bN1sGjS5YsCDFtHn9/NQ9rLd69O6jPL6+Ka5ngfMIGL8r7tbxMR2LiDAVbXwNMwZuZrfDGAg9bdo0U9ujx32qVu3aZTcO+kXAaQTWrV5tGZqc/Pjoo480ZMgQp+mDQhFAAAEEEEAAAQQQQAABBBBAAAEEEEAAgawUYMBoVuqTGwEEEEAAAQQcTqBt27b6+Wfzmys6+fvrDQaMOtz5oiAEEEDAUQTO376tVlYGjHbv3l0zZsxwlDKpAwEEEEAAAQQQQAABBFxcgAGjLn6CaQ8BBBBAAAEEEEAAAQQQQACBNAhcv3ZNj7VsofNR50y73CRNKV9eFb290xCRpQgggAAC2VngdmKi6m7bpkQrCD9VqqRi9xjoeC+zXdevq+/+/Vafzq5D0LLz6+tevV+9elWDBw/WlClT7svjHxCgkR+NVe26da2uu3zpkmZOm6pZ06fpSnR0qqlbt25tGSzaqFGjVO9hIQJZKbBnzx598MEHmj17thISEu5bio+Pj/o886z6PzcoK0smt40F9u7apdDOj5uijhkzRi+//LKNszl+uOjoaAUHB+vcuaT/X5wvXz4tWLFKxkcOBBBwTIF+3UO1ZfPvSYrz9fXVsWPHlD9/fscsmqoQQAABBBBAAAEEEEAAAQQQQAABBBBAAAEHEmDAqAOdDEpBAAEEEEAAgawXGDFihP7zn/+YCqnu66uvgoOzvkAqQAABBBBwSIGo27fV2sqA0R49emj69OkOWTNFIYAAAggggAACCCCAgOsJMGDU9c4pHSGAAAIIIIAAAggggAACCCCQEQFjEMPTPborMdE8Di63u7tWVaumnG7GuFEOBBBAAAEEUhZov3u3Tt+6ZVr48oMPqluhQikH+HtFfGKiuu7bp2M3bpj2PPDAAzp48KBy586d6ngsdE2BDRs2KDQ01DJE6n5Ho6bN9P6Yj+SbN69p2ckTkZo2aZJ+/P473bLy2rUWN0eOHHryySf1xhtvqEKFCq6JS1cuLxAeHq7Ro0dbhvPevn37vv22bN1Go8d9IncPD5d3yQ4NfvPVl/p0zIdJWvX29taZM2dkDObLjsfixYvVrl27/2PvPqCjqtY2jj/JkJAEEqrUUKSEjhQ7giJI74JIR5CiICBFmp0mvYOiKL0jIqKgKCBYUBDpLRTpHQIJKaR86+TTuwhnQiZtMuW/18oaJHu/5Xdy4YaceY+p9QaNm2jMpMnuSELPCDiFwIngYL3YqIFiY2IS1Pvaa69p1qxZTtEDRSKAAAIIIIAAAggggAACCCCAAAIIIIAAAhkpwIDRjNQnNwIIIIAAAgg4nIBx80zBggVNT2023kqxpnx5BWbO7HA1UxACCCCAQMYLXL57Vw2sDBjt0KGDFixYkPEFUgECCCCAAAIIIIAAAgi4hQADRt3iMtMkAggggAACCCCAAAIIIIAAAskSmDphvD7/5GOrZ8r6+WlBmTLJisdmBBBAAAH3FRh7+rRWXrliAngiIEAzS5a0GWbuhQuaff681f0bNmxQ3bp1bY7FRtcTMIYhvv/++/roo49M9/Ja67b6c8+pYGAhFShYUAULGa+BunUrJH6o6A/ffWdTDCOuMYCva9eueuutt2QMumUh4AoC586d0/jx4zVnzhyFh4cn2tKTT1fT1I8/kQ/DnTP8sp8+dUpjR34oHx/f+MHJ8R/+/vL3D1BW4zXA+Pj/Xwf87/f+f8BybGys6j9XQxcvXEjQx+uvv66ZM2dmeG8ZWUCbNm20bNkyUwkfz5uvp6o9k5GlkRsBBB4gMOq9d7ViyeIEOywWi/bu3csgeL5yEEAAAQQQQAABBBBAAAEEEEAAAQQQQACBJAQYMMqXCAIIIIAAAgggcJ9Ay5YttXr1apNLmzx5NKBQIbwQQAABBBAwCVyOilKDfftMv9+xY0fNnz8fMQQQQAABBBBAAAEEEEDALgIMGLULM0kQQAABBBBAAAEEEEAAAQQQcCqBmJgYtXuxuQ4dOGC17l4FC+qVfPmcqieKRQABBBDIGIEzkZFqvn+/1eQ/V6okP4slycLOR0aq5YEDioqLM+1t1aqVVqxYkWQMNriuwLFjx9S6dWvt3r3bbk3mypVLvXv3Vt++fZUjRw675SURAvYUuHr1qiZPnqzp06fr9u3bVlOXKlNWny5cqGzZstuzNHLdI3D08GF169BON2/eTJaLh4eHsmTNqlAr19b4XHBwsIoVK5asmK62+fr16ypZsqSM13tXnrx5tfb7TfFDplkIIOB4ArdCQlTv2eoKCwtLUNyzzz6rLVu2OF7BVIQAAggggAACCCCAAAIIIIAAAggggAACCDiQAANGHehiUAoCCCCAAAIIOIbAjz/+qNq1a1stZm6pUnoka1bHKJQqEEAAAQQcRuBSVJQaWhkw2qlTJ82bN89h6qQQBBBAAAEEEEAAAQQQcG0BBoy69vWlOwQQQAABBBBAAAEEEEAAAQRSKnD2zBm1qF9XkZGRphAekuaXKaOyDFRJKS/nEEAAAbcSqPH337oTE2PquU/Bgupow8DqHkePapeVAWhZs2aVMVwynw0x3ArcjZqdOXOmBg4cqIiICLt0XbhwYQ0YMEDdunWTr6+vXXKSBIGMFggJCVHz5s21efNmq6UUKlxYny5YpPwFC2Z0qW6X/+D+/Xq1QzuFhYamae/169fXt99+m6YxnTWYMcTcGGJ9/2r5chu9M2Kks7ZF3Qi4vMCCuZ9p4kdjTH1+8803atiwocv3T4MIIIAAAggggAACCCCAAAIIIIAAAggggEBKBRgwmlI5ziGAAAIIIICASwsYT6g1ntZrbTXImVNvBAbqIS8vlzagOQQQQAAB2wUuRkWpkZUBo507d9YXX3xheyB2IoAAAggggAACCCCAAAKpEGDAaCrwOIoAAggggAACCCCAAAIIIICAiwusXr5MH7493GqXvp6e2vjII/Lz9HRxBdpDAAEEEEitQL/gYG0PCTGFyZkpk76rWFEWD2N0tfW18fp1DT950uonZ8yYoV69eqW2PM47ocDly5fVtm1b/fjjj3apvkKFCho0aFB8TovFYpecJEHA0QQ+//zz+OG6sbGxptJy5MypuYuWqHjJko5WtsvW89fOP/V6ly4KD7+T5j1u3LhRderUSfO4zhrQGEZobeDq50uWqupjjztrW9SNgEsLREdHq1Ht53Xh3LkEfZYoUUKHDx/m/8+59NWnOQQQQAABBBBAAAEEEEAAAQQQQAABBBBIjQADRlOjx1kEEEAAAQQQcFmBKVOm6M0330y0v8yenmqXN69eyZdPxpssWAgggAAC7i1wISpKja0MGH3llVdk3IzLQgABBBBAAAEEEEAAAQTsIcCAUXsokwMBBBBAAAEEEEAAAQQQQAAB5xXo06O7tv5kfXhXuSxZNL90aedtjsoRQAABBOwicPnuXTXYu9dqrg+LFlWDXLmsfu5ObGz8vTUh0dGmz1epUkU7d+6UxwOGk9qlOZJkiMCOHTu0Z88enTlzJsHHP//8o6ioqDSrqUaNGho8eLAaNGiQZjEJhIAzC3z33Xdq1qyZ1f+dZcmSRbO/mK9HKld25hadovYdv/6q3t26pumfd/81XqZMGR08eNApHOxVpDHUOigoSCH3DUsvUDBQX23YqMw+PvYqhTwIIJAMgZ++/15v9nrNdGLq1Knq06dPMiKxFQEEEEAAAQQQQAABBBBAAAEEEEAAAQQQcB8BBoy6z7WmUwQQQAABBBBIhsCtW7eUJ08eRUZGPvBULi8vvVaggJrkzi3GjCYDmK0IIICAiwmcj4pSEysDRrt06aK5c+e6WLe0gwACCCCAAAIIIIAAAo4qwIBRR70y1IUAAggggAACCCCAAAIIIICAYwjcCglRvWerKywszFRQFotFWytVcoxCqQIBBBBAwKEF2hw8qGPh4aYaS/r6amnZslZr/+j0aa26csX0OYvFor///lvly5d36J4pLmMErly5Yho8eu8g0rNnzyomJibR4oyhtU2bNtXw4cP16KOPZkwTZEXAgQV+++031a9f3zRs0SjZ+PO5dr16Gjlugry9vR24C+ctbfOmTRr4Ri9FWxm+bXRlXJuCBQsqNDQ0/nu4/z7u/2/jZ8TW1scff6wePXo4L1A6Vb5o0SJ16NDBFL3Tq93Uf/CQdMpKWAQQSK1A13ZttfOPHQnC5MiRQ8ePH5fxykIAAQQQQAABBBBAAAEEEEAAAQQQQAABBBBIKMCAUb4iEEAAAQQQQACBRATGjx+vYcOGJXrTzr3HHvbx0dDChVXF3x9PBBBAAAE3FDgfGakm+/ebOu/atas+++wzNxShZQQQQAABBBBAAAEEEMgIAQaMZoQ6ORFAAAEEEEAAAQQQQAABBBBwLoGPRnygpQsWmIqu6u+vT4KCnKsZqkUAAQQQyBCBv0ND9eqRI1ZzzwoK0uP33Ud56M4ddTx0SHFWTvTv318TJ07MkD5I6vwCsbGxunjxotUhpAEBARo6dKhKlCjh/I3SAQLpKHDkyBHVqlVL586ds5rFPyBA9Rs1VrOWrVSuQoV0rMS9Qn//3bca3K+vjD/H7l+FChXS9u3bVbhwYZtQ4uLirA4grVy5snx8fGyK4W6bGjZsqG+//TZB254Wi5Z++ZVKJzIs3d2M6BcBRxM4ERysFg3qyfgz7971xhtvaNq0aY5WLvUggAACCCCAAAIIIIAAAggggAACCCCAAAIZLsCA0Qy/BBSAAAIIIIAAAo4scOzYMQ0aNEhr1661qcxq2bJpQGCgCnMzjk1ebEIAAQRcReBcZKSaWhkw+uqrr+rTTz91lTbpAwEEEEAAAQQQQAABBBxcgAGjDn6BKA8BBBBAAAEEEEAAAQQQQAABBxAY8c5wrVq2zFTJO0WKqGnu3A5QISUggAACCDiDQP29e3Xl7l1TqU9ny6Zp9wx0jI2LU5tDh3Q8PNy0NzAwUEePHpWvr68ztEyNCCCAgMsKGIN6a9eurQMHDjywx5KlSqnpiy3VpEULZcuW3WU90ruxr1at1PvDhpqG5Bl5S5YsqS1btqhAgQLpXYZbx798+bKCgoIUEhKSwKF4yZJauW69LBaLW/vQPAKOKvDe0CEy/gy9dxn/ez18+DBD5R31olEXAggggAACCCCAAAIIIIAAAggggAACCGSYAANGM4yexAgggAACCCDgTAJbt25V3759tWfPniTLtnh4qHnu3HqtQAFly5Qpyf1sQAABBBBwfoGzkZFqZmXAaLdu3TRnzhznb5AOEEAAAQQQQAABBBBAwCkEGDDqFJeJIhFAAAEEEEAAAQQQQAABBBDIUIE61avp0sWLphq2Va4sX0/PDK2N5AgggAACziPw1dWrGvnPP1YLXl2unIr8+5D2vsHB+uW+4V3/HdqwYYPq1q3rPE1TKQIIIODCArdv347/M/m3335LsstMmTLp2edrqXmrVqpWvYY8GcaYpNl/G1YsWaxR771rdX/FihX1008/KVeuXDbHY2PKBT7//HN17drVFOC1Pn3V840+KQ/MSQQQSDeBG9evq95zNRRx38MLGjRooPXr16dbXgIjgAACCCCAAAIIIIAAAggggAACCCCAAALOKMCAUWe8atSMAAIIIIAAAhkiEBsbq3nz5mno0KEynlqb1MpisahrvnxqkzevvDw8ktrO5xFAAAEEnFjgTGSkmlsZMNq9e3d98sknTtwZpSOAAAIIIIAAAggggIAzCTBg1JmuFrUigAACCCCAAAIIIIAAAgggYH+Bf06eVJM6tU2Jc3l5aWPFivYviIwIIIAAAk4rECep+u7dioiNNfXQJHduDSpUSONOn9a6a9es9tisWTOtWbPGafuncAQQQMAVBSIjI9W6dWutXbvW5vZyP5RHTZo3V/OXWqtwkSI2n3PHjZ/NnqXpkyZabf3JJ5/Uxo0bFRAQ4I40GdZz7dq19eOPPybIb7FYtHLdehUvWTLD6iIxAggkLpDYn6VbtmzRs88+Cx0CCCCAAAIIIIAAAggggAACCCCAAAIIIIDAvwIMGOVLAQEEEEAAAQQQSKZAWFiYxo4dq/HjxysiIiLJ0wW8vdU7MFB1cuRIci8bEEAAAQScU+B0ZKRaWBkw2qNHD3388cfO2RRVI4AAAggggAACCCCAgNMJMGDU6S4ZBSOAAAIIIIAAAggggAACCCBgV4GlCxfoow8/MOWskzOnRj/8sF1rIRkCCCCAgPMLTDt7VgsuXbLaiJ/FojsxMVY/lzVrVh07dkz58uVzfgQ6QAABBFxQ4Oeff9bcuXO1cuVKhYeH29xhpapV1bxlK9Vp0FB+fn42n3OHjeNHjdSieV9YbbVWrVpat26dfH193YHCoXo8d+6cSpUqJeP9Ifevz5csVZVHH5OHh4dD1UwxCLi7QFRUlBrUfE5XLif8PqRs2bLau3evjCHBLAQQQAABBBBAAAEEEEAAAQQQQAABBBBAAAGJAaN8FSCAAAIIIIAAAikUOHv2rIYOHarFixcrLi4uyShl/fw0pEgRGa8sBBBAAAHXEjgdEaEWBw6YmurZs6dmz57tWs3SDQIIIIAAAggggAACCDisAANGHfbSUBgCCCCAAAIIIIAAAggggAACDiHwRvdu+nnzT6ZaZgcF6TF/f4eokSIQQAABBJxH4G5cnJ7ZvVsxNtw/eW9XkydPVr9+/ZynUSpFAAEE3FTg1q1bWrp0qT7//HP98ccfNiv4+Prq7Q9GqHHz5jafcdWNxnsMRr//nlYsWWy1xaZNm8YPcvXy8nJVAofv6+OPP9Zrr71mtc78BQqofqPGqte4sUqVLuPwvVAgAu4isHH9er3Vr4+p3ZkzZ+r11193Fwb6RAABBBBAAAEEEEAAAQQQQAABBBBAAAEEHijAgFG+QBBAAAEEEEAAgVQK7Nq1S3379tUvv/xiU6Q6OXOqb8GCyuvtbdN+NiGAAAIIOL7APxERetHKgFHjpsNZs2Y5fgNUiAACCCCAAAIIIIAAAi4hwIBRl7iMNIEAAggggAACCCCAAAIIIIBAugjExMSoWuVKCg+/kyC+p4eHdlSpIo90yUpQBBBAAAFXFxh84oR+vHHD5jbLly+vv//+WxaLxeYzbEQAAQQQyHiB/fv3a+7cuVqwYIGuX7+eZEGZMmXS3EVLVKlq1ST3uuoGY7jo8IEDtP7rtVZbbNeuXbynp6enqxI4TV/Vq1fX9u3bH1hvsRIl1KBxEzVq2kz5CxZ0mt4oFAFXFWjf8kXt2/N3gvZy5MihU6dOKSAgwFXbpi8EEEAAAQQQQAABBBBAAAEEEEAAAQQQQMBmAQaM2kzFRgQQQAABBBBA4MECq1at0sCBA/XPP/8kSeXl4aG5pUurrJ9fknvZgAACCCDg+AKnIiLU0sqAUeMpyMbTkFkIIIAAAggggAACCCCAgD0EGDBqD2VyIIAAAggggAACCCCAAAIIIOCcAjt37FDX9m1NxRf18dGqcuWcsymqRgABBBDIcIFr0dGqu2ePTXXUqlVLS5YsUZ48eWzazyYEEEAAAccTiIqK0tq1a+OHjf7www+KjY1NtMiAbNm0ct165cuf3/EaSeeKDJfB/frq++++tZrJeHi9cW+phwePekjnS2FTeOP9H2XKlFF4eLhN+x+pXFn1GzdR/UaNlT1HDpvOsAkBBNJW4PDBg2rdtLEp6JtvvqlJkyalbTKiIYAAAggggAACCCCAAAIIIIAAAggggAACTijAgFEnvGiUjAACCCCAAAKOK5DYEId7K/b08NDbRYqoSa5cjtsIlSGAAAIIJEvgZESEWlkZMNqrVy/NmDEjWbHYjAACCCCAAAIIIIAAAgikVIABoymV4xwCCCCAAAIIIIAAAggggAACri8wbeIEzf14tqnRDnnzqm9goOsD0CECCCCAQLoIRMfF6cm//npg7MyZM2vs2LHq27dvutRAUAQQQACBjBE4c+aM5s2bp08//VTGr62tYiVKaPHqNfLz88uYIjMga3R0tAa+0UubN22ymn3IkCEaM2ZMBlRGygcJrF69WsOGDdPRo0dthvK0WPTk09XUoHET1apb162+zm1GYiMC6SgwbOAArV/7VYIMFotF+/fvV+nSpdMxM6ERQAABBBBAAAEEEEAAAQQQQAABBBBAAAHHF2DAqONfIypEAAEEEEAAAScRuHXrlpo0aaKtW7cmWnEWi0WTixdXFX9/J+mKMhFAAAEEbBE4ERGhl6wMGO3du7emT59uSwj2IIAAAggggAACCCCAAAKpFmDAaKoJCYAAAggggAACCCCAAAIIIICAywq83KyJDln5meaX5curcObMLts3jSGAAAIIpK/AksuXNSmRoXJG5jJlysgY2GW8shBAAAEEXFMgLi5O3333nRo2bGi1waer19CsuZ/Lw8PDNQHu6SoqKkq9u3XVjl9/tdrr5MmT1a9fP5d3cOYG//77by1cuFCLFi3S5cuXbW7FGKj+/At1NHL8BGXKlMnmc2xEAIGUC1y5fEnqn0VHAAAgAElEQVQNaj4n48/ee1e1atW0ffv2lAfmJAIIIIAAAggggAACCCCAAAIIIIAAAggg4AICDBh1gYtICwgggAACCLiigPEU44MHD+rAgQMJPoynFxctWlRFihSJf733o3jx4jJuzMiIderUKb3wwgsKDg5ONH0Bb2/NDApSoQyqMSNcyIkAAgi4i8CJ8HC9dPCgqd033nhD06ZNcxcG+kQAAQQQQAABBBBAAIEMFmDAaAZfANIjgAACCCCAAAIIIIAAAggg4KACt2/d0jNVK5uq8/H01PbK5t930DYoCwEEEEDAwQTCYmLUeP9+3YqOtlqZcd/MhAkT5O3t7WCVUw4CCCCAQHoIXL16VZUrV9bZs2dN4bt076G+g95Kj7QOEzM8/I5e79JFf+3801STMVx15syZeu211xymXgp5sEBsbKx+/PHH+EGjq1atkvGzeFvWlNmfqGbt2rZsZQ8CCKSBwCczpmvW1CmmSCtXrlTLli3TIAMhEEAAAQQQQAABBBBAAAEEEEAAAQQQQAAB5xRgwKhzXjeqRgABBBBAwGUEjBuI/hsieu9A0du3b6eox4ceesg0eLRkyZKqVauWPD09UxTTlkPTp09Xnz59Et1aMWtWTSlRQgEWiy3h2IMAAggg4GQCx8PD1drKgFHj74apU6c6WTeUiwACCCCAAAIIIIAAAs4qwIBRZ71y1I0AAggggAACCCCAAAIIIIBA+grs3LFDXdu3NSV52MdHK8uVS9/kREcAAQQQcFmBqWfPauGlS6b+jCFqa9euVePGjV22dxpDAAEEELAucOjQIT322GMKCwszbRg/bbrq1G/gknRhoaF6tUM7Hdy/39Sf8R6GBQsWqF27di7Zuzs0Zfwc3vj/NgsXLtT333+vmJiYRNtu0LiJxkya7A4s9IiAQwhERUWpce3ndfHChQT15M+fX8HBwfLz83OIOikCAQQQQAABBBBAAAEEEEAAAQQQQAABBBCwtwADRu0tTj4EEEAAAQTcVMAYJHrvANH/hoqmdJBochmfffZZffnll8qZM2dyj9q0//z58ypYsKDVvfVz5tT7RYvK4uFhUyw2IYAAAgg4n0BweLhetjJgtG/fvpoyxfxUZOfrkIoRQAABBBBAAAEEEEDAGQQYMOoMV4kaEUAAAQQQQAABBBBAAAEEELC/wMb16/VWP/ODc5vkyqV3ixa1f0FkRAABBBBweoHzUVFqsX+/ouPiTL2MGDFCb7/9ttP3SAMIIIAAAikT+OGHH1SvXj3FxsYmCODt7a15S5erXMWKKQvsoKd2/PqrunfqYLU6Ly8vrVy5Uk2bNnXQ6ikruQKXL1/WsmXLtGjRIv3555+m45l9fPTr7j3KlClTckOzHwEEUiiw5cdN6tuzh+n08OHDNXLkyBRG5RgCCCCAAAIIIIAAAggggAACCCCAAAIIIODcAgwYde7rR/UIIIAAAgg4pMDu3bu1detW/TdEdP/+/bLXINEHgRgDQI0ho48//ni6uJUrVy5+iOr96+vy5VUgc+Z0yUlQBBBAAAHHEDgWHq42DBh1jItBFQgggAACCCCAAAIIuLEAA0bd+OLTOgIIIIAAAggggAACCCCAAAIPEFg8f57GjRxh2jHq4YdVN50e1ssFQQABBBBwbYHhJ09q4/XrpiaLFi2qo0ePyhioxkIAAQQQcF8B48Hsb775pgkgR86cWvXNeuV+KI/T4xw7ckSTx32kX37+2Wovvr6+WrdunWrVquX0vdKAdYF9+/apopWBuZNnztbzderAhgACdhQwBj0bA5/vXZkzZ9axY8dUqFAhO1ZCKgQQQAABBBBAAAEEEEAAAQQQQAABBBBAwDEEGDDqGNeBKhBAAAEEEHApgb59+2ratGkO2ZNx0+qkSZPUu3fvNK9v8ODBGjdunCluv8BAtc+bN83zERABBBBAwHEEjoaHq62VAaP9+vXT5MmTHadQKkEAAQQQQAABBBBAAAGXFmDAqEtfXppDAAEEEEAAAQQQQAABBBBAIMUC0yZO0NyPZ5vOzylVSlWyZk1xXA4igAACCLinwOE7d9T+0CGrza9YsUKtWrVyTxi6RgABBBBIINClSxd98cUXJpVSZcpq4YqVyuzj45Rily5e1MzJk7TuqzWKjY212kNAQIA2btyoJ5980il7pGjbBTp37qz58+cnOFCvUSONnTzV9iDsRACBVAucPXNGTevUVnR0dIJYjRo1ih/2zEIAAQQQQAABBBBAAAEEEEAAAQQQQAABBNxNgAGj7nbF6RcBBBBAAAE7CIwdO1ZDhgxJ00wekuL+jXjvr1OapGXLllqwYIGMJwOn1dq+fbuqV69uClfF319zgoLSKg1xEEAAAQQcUODonTtqa+WNE2+++Wb8YGsWAggggAACCCCAAAIIIGAPAQaM2kOZHAgggAACCCCAAAIIIIAAAgg4n8B7Q4foq1UrTYWvLldORZx0qI/zXQUqRgABBFxH4JXDh7UvLMzUUJUqVbRr1y7XaZROEEAAAQRSJRATE6NatWpp69atpjjP1aqtKbM/loeH8c4A51hhoaGa+8nHWvTF54qMjEy06Fy5cumnn35SxYoVnaMxqkyVwPr162UMMLx3GcNzt/25y2mH6KYKhMMIZKBAYg/Y2bRpU/zfRywEEEAAAQQQQAABBBBAAAEEEEAAAQQQQMCdBBgw6k5Xm14RQAABBBD4VyAiIkJXr141fVy7du1/v3flyhXTkxsfBFimTBnNmDFDFotFCxcuVMeOHVPk7ePpGf/GhaI+Pv97NX5tfHj/ewNRVGyszkVF6WxkpM5FRsa//vdh/PfduP9GkT64BKPmtWvXqmTJkimq9f5DcXFxypEjh0JCQhJ8ytPDQ5sfeURZLJY0yUMQBBBAAAHHEzhy547aWRkw2r9/f02cONHxCqYiBBBAAAEEEEAAAQQQcEkBBoy65GWlKQQQQAABBBBAAAEEEEAAAQRSLdC726vatmWzKc6WSpWUlftZUu1LAAQQQMCdBLbevKkBx49bbfnXX3/VU0895U4c9IoAAgggkITArVu3VLVqVQUHB5t2rvluo4qVKOHwhtHR0VqxZLE+mT5NN2/efGC9lSpV0pIlS2S8T4HlHgJRUVHKnTu3bt++naDhSTNnqVaduu6BQJcIOIhARHi4GtZ6XlevXE5QUbFixXT48GF5eXk5SKWUgQACCCCAAAIIIIAAAggggAACCCCAAAIIpL8AA0bT35gMCCCAAAIIpKuA8fTbeweD3js4NLHfNwYNpMdq2bKlli9frs2bN6t27doPTJHH21tFM2eOHxx67zDRvN7eqSrNGC16+d/ho1PPndPBsLAHxsuSJUv8TTxNmjRJVd7/Drdv316LFy82xRr58MOqlzNnmuQgCAIIIICA4wkcvnNH7a0MGB0wYIAmTJjgeAVTEQIIIIAAAggggAACCLikAANGXfKy0hQCCCCAAAIIIIAAAggggAACqRZo07ypDu7fnyCOh6Q/q1ZNdWwCIIAAAgi4j0BsXJxaHjig05GRpqaN+0dXrlzpPhh0igACCCBgs8CpU6f08MMPm/bP+HSuqj/3nM1xMmLj9999q8ljx+r8ubMPTF+kSBGNHDlS7dq1k4eH8d0Wy50EOnfurPnz5ydouW7Dhho3ZZo7MdArAg4h8P236zWobx9TLcaf0cOHD3eIGikCAQQQQAABBBBAAAEEEEAAAQQQQAABBBCwhwADRu2hTA4EEEAAAQRsFLh7926yh4WGhobaGN0+24ybYoYOHary5cubEnp7empuqVIq5uOjzJ6edikoODxc/Y8f13krN7TeW0D//v01btw4WSyWVNVlDFh9+eWXTTHq5Mih0cWKpSo2hxFAAAEEHFfg0J076mBlwOjAgQM1fvx4xy2cyhBAAAEEEEAAAQQQQMClBBgw6lKXk2YQQAABBBBAAAEEEEAAAQQQSDOBOtWr6dLFiwniZbFYtLVSpTTLQSAEEEAAAdcXWHHlisadPm1q1MvLS0ePHlXRokVdH4EOEUAAAQRSJFC1alX99ddfCc4Ofe99vdy+Q4ripfehv3ft0rhRI3Rg374HpsqePbuGDRumvn37ytvbO73LIr6DCqxfv16NGjVKUF1mHx9t+3OXjFcWAgjYV6DTyy/J+HP83uXn56fg4GDlz5/fvsWQDQEEEEAAAQQQQAABBBBAAAEEEEAAAQQQyCABBoxmEDxpEUAAAQQQuF/g5MmTKleunMLDw50ep2HDhjJukrh/VcuWTVNLlLB7f3diYvT2qVP6+ebNB+Z+5ZVX9Pnnn6eqvpCQEOXKlUsxMTEJ4hhvytj8yCPy5InEqfLlMAIIIOCoAgfv3FFHKwNGBw0aFD/AmoUAAggggAACCCCAAAII2EOAAaP2UCYHAggggAACCCCAAAIIIIAAAs4nULVMKUVHRycoPK+3t9ZXqOB8zVAxAggggECGCETExqrBvn26dd/fJ0Yx/fr10+TJkzOkLpIigAACCDiHwKhRo/T2228nKLbTq93Uf/AQh2rgxPFgTR0/Xlt+3PTAuoxhor169dI777yjHDlyOFQPFGN/gaioKOXOnVu3b99OkHzC9Bl6oV59+xdERgTcXODkieNq0aC+Yu97X1erVq20YsUKN9ehfQQQQAABBBBAAAEEEEAAAQQQQAABBBBwFwEGjLrLlaZPBBBAAAGHF3juuee0detWh68zNQWW8vPT4jJlUhMiVWcXXrqkqWfPWo2RKVMm7dq1SxUrVkxVDuNwzZo1tWXLFlOc2UFBeszfP9XxCYAAAggg4HgCB8PC1PHwYVNhb731lsaOHet4BVMRAggggAACCCCAAAIIuKQAA0Zd8rLSFAIIIIAAAggggAACCCCAAAKpErgVEqLqj1Yxxcjo+3hS1RSHEUAAAQTsLjDz3Dl9cfGiKW9AQIBOnjypnDlzpklNV69e1dmzZ3XmzJn/vd77a2N41++//54muQiCAAIIIGA/gcWLF6t9+/YJEtauW08TZ8y0XxEPyHT1yhXNnjZFX65caRpId+8xDw8PtW7dWmPGjFHRokUdonaKcAyBTp06acGCBQmKqVO/gcZPm+4YBVIFAm4mMH7USC2a94Wp6+3bt6tatWpupkG7CCCAAAIIIIAAAggggAACCCCAAAIIIOCOAgwYdcerTs8IIIAAAg4nsGjRInXo0MHh6krrgnJ6een7NBjgmdK65pw/rzkXLlg9/uGHH8Y/QTgt1sSJEzVw4EBTqLZ58qh/oUJpkYIYCCCAAAIOJnAgLEydrAwYHTx4sD766CMHq5ZyEEAAAQQQQAABBBBAwFUFGDDqqleWvhBAAAEEEEAAAQQQQAABBBBIucCJ48FqXq+uKUC1bNk0tUSJlAfmJAIIIICA2whcuXtXTffvV1RsrKln437J/v37p9giNjZW3bt3188//6zTp08rMjLygbGMQabXrl1LcT4OIoAAAghkjMAvv/yiZ555JkHyMuXKadlXXye7oNu3bunI4UNSXLKPmg7cuROmVcuW6fdff1FkRMQDAxoD6WbMmKFKlSqlPjERXE7gm2++UePGjRP0ldnHR9v+3CXjlYUAAvYVCAsLU4Oaz+rmjRsJEpcuXVr79++XxWKxb0FkQwABBBBAAAEEEEAAAQQQQAABBBBAAAEE7CzAgFE7g5MOAQQQQACB+wVCQkJUvHjxdL3h0VOSf6ZMypYpk7JbLPGv//u4/7//3ZPdy0veHh5JXrCPTp/WqitXktxnbDCi/VG1avyrvdfhO3fU8dAhmW9vlapWrao//vhDnp6GVOrX0aNHVapUKVOgApkz6+vy5VOfgAgIIIAAAg4nsD8sTJ2tDBgdMmRI/JPqWQgggAACCCCAAAIIIICAPQQYMGoPZXIggAACCCCAAAIIIIAAAggg4FwCO3fsUNf2bU1Ft8idW8OKFHGuZqgWAQQQQCBDBN49dUrfWhnqWbRoURn3S3p5eaW4rldeeUXz5s1L1nnj38J9fX2TdYbNCCCAAAIZK3Du3DkFBgYmKCJbtuz6eecumwszvrf5csVyff/dt7p7967N51K7sUyZMho7dqxpeGRq43LetQSioqKUO3du3b59O0Fj46dOU50GDV2rWbpBwEkEvv7yS70zeJCp2tQ+JMFJ2qdMBBBAAAEEEEAAAQQQQAABBBBAAAEEEHBzAQaMuvkXAO0jgAACCGS8QOfOnTV//nybC/H19EwwIPTegaEB1gaIZsokf4slXYd6JmfI6HcVK+qhVNxMajPUPRujYmPV6uBBnbPyZHsfH5/4p08aQ17TchUrVkwnT540hVxRrpyK8QTatKQmFgIIIOAQAokNGB06dKhGjx7tEDVSBAIIIIAAAggggAACCLi+AANGXf8a0yECCCCAAAIIIIAAAggggAACyRXYuH693urXx3Ssd8GC6pwvX3LDsR8BBBBAwM0Evr1+Xe9auRfSYFi+fLleeumlFIsMGzYsRQ/uPXjwoIxhbywEEEAAAecSyJQpk2JiYhIU/cf+g8qcOXOijVy7elVrv1yt1cuW6uyZM3ZtOF++fHr//ff16quvymKx2DU3yZxToFOnTlqwYEGC4l+oV18Tps9wzoaoGgEXEGjbopkO7NuXoBN/f3+dOHEifigwCwEEEEAAAQQQQAABBBBAAAEEEEAAAQQQcFUBBoy66pWlLwQQQAABpxDYunWrnnvuOau1ent6amTRogmGiebIlEmZPDwcsrcPT53S11aeUH9/sQvLlFEZPz+79jDm9GmtvnLFas6ZM2fq9ddfT/N6+vfvr8mTJ5vivlGwoDrx5ow09yYgAgggkNEC+8LC9Mrhw6YyjDdCjBo1KqPLIz8CCCCAAAIIIIAAAgi4iQADRt3kQtMmAggggAACCCCAAAIIIIAAAskQWLJgvsaO+NB0YkyxYnohR45kRGIrAggggIC7CZwID9dLBw9abbtKlSratWtXikmmTp2qfv36pej8hg0bVLdu3RSd5RACCCCAQMYJlCxZUsHBwQkKWLluvYJKl07we7Gxsfp12zZ9uWK5Nv+4SbH3DSVN7w6yZMmigQMHatCgQTJ+zULAVoFvvvlGjRs3TrA9s4+Ptv25S8YrCwEE7C9w9PBhvdSkkeLi4hIk79ixo+bPn2//gsiIAAIIIIAAAggggAACCCCAAAIIIIAAAgjYSYABo3aCJg0CCCCAAALWBGrVqqWffvrJKs7PlSvLz9PTaeCMH7WOsGHI6KQSJVQjWza79fX7rVvqfeyY1XzGcNfNmzenSy3GdTWu7/3rkaxZNbdUqXTJSVAEEEAAgYwT2BsWpi5WBowOHz5cI0eOzLjCyIwAAggggAACCCCAAAJuJZDYgFH/gABt37XbrSxoFgEEEEAAAQQQQAABBBBAAAEE/l9g2sQJmvvxbBPHnKAgVfH3hwkBBBBAAAGrApeiotTh0CFdj462+vlff/1VTz31VIr0li5dqrZt26borHFozpw56tatW4rPcxABBBBAIGMEXnjhBW3atClB8imzP1HN2rXjf+/ihQtas3KFVi9friuXL9m9SIvFoq5du8bf8/nQQw/ZPT8JnV8gKipKuXPn1u3btxM0M27KNNVt2ND5G6QDBJxUYOS772jl0iWm6v/44w899thjTtoVZSOAAAIIIIAAAggggAACCCCAAAIIIIAAAg8WYMAoXyEIIIAAAghkoMDixYvVvn17qxWsLldORZzsKaXGkNF3T57Ud9evJ6o6rEgRtcid2y7qt2Ji9OL+/bph5QbXHDly6MCBA8qfP3+61BITE6NcuXIpJCTEFH99hQrK6+2dLnkJigACCCCQMQJ7Q0PV5cgRU/K3335bI0aMyJiiyIoAAggggAACCCCAAAJuJ5DYgFED4q/DR2W8KY6FAAIIIIAAAggggAACCCCAAALuJfDe0CH6atVKU9POeG+Se105ukUAAQQyTiAkOlodDh/W+chIq0W8+OKLWrVqVYoK/Oabb9SsWTMZ91gmtrrky6eHvL11PDxcq65cMW3jfpwU0XMIAQQQyHABYzj0Z599lqCONwcPUaHChbV6+TL9tn27YmNjba7Tz88vzQbD5cuXTx9++KGCgoJszs9GBKwJdOzYUQsXLjR96tvNW1QwsBBoCCCQAQK3b91S/ZrPyni9d1WsWFF///23PDw8MqAqUiKAAAIIIIAAAggggAACCCCAAAIIIIAAAukrwIDR9PUlOgIIIIAAAg8UMG6AKVu2rI5YGUhWM3t2jS9eHMFUCPQPDtbPVgZ8GiG/+uorNW3aNBXRkz7aunVrrVixwrSxTZ48GlCIm0OSFmQHAggg4DwCe0JD1dXK3+fvvPNO/E2nLAQQQAABBBBAAAEEEEDAHgJ3795VtmzZFB4ebkr33qjRavFSa3uUQQ4EEEAAAQQQQAABBBBAAAEEEHAggd7dXtW2LZtNFW2uVEn+PIzEga4UpSCAAAKOIXAnJkavHjmio1b+ndmoMG/evPrzzz9VKAX3QP7666+qWbOmoqKirDZbI3t2TSheXJ7/fvafiAi9eOCAaa8xuGv+/PmOAUYVCCCAAAI2C4waNUrGkOiULk9PTzVo0EA9e/ZU/fr1Zfw3CwFHE1i3bp2aNGliKsvTYtEL9eqp22u9VLJUKUcrm3oQcHmBlUuXaOS775j6nDVrll577TWX758GEUAAAQQQQAABBBBAAAEEEEAAAQQQQMD9BBgw6n7XnI4RQAABBBxM4Ouvv0500OWCMmVU1s/PwSp2jnLWXbumD06dslpsmzZttGTJknRvxHjyrHEj6/0rq8WibypUkPHKQgABBBBwDYG/Q0Pj31xx/3r33Xf1wQcfuEaTdIEAAggggAACCCCAAAJOITBgwABNmjTJVGv+AgX07eatvNHOKa4iRSKAAAIIIIAAAggggAACCCCQdgJtWzTTgX37EgQ0xvD8UbVq2iUhEgIIIICASwjcjYtTj6NHtTc01Go//v7+MoaEli9fPtn97tmzR9WrV9ft27etnn3M31/TSpaUl4fH/z4fGRurart3m/Y/99xz2rzZPDw72UVxAAEEEEDArgKLFy9W+/btk50zf/786tKlS/wAuIIFCyb7PAcQsKeAMUg9d+7cif5/HqOWp6vXUNcePfXoE0/YszRyIeDWAnFxcXqpSSMdPXw4gUP27Nl18uRJGa8sBBBAAAEEEEAAAQQQQAABBBBAAAEEEEDAlQQYMOpKV5NeEEAAAQScVuCxxx7Tzp07TfU/kjWr5vJ00mRf1+i4ONXes0ehMTGms8YNRocPH1ZAQECy4yb3QEhIiIoUKSLj9f71Sr586sUNTsklZT8CCCDgsAK7Q0PVzcqA0ffee0/vv/++w9ZNYQgggAACCCCAAAIIIOB6AlevXo1/Y53xxqX716jxE9SoWXPXa5qOEEAAAQQQQAABBBBAAAEEEEAgUYG6NZ7RxQsXEnw+i8WirZUqoYYAAggggMD/BGIlDQgO1jYr9zsam7y9vfXjjz/qmWeeSbbaiRMn9Pjjj+vatWtWz5by89NnpUrJ19MYgZ1w1dqzRyHR0Ql+s1ixYjp+/Hiy6+AAAggggEDGCvzyyy82/z3i4eGhWrVqqWfPnmrWrJksFkvGFk92BJIh0LFjRy1cuDDJExUeqaQuPXqqZu3aMr7mWQggkL4CB/buVdsXzffM9OjRQx9//HH6Jic6AggggAACCCCAAAIIIIAAAggggAACCCBgZwEGjNoZnHQIIIAAAghYE9i+fXv8k9mtrVlBQXrc3x+4ZAj8fPOm+idy86jx1Hrj6fX2WqNHj9bw4cNN6bw9PfVdhQrKlimTvUohDwIIIIBAOgr8FRqq7lYGjBrDRY0hoywEEEAAAQQQQAABBBBAwJ4CvXv31syZM00pCxcporXfb5KnlTdp27M+ciGAAAIIIIAAAggggAACCCCAgP0EqpYppej7BrPl8/bWNxUq2K8IMiGAAAIIOLzAB6dOaV0iA0CNoW5ffvmlmjRpkuw+Ll++rEcffVRnzpyxerZg5sxaULp0ovdStjt0SEfu3ElwNlOmTPEP2WIQV7IvBwcQQACBDBU4d+6cAgMDH1hD7ty51blzZxk/7yxSpEiG1ktyBFIqcPv27fhhhRMnTtSlS5eSDFOseAl17t5djZoyTDdJLDYgkEqBdwYP0tdffpkgivF9xd9//62KFSumMjrHEUAAAQQQQAABBBBAAAEEEEAAAQQQQAABxxFgwKjjXAsqQQABBBBwc4E6derohx9+MCmU9fPTgjJl3Fwnee2/c/Kkvrt+3XToySef1G+//Za8YKncHRYWFn9z0zUrN962yZNHAwoVSmUGjiOAAAIIOILAX7dvq/vRo6ZSPvjgA7377ruOUCI1IIAAAggggAACCCCAgBsJXLhwQYULFzYNDzEIxk+dpjoNGrqRBq0igAACCCCAAAIIIIAAAggg4L4Ct0JCVP3RKiYA7kdy368JOkcAAQSsCcw8d05fXLyYKM7ChQvVvn37ZOPdvHlTzzzzjA4cOGD1bE4vr/jhosbg68TWgOPHtfXmTdOnz58/r/z58ye7Jg4ggAACCGSsgDEkOiYmxlRE9erV1bNnT7Vq1UpeXl4ZWyTZEUgjgcjISH3xxRcaM2aMTp8+nWTUfPnzq0OXrmr1chtl9vFJcj8bEEAg+QI3b9xQg5rPyniv173LeCjCn3/+mfyAnEAAAQQQQAABBBBAAAEEEEAAAQQQQAABBBxUgAGjDnphKAsBBBBAwP0E9u3bl+jTDscXL66a2bO7H0oKOo6Oi9Pze/bojpUbj06ePKmiRYumIGrqjkyZMkVvvvmmKUgmDw99W6GCjJtkWQgggAACzi2w6/Zt9bAyYPTDDz/UO++849zNUT0CCCCAAAIIIIAAAgg4pUC3bt302WefmWovVqKEvvx2gzw8PJyyL4pGAAEEEEAAAQQQQAABBBBAAAHbBcqaEZoAACAASURBVE6eOK5mdeuYDtTInl2Tihe3PRA7EUAAAQRcVmD1lSsa84CBVx999JEGDx6c7P4jIiJUo0aNRIf0+Fss+qxUKRX39X1g7PFnzmj55cumPb///rueeOKJZNfFAQQQQACBjBUoWbKkgoOD44vIli2bOnbsqF69eqlUqVIZWxjZEUhHAWOo7rJlyzR69GgdPHgwyUzZsmVXm44d1bZTJxm/ZiGAQNoKLJr3hcaPGmkKagwE7ty5c9omIxoCCCCAAAIIIIAAAggggAACCCCAAAIIIJBBAgwYzSB40iKAAAIIIGBNoGXLllq9erXpU0V8fLSyXDl5wpakwOabNzXo+HHTvmeeeUbbtm1L8nx6bLh7964KFSqkS5cumcI3z51bw4sUSY+0xEQAAQQQsKPAztu31dPKgNERI0bo7bfftmMlpEIAAQQQQAABBBBAAAEE/l/g9OnTevjhhxUbG2simTL7E9WsXRsqBBBAAAEEEEAAAQQQQAABBBBwcYGdf+xQ13ZtTV2+lCeP3ipUyMW7pz0EEEAAgaQENl6/rrdPnlRcIhuNgW8zZsxIKozVz3/66afq3r271c95e3rq06AglcuSJcnYCy5d0rSzZ037VqxYoVatWiV5ng0IIIAAAo4lUKdOHd28eVM9e/ZUmzZt5JvEoGnHqp5qEEidQFxcnNatWyfj3uKdO3cmGczX108vtm6tjl1fVd58+ZLczwYEELBNIDYmRi0a1JfxYJ57V+7cuXXixAn5+/vbFohdCCCAAAIIIIAAAggggAACCCCAAAIIIICAAwswYNSBLw6lIYAAAgi4n8CRI0dUtmxZq2/6f69oUTXOlcv9UJLZ8bCTJ/X99eumU1OnTlWfPn2SGS3tts+ZM0c9evQwBfT08NCacuVUMHPmtEtGJAQQQAABuwv8efu2XrMyYHTkyJEaPny43eshIQIIIIAAAggggAACCCBgCHTs2FELFy40YZQuW1bL164DCQEEEEAAAQQQQAABBBBAAAEEXFxg4/r1equf+X6Z/oGBaps3r4t3T3sIIIAAAg8S2B0aqh5Hjyo2zvp40fbt22vBggXy8PBIEWS7du20ZMkS01njnskpJUro6YAAm+J+f+OGhp04Ydo7YcIEDRgwwKYYbEIAAQQQcByBq1evyhjgxkLA3QU2b96s0aNHa9OmTUlSWCwWfTBmrBo3b57kXjYggIBtAn/v2qVOL79k2tyvXz9NnjzZtiDsQgABBBBAAAEEEEAAAQQQQAABBBBAAAEEHFiAAaMOfHEoDQEEEEDAPQVeeeUVzZs3z9R8Hm9vfV2+vDKl8GZNd9CMjI3V83v2yHi9dxk3uF64cEF5M/CNETExMQoKCop/muX9q37OnBrx8MPucInoEQEEEHBZgT9u39brVgaMjho1SsOGDXPZvmkMAQQQQAABBBBAAAEEHFsgODhYpUqVsvpAo1lzv1C1GjUcuwGqQwABBBBAAAEEEEAAAQQQQACBVAksWTBfY0d8aIoxulgx1cmRI1WxOYwAAggg4NwCl+/eVbP9+xV13/2W/3UVHR0tY5hVSlf+/Pl18eJF0/G3ixRRs2QMltsbFqYuhw+b4hj3g1qLn9J6OYcAAggggAACCGSEwM6dOzVmzBitWbNGcYkMfjfq8g8I0Dc/blb27NkzokxyIuCSAoP69tH3365P0JvxPdD+/ftVunRpl+yZphBAAAEEEEAAAQQQQAABBBBAAAEEEEDAfQQYMOo+15pOEUAAAQScRODs2bMqVqyY7t69a6p4YKFCejlPHifpxP5l/nTjht6yMsDTqOT06dMqVKiQ/Yu6J+OiRYvUoUMHUw2eklaUK6eiPj4ZWh/JEUAAAQRSLvDHrVt6/dgxUwDj6eJDhw5NeWBOIoAAAggggAACCCCAAAKpFGjdurVWrFhhivJI5cpasGJVKqNzHAEEEEAAAQQQQAABBBBAAAEEHFlg+qSJ+mz2LFOJnwQFqaq/vyOXTm0IIIAAAnYQmH7unOZbGQLq5eWlq1evKiAgIEVVHD16NP7hV9bWzqpVkxXTGITaYO9eq2eM+20LFiyYrHhsRgABBBBAAAEEHFHg0KFDGjt2rIz3nMTExFgtsUHjJhozabIjlk9NCDilwNUrl9Ww1vOKCA9PUH+1atW0fft2p+yJohFAAAEEEEAAAQQQQAABBBBAAAEEEEAAgf8EGDDK1wICCCCAAAIOKNCnTx9Nnz7dVFlApkxaX6GCfD2NkZSs+wWGnjihH27csArj4+OjYcOGafDgwfL29s4QvNjYWJUrV06HDx825a+ZPbvGFy+eIXWRFAEEEEAg9QI7bt1SLysDRo2nig8ZMiT1CYiAAAIIIIAAAggggAACCKRQ4ODBgypfvrzi4uJMET5buFiPPflkCiNzDAEEEEAAAQQQQAABBBBAAAEEHF3g/WFDtWal+cEjq3gQrqNfOupDAAEE7CIQFhOjxvv361Z0tCnfoEGDNG7cuBTVMWfOHPXo0cN0tm2ePOqfzAfFG/+y/eRffynGyr9x16pVS5s2bUpRjRxCAAEEEEAAAQQcUeCff/7R+PHjNXPmTKvlzV20RI8+8YQjlk5NCDilwNyPZ2vaxAmm2pctWybjgb4sBBBAAAEEEEAAAQQQQAABBBBAAAEEEEDAWQUYMOqsV466EUAAAQRcWuD69evxT1WPiIgw9flagQLqmj+/S/efkuYiY2P1/J49Ml4ftIoXLy7j5tXnn38+JWlSfWbNmjVq0aKF1ThLy5ZVSV/fVOcgAAIIIICA/QV+v3VLva0MGP3oo4/ih1uzEEAAAQQQQAABBBBAAIGMFGjWrJnWrl1rKsEYLmoMGWUhgAACCCCAAAIIIIAAAggggIBrCvTu9qq2bdlsau6nSpUUYLG4ZtN0hQACCCCQLIGlly9r4pkzpjPGQ91PnTqlvHnzJiuesblt27ZaunSp6dzE4sX1bPbsyY435vRprb5yxeq5efPmqVOnTsmOyQEEEEAAAQQQQMCRBY4dO6agoCBTiQUDC+mrjd/L29vbkcunNgScRiA6OlpN69TWWSvfExkDfwsXLuw0vVAoAggggAACCCCAAAIIIIAAAggggAACCCBwrwADRvl6QAABBBBAwEEFhg8frtGjR5uq8/X01HcVKyorN/knsDGeUv/V1auafu6cbkVHJ3lVjSGf06dPV4ECBZLcm9YbHnnkEe3du9cU9smAAM0oWTKt0xEPAQQQQMAOAr/duqU3rAwYHTt2rN566y07VEAKBBBAAAEEEEAAAQQQQCBxgd27d6tKlSpWNyxYsUqPVK4MHwIIIIAAAggggAACCCCAAAIIuKBA2xbNdGDfvgSdeUr6o2pVF+yWlhBAAAEEUiIQHRenFvv363xUlOl4165d9dlnnyU7bP78+XXx4sUE5zwkba1cWX6ext9EyVvhsbFqdeCALlqpMVu2bDp69Kjy5MmTvKDsRgABBBBAAAEEHFxg4cKF6tixo6nKbq/3Uu83+zt49ZSHgPMI7Pj1V3Xv1MFUsPHer99++02+vr7O0wyVIoAAAggggAACCCCAAAIIIIAAAggggAAC/wowYJQvBQQQQAABBBxUICQkJP5Jh7du3TJV2DFvXvUJDHTQyjO2LGO46Kzz5+OfVm8MHX3Q8vPz09tvv60BAwbY9QmuGzduVL169ayW9mmpUqqcNWvGIpIdAQQQQCDZAr/euqU+VgaMjhs3ToMGDUp2PA4ggAACCCCAAAIIIIAAAmktUL9+fW3YsMEUtlqNGpo194u0Tkc8BNxWICw0VN+u+1pHDx/WgCFD5cObjdz2a4HGEUAAAQQQQAABBBBwBIG6NZ7RxQsXEpRiPNR4S6VKjlAeNSCAAAIIOIjADzduaOiJE6ZqPD09dejQIQUFBdlc6ZEjR1S6dGnT/lJ+flpcpozNce7fuDc0VF2PHLF6X2iDBg20fv36FMfmIAIIIIAAAggg4KgCTz/9dPyAw3uXxWLRl99tUNGHizlq2dSFgNMJ9O3ZQ1t+3GSq2/heY926dTK+N2IhgAACCCCAAAIIIIAAAggggAACCCCAAALOJMCAUWe6WtSKAAIIIOB2AmPHjtWQIUNMfXt7euqb8uWV08vL7UxsbfjwnTsac/q0DoSFJXmkePHimjNnjp5//vkk96bVhscff1x//vmnKVzZLFm0wMrNtWmVlzgIIIAAAukj8GtIiPoEB5uCjx8/XgMHDkyfpERFAAEEEEAAAQQQQAABBJIhYLzpyHjzkbW1fO06lS5bNhnR2IoAAvcL7Nm9W18uX6bv1n+jyIiI+E8XKlxYE2fOUqnSKR+cgDQCCCCAAAIIIIAAAgggkBqBqmVKKTo6OkGIApkz6+vy5VMTlrMIIIAAAi4o0P7QIRn3XVpba9asif/35Tx58iTZ+SeffKKePXua9rXNm1f9AwOTPP+gDVPOntWiS5esblm8eLHatm2bqvgcRgABBBBAAAEEHE3AGN5evnx50/f2j1SurAUrVjlaudSDgNMKGA/oaVr3BUWEh5t66N69u4zvc1gIIIAAAggggAACCCCAAAIIIIAAAggggIAzCTBg1JmuFrUigAACCLidQEREhIoWLapLidwQ+XuVKsrk4eF2LrY2HCdp3bVrmn72rG7c92YJazFeeuklTZ48WQUKFLA1RYr3bdu2TTVq1LB6flrJkno6ICDFsTmIAAIIIGB/gV9CQtTXyoDRCRMmaMCAAfYviIwIIIAAAggggAACCCCAgBWBWrVq6aeffjJ9pmbt2poymzdD8EWDQHIFQkJu6puvvtKKxYt16uQJq8e9vLw0YMgwtenYMbnh2Y8AAggggAACCCCAAAIIpErgVkiIqj9axRSjfJYsmsfDb1Nly2EEEEDAFQX2hoaqy5EjD2wtMDBQTzzxhIwHrBuvjz32mPz8/BKcadOmjZYtW2aKM6l4cdXInj1VdHfj4tTm4EGd+vcBP/cGy5kzpw4dOmTTENRUFcFhBBBAAAEEEEDAzgLvvvuuRowYYcr6/ugxat7qJTtXQzoEXFdg25Yt6tOjm2JjY01NjhkzRkOGDHHd5ukMAQQQQAABBBBAAAEEEEAAAQQQQAABBFxOgAGjLndJaQgBBBBAwNUEZs2apV69elltq1LWrJpUooQCLBZXaztN+7kdE6PZ589r1eXLMv+Y15yqdu3aGjt2rKpUMb/JIi0Lq1evnjZu3GgKWdLXV0vLlk3LVMRCAAEEEEhnge0hIepnZcDoxIkT1b9//3TOTngEEEAAAQQQQAABBBBAwDaBzZs36/nnnzdt9vDw0JffblCxEiVsC8QuBNxcYOeOHVq9fJl+2PCd7t69a5NG9edq6qNJk5XV39+m/WxCAAEEEEAAAQQQQAABBFIrcPLEcTWrW8cUpmb27BpfvHhqw3MeAQQQQMAFBQYcP66tN2/a3Jmnp6fKli37v6GjxuDRF154QVevXk0Qw0PS1sqV5efpaXPsxDYeCw9Xu4MHrd4L2qBBA61fvz7VOQiAAAIIIIAAAgg4kkBkZKTKlCmjkydPJijLPyBA3/y4WdlTOcTdkXqlFgQyWmDVsmUa8c5wq2UYD1Jo3bp1RpdIfgQQQAABBBBAAAEEEEAAAQQQQAABBBBAwCYBBozaxMQmBBBAAAEEMk4gJiZGRYsW1dmzZ60WUTBzZk0vUUKFfXwyrkgnyWzcWDrm9GntDQ21qeKgoCC1adNG7du3V4l0GK6wd+9ePfLII1ZrGVe8uJ7nRg+brhObEEAAAUcQ2BYSojetDBidNGmS3nzzTUcokRoQQAABBBBAAAEEEEAAgXiBp59+Wr/99ptJo06Dhho/dRpKCCCQiMD1a9f09ZovtXLJYp09cyZFTvny59fkWR+rbPnyKTrPIQQQQAABBBBAAAEEEEAgOQI7/9ihru3amo60zZNH/QsVSk4o9iKAAAIIuInA6YgItTSGd8bFpWnHpf38tKhMmTSL+cn58/r0wgWr8ZYvX66XXnopzXIRCAEEEEAAAQQQcASBLVu2qGbNmqZSGjVrrlHjJzhCidSAgMsITB0/Tp/P+cTUj5eXlzZt2qQaNWq4TK80ggACCCCAAAIIIIAAAggggAACCCCAAAKuK8CAUde9tnSGAAIIIOBCAgsXLlTHjh0T7SirxaIJxYvrUX9/F+o6/VpZf+2appw9qxvR0TYnqVq1qtq2bRv/kS9fPpvPJbWxRYsWWrNmjWlbUR8frShXTp5JBeDzCCCAAAIOIfBzSIj6M2DUIa4FRSCAAAIIIIAAAggggMCDBTZs2KD69eubNnl6emrt95tUuEgRCBFA4F+B2NhY/f7Ldq1evlybN/0g44FgqV0Wi0W9+w9Ql+49UhuK8wgggAACCCCAAAIIIIDAAwW+/3a9BvXtY9ozoFAhtcmTBz0EEEAAAQSsChgPcV995Uqa6rTLm1dvBgamWcyYuDi1O3RIweHhppg5c+bUsWPHZLyyEEAAAQQQQAABVxIw3suydOlSU0tzFy3Ro0884Uqt0gsCGS7wVr8+2rh+vamOgIAA7dixQ6VLl87wGikAAQQQQAABBBBAAAEEEEAAAQQQQAABBBB4kAADRvn6QAABBBBAwEkE3n//fX3wwQeJVuvp4aH3ihRRw1y5nKSjjC0zLCZGxlPsl125oti4OJuLMQYtGE+bNG7OaNmypXLkyGHzWWsbDx8+rHLlysl4o/r968OHH1YDbnJNlS+HEUAAAXsJ/HzzpvofP25KN3nyZPXr189eZZAHAQQQQAABBBBAAAEEELBJoEqVKtq9e7dpb6NmzTVq/ASbYrAJAVcWuHzpkr5avUqrly3VxQsX0qXVp56pro8mTVb2VP4bc7oUR1AEEEAAAQQQQAABBBBwCYElC+Zr7IgPTb2Mfvhh1eF+FJe4xjSBAAIIpIfA9bt3NePcOe0NC9M/ERGy/e7KxKuZVKKEamTLlqbl7rx9Wz2PHrUa8913333g/bZpWgjBEEAAAQQQQAABOwlcu3ZNRYsWVWhoaIKMmTJl0m979snb29tOlZAGAdcXiI6OVveOHbTrzz9MzRYsWFC7du1S3rx5XR+CDhFAAAEEEEAAAQQQQAABBBBAAAEEEEDAaQUYMOq0l47CEUAAAQTcUWDZsmXq1KmToqKiEm3feNJ7v8BAebgjUAp6PhERoZH//KO9991kYUsoLy8v1atXL37YaNOmTeXr62vLMdOe9u3ba/HixabfL5g5s9aUKydjeCwLAQQQQMCxBbbevKkBVgaMTpkyRX379nXs4qkOAQQQQAABBBBAAAEE3E5g7dq1atasmalv4+E6327eqvwFCridCQ0jEBsTo21bt2j18uXatmWz1YdCPUjJx8cn/qFU3bt3V8WKFdWuXTutX7/+gbA5c+XSpBmzVPnRR7kACCCAAAIIIIAAAggggECaCzSqVVNnTp82xf0kKEhV/f3TPB8BEUAAAQRcT+B2TIz2h4VpX2io9hmvYWEKjYlJVqPG3Y9bK1eWn6dnss4ltXnIiRPadOOGaZufn5+Cg4OVP3/+pELweQQQQAABBBBAwOkEZs+erddff91q3W06dtTztevo0ccfl6fF4nS9UTACjiYQFhqqdi+20MkTx02lVahQQb/99puyZMniaGVTDwIIIIAAAggggAACCCCAAAIIIIAAAgggEC/AgFG+EBBAAAEEEHAygR07dqh+/fq6YeXGyP9aqZ4tm8YUKyafNL4h08moklXud9eva/WVK9oTGqq4ZJ38/83GD4WNIaPGsNG6devKeAqsrWvbtm2qUaOG1e3DChdWi4cesjUU+xBAAAEEMkhgy82bGmhlwOjUqVPVp0+fDKqKtAgggAACCCCAAAIIIICAdYG4uDiVL19eBw8etLph9+GjvOGILx63ETh/7qzWrFihL1eu0NUrV5Ldd9myZeOHinbu3FnZsmVLcH7WrFnq37+/IiMjE41rDPbt3qu3evR+Q8avWQgggAACCCCAAAIIIIBAWgjExsaq5pOP66aV+4tWliunh3180iINMRBAAAEE3EzAuLfyVETE/waO7g0L08nwcMU+wKGMn58WlimTplJ/h4bq1SNHrMYcPXq0hg4dmqb5CIYAAggggAACCDiKgPGz/kcffVR//fVXoiUFZMumGjWf1/MvvKBq1WvIx9fXUcqnDgScTuDypUt6uVkTXbt61VR77dq1tWHDBlkY6Ot015WCEUAAAQQQQAABBBBAAAEEEEAAAQQQcAcBBoy6w1WmRwQQQAABlxM4ceJE/JDRo0ePJtpbSV9fTS1ZUnm8vFyu//Rs6FJUlDbeuKEN16/r6J07KUqVK1cutWzZUm3atIkfHOrh4WE1TlhYmMaNG6fx48crPDzc6p6cXl76tkIFZUokRooK5BACCCCAQJoLbL55U4OsDBidNm2a3njjjTTPR0AEEEAAAQQQQAABBBBAILUCK1asUOvWra2GqduwoT6aNIVhh6lF5rzDCsTExOinH77X6uXL9fsv22W8ES85y9fXV61atYofLFqtWrUHHj1w4ED8w6mOW/l3g3sPVn70UU2cPlO5cudOTinsRQABBBBAAAEEEEAAAQSsCnz/3bca1Mf8c8qsFot+qlRJPN6ALxwEEEAAgbQSuBMTo/137iQYOnorOvp/4dvnzat+gYFplU6xcXFqffCgTkZEmGIWL15chw4dkhf3zaaZN4EQQAABBBBAwPEE9u/fr0qVKsn4mWdSK3PmzHqy2jOqVqOGGjZpqqz+/kkd4fMIIHCfwLEjR9ShVUuFh5vfY9apUyfNmzcPMwQQQAABBBBAAAEEEEAAAQQQQAABBBBAwOEEGDDqcJeEghBAAAEEELBNICQkRM2bN9fmzZsTPWAMp5xaooSMJ8Czki9wKiJCG69f1/rr13U+MjL5ASQFBgbq5Zdfjh82WqVKlfgYsbGx8T9AHjZsmC5dupRk3P6BgWqbN2+S+9iAAAIIIJBxAj/dvKm3rAwKmT59unr37p1xhZEZAQQQQAABBBBAAAEEEEhEwBioGBQUpODgYKs7GjVrrlHjJ+CHgEsJnD93Nn6o6KplS3Xzxo1k91a+fPn4oaIdO3ZUtmzZbD5vPGyqV69emj9//gPPZM+RQx9Nmqynnqluc2w2IoAAAggggAACCCCAAALWBNq+2FwH9u41fer1AgXUJX9+0BBAAAEEEEhXgdMREdoXFqa9YWGqmzOnqmTNmmb5Vly5onGnT1uN98MPP6h27dpplotACCCAAAIIIICAowr0799fkydPTlZ5Hh4eCipVWo8+8YQeffwJPf7UUwwcTZYgm91Z4Pdff9FrXV5RrJXBviNGjNDbb7/tzjz0jgACCCCAAAIIIIAAAggggAACCCCAAAIOKMCAUQe8KJSEAAIIIICArQLGE0e7dOmiBQsWJHrE29NTIx9+WM9nz25rWPZZETgYFqYNN27EDxy9dvduioxKlSqlwoULa9u2bYqIiEgyhoekF3LkUO/AQBXw9k5yPxsQQAABBDJO4KcbN/TWiROmAmbMmBE/QISFAAIIIIAAAggggAACCDiiwPLly+MfjpPYatOho4a8+54jlk5NCNgsYLzBZ8tPP2nVsiX6dds2GcN1k7N8fX3VunXr+MGiTz31VHKOmvauWLFCr7zyiu7cuZNoHOONfZ26vqo+AwfJYrGkKh+HEUAAAQQQQAABBBBAwD0Fdu/cqc5tWpuat3h4aPMjj8iP7zXc8wuDrhFAAAEXELgVE6Nm+/bJeL1/NWrUSOvWrXOBLmkBAQQQQAABBBBIWsD4eeMnn3yilStX6rfffkv6gJUdxs8lS5YqFT9s9LEnnmTgaIoUOeROAl9/+aXeGTzIasvLli2Lv6+AhQACCCCAAAIIIIAAAggggAACCCCAAAIIOIoAA0Yd5UpQBwIIIIAAAqkQmDBhgt56661E3xhtPP19TqlSqcjA0f8EYiX9dfu2Nly/rk03bijUyo2qaaFVxd9fAwMDFeTnlxbhiIEAAgggkM4CP964ocFWBozOnDlTr7/+ejpnJzwCCCCAAAIIIIAAAv/H3n1AR1mtbRh+0htJSOhNEQIEEJAiqBQRFaSogBSlqSiKHevBhmLhWLBLr9I7iEpRioIogihNEJAiHVKBkBBI+deeI/7ATMjMpE2591pZQbLL+14z4ZxMvnk+BBBwXuDll1/WkCFDctzg3gf76Zn/DHT+AFYiUEQCR48c0dyZMzRnxnQlJiQ4XEWdOnUsoaL33nuvwsPDHV6f04Ldu3frzjvv1B9//JHrnuYNfdElSqhEiZL/+1zyf58v/LuSpUsrICAg172YgAACCCCAAAIIIIAAAt4jMOCRh7Vy2TKrhu8oUUKDKlf2Hgg6RQABBBDwOIF39u/XnLg4q76CgoK0c+dOyw3gGQgggAACCCCAgLcJHDx4UHPmzLGEjf70009Ot28CR2OqV1ejJv8LHDUfEZGRTu/HQgQ8UWDYxx9p9LDPrVozv7NftmyZWrRo4Ylt0xMCCCCAAAIIIIAAAggggAACCCCAAAIIuKEAAaNu+KBRMgIIIIAAArYEvv76a91+++02cR4tX159y5UDLp8FzmVn6+cTJ7QkKUk/JCcrPcvEj+Zt1AgN1ZMVKqhJRETeNmI1AggggEChCpjQ6YE2AkaHDx+uRx55pFBr4TAEEEAAAQQQQAABBBBAwFGBJ554Qp9/bv0GiPP7PP70M+r36GOObst8BApdICszU6t/+F6zp0/XmlU/KMvB12xDQ0PVvXt3S7DoddddV2D1p6en69lnn5W5MUl+jLCwsP8PHzUhpNH/hJD+E0h6PpjUBJXyJsD8EGcPBBBAAAEEEEAAAQRcV+DQwQNq3+ommzcpXlS3rkpzgwLXffCoDAEEEEDgsgJ7z5xRtz/+ULaNWeZGWm+99RaCCCCAAAIIIICA1wuYsNG5c+dq1qxZ+vnnn22+26agngAAIABJREFUPmAvEoGj9koxz9sEXhjwpJZ+841V2xEREfrll18UGxvrbST0iwACCCCAAAIIIIAAAggggAACCCCAAAIuKEDAqAs+KJSEAAIIIICAswKlSpVSfHy81fJJsbGqFRbm7Lass0MgLSvLEjK6JDFRP588qcxsW5ex5rxR+aAgmSDYNtHR8rHjPKYggAACCLiWwHdJSXrRRsDoiBEj1L9/f9cqlmoQQAABBBBAAAEEEEAAARsCffr00eTJk3O0GTjoNd3Tuw92CLikwLGjRzV/9izNnj5N8XFxDtdYr149S6ho7969FR4e7vB6Zxd888036tmzp06cOOHsFg6v8/f3V1R0CZUoaUJISyq6hPnzP58v+e+SJUvK18/P4TNYgAACCCCAAAIIIIAAAkUn8NagVy0/G1066hUrpnE1ahRdYZyMAAIIIIBAHgUe3LFDG1NSrHYpV66c/vrrL5mbBzEQQAABBBBAAAEE/l/g0KFDlrDRefPmWcJGz549myceEzhatVo1XdvkOjVq0kSNr7uemxvmSZTF7iqQkZGhh/r01ob166xaqFChgjZs2KAyZcq4a3vUjQACCCCAAAIIIIAAAggggAACCCCAAAIeIkDAqIc8kLSBAAIIIIBAenq6ihUrJvOLygtHuJ+fVlxzDaGVhfgUOZGRoeVJSZaw0d9TUnS5qNEof389UK6cupQqJX8fokUL8WHiKAQQQCBfBb5NStJLNgJGR44cqYcffjhfz2IzBBBAAAEEEEAAAQQQQKAgBLKystSjRw/NnDkzx+3ffn+oOnTsVBDHsycCDguY5+yaVas0Z8Z0rVq5Qua/HRnm9fS7777bEix67bXXOrI0X+ceOHBAnTp1srzJyBVHRGSkoqNLqFSZ0rqy8lWWNw1WiYlRTLVqKlmqtCuWTE0IIIAAAggggAACCHitwMkTJ9Tq+iY6d+6clcH42FjV5ebEXvvcoHEEEEDA3QVyuvGv6WvWrFnq2rWru7dI/QgggAACCCCAQIEKmPcbrVu3TqtWrdLq1astH6mpqXk688LA0YaNG6vJ9TcQOJonURa7k8DplBTde3c37dqxw6rsOnXq6Mcff1RERIQ7tUStCCCAAAIIIIAAAggggAACCCCAAAIIIOBhAgSMetgDSjsIIIAAAt4rsGTJErVt29YK4NaoKP23ShXvhSnizo+fPaulSUlampioPy+4ACPE11c9y5RRnzJlFOrnV8RVcjwCCCCAQF4Fvk1M1Et791ptM2rUKEtQCQMBBBBAAAEEEEAAAQQQcAeBzMxMdenSRQsWLLBZrq+vr9758GO1ad/eHdqhRg8ViI87rnmzZ2vW1KmKO37M4S4bN26sfv36WQJ1Q0NDHV5fEAvMjcNeeeUVvffee8rOvtwtqwridOf3DI+IUNWYGFWtVt0SOnr+z6XLlHF+U1YigAACCCCAAAIIIICA0wKjPv9Mwz/52Gp92cBAfV2njtP7shABBBBAAIGiFDibna07tmxRvI0A7WbNmlnCsRgIIIAAAggggAACjgmYawN+//33fwNHf/jhByUlJTm2ySWzTeCo+Z1hsxtb6pn/DMzTXixGwB0EEuLjdXfHO3T8mPV1Cy1atNCyZcsUEBDgDq1QIwIIIIAAAggggAACCCCAAAIIIIAAAgh4oAABox74oNISAggggIB3CjzzzDP66KOPrJp/9cordWfJkt6J4mJd/33mjCVoNDkjQ/3Kl1eUv7+LVUg5CCCAAALOCph/31+2ETA6evRoS2gJAwEEEEAAAQQQQAABBBBwFwETdGhuZGTe6GBr+Pr56YPPhqnVrbe6S0vU6UECX4wdo4+Hvq+szEyHuipevLh69eqlRx55RLVq1XJobWFOXrlypV5++WUdO3ZMx48fV0pKSmEen29nhRUrpqox1VS1WrV/QkerqUpMNZUtVy7fzmAjBBBAAAEEEEAAAQQQuFjg3Llzat28qRITEqxoXq9cWR1KlIAMAQQQQAABtxQYdfiwxhw5YlW7n5+ftmzZopo1a7plXxSNAAIIIIAAAgi4koC5CeK2bdss4e2rVq2S+b3l0aNHnS5xwvQZatDoWqfXsxABdxHYu2e3et7VWadt/G6/e/fumjFjhru0Qp0IIIAAAggggAACCCCAAAIIIIAAAggg4GECBIx62ANKOwgggAAC3itQp04dbd261Qrgmzp1VCYw0Hth6BwBBBBAAIFCEFiSmKhXbASMjhkzRg8++GAhVMARCCCAAAIIIIAAAggggED+CZw5c0Zt2rSxvHHI1jBv3B4+foKuu6Fp/h3KTgjkIrBt61b1vKuTsrKy7LZq0aKF5cYfXbt2VVBQkN3rXGViWlqaJWjUng8TSprpYPBqYfcZFhZmCRqtGhOjKjExqlqtuuXP5SpUKOxSOA8BBBBAAAEEEEAAAY8TmDtzht545WWrvkJ8ffVD/fry9biOaQgBBBBAwNUF9qenK+7s2TyVefTsWb22b5/NPZ5++ml9+OGHedqfxQgggAACCCCAAAI5C+zZs+ffwFFz7cBff/1lN1eb9u313sef2j2fiQi4s8CG9ev0UJ/eMjf0vXQMGjRIgwcPduf2qB0BBBBAAAEEEEAAAQQQQAABBBBAAAEE3FSAgFE3feAoGwEEEEAAgQsFzJuLy5QpY4VSOThYc2rXBgsBBBBAAAEEClggp4DRsWPH6oEHHijg09keAQQQQAABBBBAAAEEEMh/gdTUVJlwxg0bNtjc3IQ1jpgwUQ2vbZz/h7MjApcIpKen6652t+nA/v252pQqVUr33nuvHn74YcXExOQ635MmJCUl2RVGan6nkJiY6DKth4aG6ioTOHpB6KgJIC1foaJ8fHxcpk4KQQABBBBAAAEEEEDAVQWys7PVsU1r7du7x6rEe8uW1ROE+rvqQ0ddCCCAgEcL/Hf/fs2NiyuQHs1rgLt371Z4eHiB7M+mCCCAAAIIIIAAAtYCR48etdykdPXq1ZbPW7ZskXlNwtYwNy39dvUalSxVCkoEvEJg6Tff6IUBT9rsdeLEiZZrGBgIIIAAAggggAACCCCAAAIIIIAAAggggEBhChAwWpjanIUAAggggEABCUyaNMnmLxvvLl1az1WqVECnsi0CCCCAAAIInBdYnJioV/futQIZN26c+vbtCxQCCCCAAAIIIIAAAggg4JYCJ06csISMbt682Wb9wSEhmjBthmpdfbVb9kfR7iMw5PXXNHPqlBwL9vX11S233KJ+/fqpY8eO8vf3d5/miqjSjIwMxcXF2RVIum/fviKp0vwbU6VqVVWJqaaq1apZAkjNnytWqkTwaJE8IhyKAAIIIIAAAggg4KoCq1au0BMP9bMqz8/HRyvr1VOon5+rlk5dCCCAAAIeLFCQAaME9HjwE4fWEEAAAQQQQMBtBJKTk/Xjjz9q8eLFGj58uFXdjz41QA8//oTb9EOhCORVYPTwYRr20YfWr9H5+WnJkiWWaxoYCCCAAAIIIIAAAggggAACCCCAAAIIIIBAYQkQMFpY0pyDAAIIIIBAAQr06tVLU6dOtTrh45gYNYuMLMCT2RoBBBBAAAEEjMCixEQNshEwOn78eN1///0gIYAAAggggAACCCCAAAJuK5CYmKhmzZpp+/btNnsoFh5uCRmtHhvrtj1SuGsL/PrLL3qgV48ci3zllVf00EMPqRI32yqwBzI7O1v79+/Xtm3bLP8WnP/8xx9/yAQRF/YwYaMjxk9UmbJlC/tozkMAAQQQQAABBBBAwCUFzM9M5menS8eNxYvrg6pVXbJmikIAAQQQ8HyBggoYvfbaa7Vu3TrPB6RDBBBAAAEEEEDAjQSefvppffzxxxdVXLJUKX33408yN4tkIOAtAq/+53ktnDfPqt2wsDD9/PPPqlOnjrdQ0CcCCCCAAAIIIIAAAggggAACCCCAAAIIFLEAAaNF/ABwPAIIIIAAAvkhUKZMGR0/fvyirfx8fLS6fn0F+vjkxxHsgQACCCCAAAKXEViUkKBB+/ZZzZgwYYLuu+8+7BBAAAEEEEAAAQQQQAABtxaIi4tT48aNtc/Gzz2mscjI4po4c6aqVI1x6z4p3vUETp44oU5tb1N83MWvf5+v9MCBA6pYsaLrFe5FFR09etQqeNQEkB47dqxAFYoXL66PRoxUg0bXFug5bI4AAggggAACCCCAgKsL7PzzT3W9vb3NMr+pW1dlAgJcvQXqQwABBBDwUIGCCBj18fHR77//rnr16nmoGm0hgAACCCCAAALuKbB7925Vq1ZN5saFF46hn32uW29r655NUTUCTghkZWbqkb73a+1Pa6xWm/f+bdiwQRUqVHBiZ5YggAACCCCAAAIIIIAAAggggAACCCCAAAKOCRAw6pgXsxFAAAEEEHA5gU2bNumaa66xqqtReLhGVq/ucvVSEAIIIIAAAp4o8E1Cgl6zEbQzceJE3XvvvZ7YMj0hgAACCCCAAAIIIICAlwmYIMemTZvKfLY1oqKjNXXuPFWoWMnLZGi3IAUGPPKwVi5bZvOIadOm6Z577inI49k7DwJJSUk2g0f379+fh10vXurr56dnB76oXvfdn297shECCCCAAAIIIIAAAu4mMPDpAVr89VdWZVcLCdH0WrXcrR3qRQABBBDwIIGCCBh9+OGHNXLkSA9SohUEEEAAAQQQQMBzBNq1a6fFixdf1FCjxk00buo0z2mSThCwQyAtLVW9u3bRrh07rGbHxsbql19+UUREhB07MQUBBBBAAAEEEEAAAQQQQAABBBBAAAEEEHBegIBR5+1YiQACCCCAgEsIfPLJJxowYIBVLY9XqKD7ypZ1iRopAgEEEEAAAU8X+DohQa/bCBj94osv1KdPH09vn/4QQAABBBBAAAEEEEDASwT27t2rJk2aKC4uzmbHZcuV0xczZ8t8ZiCQV4Fvvlygl5571uY2d955pxYsWJDXI1hfBAKnT5/W9u3brcJHd+/eraysLKcqatO+vd56b6gCAwOdWs8iBBBAAAEEEEAAAQTcVeBMWpquv6auzf8vPbxaNTUmqMBdH1rqRgABBDxCwN6A0VtuucVycyt7xhNPPKESJUrYM5U5CCCAAAIIIIAAAoUsYMJFTcjopWP+4qWqEhNTyNVwHAJFK5AQH6+7O96h48eOWRXSokULLVu2TAEBAUVbJKcjgAACCCCAAAIIIIAAAggggAACCCCAgEcLEDDq0Q8vzSGAAAK5C2RnZ+uvv/5StWrVcp/MDJcUMBdMfv7551a1fV6tmq7jjQIu+ZhRFAIIIICA5wl8lZCgwTYCRidNmqTevXt7XsN0hAACCCCAAAIIIIAAAl4rYIIBmzVrpsTERJsG5StU1LR58xUVHe21RjSed4H4uOO6o/WtOp2SYrVZqVKltGPHDkVFReX9IHZwGYH09HTt3LnTEjxqPs6HkJq/O3fuXK511oitqeHjx6tkqdK5zmUCAggggAACCCCAAAKeImCu+6pfo5rM50vHrw0bekqb9IFAngS2p6ZqRVKSQvz81JebdefJksUIOCrw2aFD+uLoUbuWdejQQR988IGqV69u13wmIYAAAggggAACCLiegHl9wrw3zdxY8MLRrUdPvTz4DdcrmIoQKGCBvXt2q+ddnW1e99C+fXt9+eWX8vPzK+Aq2B4BBBBAAAEEEEAAAQQQQAABBBBAAAEEvFWAgFFvfeTpGwEEEPhHYMiQIVqxYoXlzncM9xS48847tXDhQqviF9etq1LczdA9H1SqRgABBBBwO4GFCQl6w0bA6OTJk9WrVy+364eCEUAAAQQQQAABBBBAAIHLCWzevFktWrTQiRMnbE6rUjVGE2fOVGRkcSARcFjAvPHswd499esvv9hcu2TJErVp08bhfVngngIZGRmWNyFOnz5dgwcPvmwTJtj401GjVfea+u7ZLFUjgAACCCCAAAIIIOCEQItGDXXiRLLVSgJGncBkiUcImLjdLSkpWp6crOVJSTp69uy/fd0SFaU3KldWoK+vR/RKEwi4uoD5flyamCgTNHrsgu/FnOr29/dXv3799Oabb6pEiRKu3h71IYAAAggggAACCNgQ+Pjjj/X0009f9JXgkBD98Mt6mc8MBLxNYMP6dXr43j42b6ppbrQwZ84cBQUFeRsL/SKAAAIIIIAAAggggAACCCCAAAIIIIBAIQgQMFoIyByBAAIIuKrAunXrdP311ysrK0sbNmxQgwYNXLVU6rqMQP369bVx48aLZvj5+GhtgwbyQQ4BBBBAAAEECkVgYXy83vj7b6uzpkyZop49exZKDRyCAAIIIIAAAggggAACCBSmgHlN2YSMpqam2jy2emysvpg5W6GhoYVZFmd5gMDkCeM1dMjbNjvp37+/RowY4QFd0oIzAnFxcbrjjju0du3aHJebIIqBg15T13t6OHMEaxBAAAEEEEAAAQQQcDuBO1vfqn1791jVvbp+fYUQouh2jycFOydgQgw3pqTou8RES7BowrlzOW5UIzRUH8fEOHzj7sSMDJ3NylLZwEDnimQVAl4k8GV8vEL9/FQhMFDlg4IU6uur6cePa9zRo0rNzMxVIjw8XAsXLlTLli1zncsEBBBAAAEEEEAAAdcSOHnypMqVK2d1HYH5/d09vfu4VrFUg0AhCaz49ls98/ijMjdbvXQ0bdpUixcvlvk5iIEAAggggAACCCCAAAIIIIAAAggggAACCOSnAAGj+anJXggggIAbCSQnJ6tOnTo6ePCgperbb7/dckEew/0EoqOjlZSUdFHhFYKC9OXVV7tfM1SMAAIIIICAmwqYN0e8aSNgdOrUqerRg0ALN31YKRsBBBBAAAEEEEAAAQRyEVi1apXatGmjM2fO2JxZ95r6GjNpsoJDQrBEwC6BvXt2q2uH9jpnIwikatWq2rp1q4KDg+3ai0meKZCRkaG+fftq8uTJl22wQ8dOeuOdd+Xn5+eZEHSFAAIIIIAAAggggMA/Avfd012///qrlceyevVU3N8fJwQ8WmB7aqqWJiZaPuIuEyp6KUK0v78lZLRWWFiuPulZWZpy7JgmHj2qtKwsRfn7q2ZYmGqFhlrWXx0WJrMfAwEE/idwID1dnbZuvYjDBIyaa1pD/Py0OSXFLqp169bp2muvtWsukxBAAAEEEEAAAQRcS+CRRx7RyJEjLyqq0hVX6OvlK12rUKpBoBAFJowZrY/fe9fmieb9nStXrlSJEiUKsSKOQgABBBBAAAEEEEAAAQQQQAABBBBAAAFPFyBg1NMfYfpDAAEEchBo3769Fi1a9O9XfXx8tGXLFtWuXRszNxJIS0tTaGioVcWNwsM1snp1N+qEUhFAAAEEEHBvgQXx8XrLRsDotGnTdM8997h3c1SPAAIIIIAAAggggAACCFxGYNmyZWrbtq1M6J+t0fDaxhoxYaKCgoJwROCyApmZmep+5+3atWOH1TxfX1+ZUIGGDRuiiIBFYMSIEXryySdz/LfHzDEhx5+OGq2o6GjUEEAAAQQQQAABBBDwWIGnH3tEK7791qq/abVqqTo3/PDYx91bG8vKztbG06f1fXKylicl6djZs05TBPj4aFDlymqbw8+M2ZIWJyTos0OHcg0vLR0QcFHoaO2wMEVwwwunHxsWurfA0AMHNOP48Tw1UaxYMZ04cULmNUEGAggggAACCCCAgPsJbNu2zeZ708ZMmqLG11/vfg1RMQL5JDB0yNuaPGG8zd1iYmK0YsUKVapUKZ9OYxsEEEAAAQQQQAABBBBAAAEEEEAAAQQQ8HYBAka9/RlA/wgg4JUCw4cP12OPPWbVe/fu3TVjxgyvNHHXpnP6xXuHEiX0euXK7toWdSOAAAIIIOB2AvPj4/W2jYDR6dOn6+6773a7figYAQQQQAABBBBAAAEEEHBEYMGCBerSpYtMQKStcd0NTTV8/AT5EazgCKvXzf1k6PsaP2qkzb5ffPFFDRkyxOtMaPjyAmvXrlWHDh2UkJCQ48SSpUrps9FjVevqq+FEAAEEEEAAAQQQQMAjBd545WXNnWl9vden1arphogIj+yZprxL4FRmphbGx+uXU6e0MSVFqTm8/uSsSo8yZTSgYkVdGGO4KSVFQ/bv1+60NGe3VfnAQNUKC1Ot0FBL+Gjt0FCF8tqY054sdA+Bs9nZunXTJp3O4/epuaHVokWL3KNpqkQAAQQQQAABBBCwKdCqVSutXLnyoq+1at1aHw0bgRgCXi0wZvgwff7RhzYNypUrZwkZjY2N9WojmkcAAQQQQAABBBBAAAEEEEAAAQQQQACB/BEgYDR/HNkFAQQQcBuBP/74Qw0aNNDZs2etajZ3+/7zzz9VrVo1t+nH2wtdsmSJzMWUl45+5crp4fLlvZ2H/hFAAAEEECg0gXnx8RpiI2DUhLebEHcGAggggAACCCCAAAIIIODpAjNnzlSPHj2UlZVls9VWt96qDz4bJl+CFDz9qeBUfxt/+0333d1N2dnZVuvr1Kmj3377Tf7+/k7tzSLPFjh48KBuu+02md9/5TQCAgL09vsfqE379p6NQXcIIIAAAggggAACXinw2YcfaOyI4Va9v3bllbq9ZMl8M9memqr0rCz5+fjI38fnf58ly+fzH7b+3vyd+WAg4KhAVna2Pjh4UAvi4y3PvYIcjSMi9H6VKkrIyNAnBw/qh+TkfD/OfBdUCg62BI72KVNG1UND8/0MNkSgqAW+jI/XmzaunXG0rnfeeUf/+c9/HF3GfAQQQAABBBBAAAEXEpg/f746d+58UUXmPWvf/fiTzA0CGQh4s8DCefM0aOALNq+PKF68uJYuXarGjRt7MxG9I4AAAggggAACCCCAAAIIIIAAAggggEA+CBAwmg+IbIEAAgi4i0BqaqquueYa7dq1K8eS+/btq3HjxrlLS15f56hRo9S/f38rh1evvFJ35uObBLweGgAEEEAAAQRyEZgXF6ch+/dbzTIBO926dcMPAQQQQAABBBBAAAEEEPAKgcmTJ6tPnz459mrC/d796BP5ECziFc8He5tMS0tVp9va6Mjhw1ZLAgMDtWnTJsXGxtq7HfO8UCAtLU29evXSvHnzLtv9A/0f0ZPPPueFQrSMAAIIIIAAAggg4MkCUyZO0Ptvv2XV4hMVKujesmWdbt3EOW5MSdGKpCQtT0pS3LlzTu9lFvpeEEZ6Poj00pDS/Pj7C/e4cH9H/v783ABfX8WGhirU11TPKEwBc/uRV/bu1dLERKeONTcr6dixozp16qT69etr/fr16tChg44fP+7Ufvm9KCYkRNNq1pQvr5HlNy37FbFA7+3bZQKp8zrWrl2rJk2a5HUb1iOAAAIIIIAAAggUoYC5MWnlypV14MCBi6poeG1jjZ82vQgr42gEXENg+bdL9cJTTyojI8OqoJCQEC1YsECtW7d2jWKpAgEEEEAAAQQQQAABBBBAAAEEEEAAAQTcUoCAUbd82CgaAQQQcE7g/vvv18SJEy+72N/fX/v371e5cuWcO4RVhSrw8ssva8iQIVZnDq9WTY0jIgq1Fg5DAAEEEEDAmwXmxsXpvzYCRmfNmqWuXbt6Mw29I4AAAggggAACCCCAgJcJfP7553riiSdy7Pqu7ndr0Ftve5kK7V5O4LUXB2rBnNk2p7z//vt67jkCIXkG2Sfw3//+V+b3JtnZJorGepQsVVrLf/rZvs2YhQACCCCAAAIIIICAmwh8s/BLvfTsM1bV9ipTRgMqVnSoi8zsbP166pSWJydbgkWTbQQcOLShB0wO9PVVs4gItYmOVvPISJn/ZhS8wJgjRzTKxo1ILndy7dq1LTf/7Nmzp6pWrWo19fDhw5aQ0d9//z3PDZib5+T0s6e9mz9fqZK6ly5t73TmIeDyAttOn1afP/+0WWdYWJhOnz5tVw/BwcGWub78e2uXF5MQQAABBBBAAAFXFnjnnXf04osvWpU4be581a5b15VLpzYECkVg/dq1euKhfjI3Zb10mPd3zpw5U507dy6UWjgEAQQQQAABBBBAAAEEEEAAAQQQQAABBDxPgIBRz3tM6QgBBBCwKTBjxgzdc889duk8/vjj+uyzz+yay6SiFejdu7emTJliVcS82rV1RXBw0RbH6QgggAACCHiRwJy4OL1jI2B09uzZ6tKlixdJ0CoCCCCAAAIIIIAAAgggIMtNkUzIX07jnt59NHDQa1AhoN9+Xa/777nbpsQNN9ygH3/8USa0g4GAvQJLly7VXXfdZTO0goBRexWZhwACCCCAAAIIIOBOAj//uFr977/PquT2JUpocOXKubZyLjtbv5w8aQkU/T45WSczM3Nd460TQv381DIy0hI2el1EhPz4ebVAngqpmZm6dfNmpWdl5bp//fr1dccdd1hCRatVq5br/DNnzqhPnz4yv8d3ZISGhuqFF17Q888/L/PnkydP6rffftOvv/5q+diwYYP++usvR7ZUqK+vFtapo+L+/g6tYzICrirwxr59WpiQYFVe//79NWLECMv3za5du2x+JFywrk2bNlqyZImrtkldCCCAAAIIIIAAAg4IJCYmqnz58kpPT79oVVR0tGYsWKiy5co5sBtTEfBMgT+3bdPD9/ZWcnKyVYPmWolRo0apX79+ntk8XSGAAAIIIIAAAggggAACCCCAAAIIIIBAgQoQMFqgvGyOAAIIuIbAvn37VLt2baWmWt/RzlaFgYGBOnTokEqWLOkaDVBFjgItWrTQ6tWrrb7+S4MGXMTO8wYBBBBAAIFCFJgdF6d3bQSMzpkzxxJqwUAAAQQQQAABBBBAAAEEvE3ABC4MHTo0x7YfevQxPfb0M97GQr+XCLz31pua+sVEK5ewsDBt27ZNV1xxBWYIOCywY8cOxcbGWq0jYNRhShYggAACCCCAAAIIuIGACSHofuftVpU2i4zUxzExNjswwY0/nTyp5UlJWpWcrFQ7ghzdgKJQS4z099fNxYtbwkbrh4fLt1BP9+zDJh49qs9sTSqoAAAgAElEQVQPHbLZZKVKlWRuSNK8eXN17txZ5ZwMo3nnnXf00ksvKTs7+7KYJsjD3ADczM/tLBMEYoJGLwwd3bt372X3bxcdrTeuusqzH1C68wqB0yYYeNMmnbXxPbV161bL9cuXG0lJSf8Gj1aoUEEtW7b0CjeaRAABBBBAAAEEvEHg9ddf1+DBg61arRITo6lz51tu4sBAwNsF9v/9tx7s1UPHjh61SfHqq6/qjTfe8HYm+kcAAQQQQAABBBBAAAEEEEAAAQQQQAABBwUIGHUQjOkIIICAuwmcPXtWTZo00caNGx0q/YUXXtC7777r0BomF75A5cqV9ffff190cLS/v76tV6/wi+FEBBBAAAEEvFhgVlyc3rMRMDp37lzLG5sYCCCAAAIIIIAAAggggIA3CjzxxBP6/PPPc2z9mf8M1L0P9vNGGnr+R+Cu9m31186dVh7mefPYY4/hhIDTAuXLl9eRI0cuWk/AqNOcLEQAAQQQQAABBBBwYYGjR46oTYtmVhXWCwvTuAuC902I6I8nTlhCRc1nEzLKyB+BkgEBah0VpdbR0bo6LCx/NvXiXXps26adaWlWAh9//LGeeuqpfJNZtGiRunfvrpSUFJt7Nm3aVJ988okaNmzo9JkJCQmW0NEePXrI/NnWGF+jhuoWK+b0GSxEwBUEph0/rg8PHLAqpVmzZlq9erUrlEgNCCCAAAIIIIAAAkUkYG7s0LFjRy1cuNCqghuat9DwceNlbu7AQMDbBeLjjuvBXr20d89umxT9+vXTqFGj+H7x9icK/SOAAAIIIIAAAggggAACCCCAAAIIIOCAAAGjDmAxFQEEEHBHgQEDBlgudLU1+pQpo5iQEA3at8/qy8WKFdOBAwdUvHhxd2zbK2o2v2gPDAxURkbGRf3WCgvTpAveIOAVGDSJAAIIIIBAEQvMOn5c79l4swQBo0X8wHA8AggggAACCCCAAAIIFLlAnz59NHny5BzrGPTW27qr+91FXicFFL7AyRMn1LxRA5sHm9e/GQjkRSA2NlY7duy4aAsCRvMiyloEEEAAAQQQQAABVxU4d+6cGtWKtSrvquBgjY+N1arkZC1PTtbaEyd01smftcz1SS1bttT+/fvVqVMny7VK5lzz+cKPS/8uv/47y43CUMsHBalNVJTaREdbrstjOCZwMiNDrTZtslpUp04dbd682bHN7Jj9559/qm3bttp3wfWTVapUsdyYvUuXLnbsYN+UzMxMXX311TLnXTquDA7W7Fq15Eugjn2YzHJJgU5bt+pAerpVbdOmTdM999zjkjVTFAIIIIAAAggggEDhCaSlpalRo0batm2b1aH393tIA174T+EVw0kIuLDAqZMn1f/++7R1s/VrI6bszp07a8aMGQoICHDhLigNAQQQQAABBBBAAAEEEEAAAQQQQAABBFxFgIBRV3kkqAMBBBAoAIFFixapffv2NneuHRam8TVqWL7WcetWHTl71mre4MGDNWjQoAKojC3zQ+DgwYOqVKmS1VY3R0Xp3SpV8uMI9kAAAQQQQAABOwVmHj+u920EjM6bN8/yJjsGAggggAACCCCAAAIIIOCtAiYEpEePHpo5c6ZNAh8fH7313vvq0JGfnbztObLk66/1n6efsmq7X79+Gj16tLdx0G8+C9gKGDVHbNq1O59PYjsEEEAAAQQQQAABBIpe4Pp6dZSammpViJ+PjzKdDBUNDQ3Vbbfdprvuukt33HGHzM2qi2qYm1CcDzLNr9DS3IJR58yZow0bNuSp5SohIZaw0bbR0TLBo4zcBb5PTtZzu61/bhsyZIhefPHF3DdwYkZSUpLld/q///67XnnlFZkbuhdEUMeaNWvUrFkzmxU+VbGiepcp40T1LEGg6AXWnzqlR3butCqkRIkSOnr0qPz9/Yu+SCpAAAEEEEAAAQQQKHKBAwcOqGHDhoqLi7OqZcjQD9T+zo5FXiMFIOAKAulnzuipR/rr5x9X2yznpptu0jfffKMQbmzjCg8XNSCAAAIIIIAAAggggAACCCCAAAIIIODSAgSMuvTDQ3EIIICA8wLmwryaNWsqOTnZapNQPz/NqVVLpQMDLV+bExend/bvt5pXvHhxHT58mF86Of8wFOjKnC467lmmjJ6uWLFAz2ZzBBBAAAEEELhYYMbx4xpqI2B0/vz56tiRi954viCAAAIIIIAAAggggIB3C2RmZqpLly5asGCBTQhfX1+98+HHapPDDbO8W89zux/88kuaN8s6eHbGjBnq3r275zZOZ4UikFPA6GMDntZDjz1eKDVwCAIIIIAAAggggAAChSXQ7qaWOnTwQJ6Pi4iIsNzM2oSKms/BwcF53tPdN/jll19kfk41H+Z6PGdHrbAwS9ho6+holQoIcHYbj1/3wYEDmn78uM0+586dq86dOxeIgXntylxnaQIRC3L07t1bU6ZMsToiyNdXC6++WiV4bhQkP3sXkMB/9uzR8qQkq91NKLAJB2YggAACCCCAAAIIIHBeYP369WrevLnS09MvQjGh9OOmTNM1DRuChQACkszrFC8994zMTVttjcaNG2vp0qUy7/tkIIAAAggggAACCCCAAAIIIIAAAggggAACOQkQMMpzAwEEEPBAgaysLN1444368ccfbXb3ftWquumCXyKdy85Wu82blZSRYTX//fff13PPPeeBSu7f0vTp09WjRw+rRp6rVEl3ly7t/g3SAQIIIIAAAm4kYN7kZN7sdOkw4Tl33nmnG3VCqQgggAACCCCAAAIIIIBAwQhkZGSobdu2WrZsmc0DfP389OnI0WresmXBFMCuLieQUwBOYmKioqKiXK5eCnIvgXr16mnz5s02i/5k5Ci1vPkW92qIahFAAAEEEEAAAQQQsCFw5NAhrVm9Sm+++orTPtHR0brjjjssoaKtW7dW4D83rHZ6Qw9dmJ2drdWrV1uCRmfOnCnzs6szw0dS/fBwS9jorVFRivD3d2Ybj13z0I4d+i0lJcf+zDWRI0eOlLmphDuO+Ph4ValSRadOnbIq/5aoKL1TpYo7tkXNXiyQcO6c2m3Zoszs7IsUzA2l9u7dqyuuuMKLdWgdAQQQQAABBBBAwJbA7Nmz1a1bN6svRURGavZX36hsuXLAIYCAJPNa1LtvvqHpkyfZ9DCvjaxYsULl+J7h+YIAAggggAACCCCAAAIIIIAAAggggAACOQgQMMpTAwEEEPBAgddff12DBw+22VmXUqU00MZFe5OOHdOnBw/aXGMu9KtcubIHSrl3S++++64GDhxo1cTQqlXVkrsQuveDS/UIIIAAAm4nMO34cX1oI2D0yy+/tLwhj4EAAggggAACCCCAAAIIICCdOXNGbdq00apVq2xyBAQE6POx43TdDU3h8nCBI4cP67Ybm1t1WbduXW3atMnDu6e9whBYs2aNbrrpJp07d87quKDgYE2eNVs1atYqjFI4AwEEEEAAAQQQQACBfBNIP3NGv65bpzWrftCaVau0b+8ep/YuU6aMOnbsaAkVbdWqlfz8/Jzax1sXZWZmWgIcTNjonDlzdPLkSaco/Hx81MSEjUZH66aoKIX6+jq1jyctMkGFx8+evWxL5vnav39/vf3224qMjHS79j/55BMNGDDAZt0jq1dXo/Bwt+uJgr1XYOyRIxp5+LAVwO23366FCxd6LwydI4AAAggggAACCFxW4MUXX9Q777xjNadKTIymzp2v0NBQBBFA4B+B8aNH6ZP337PpUbFiRa1cuVIxMTF4IYAAAggggAACCCCAAAIIIIAAAggggAACVgIEjPKkQAABBDxMICsrS+ZN2ObzpaNKcLCm1qqlAB8fq6+lZmWp/ebNOpWZafU18wunn3/+WeYzw3UEHn30UY0YMcKqoKk1a6oGv1B3nQeKShBAAAEEvEJg2rFj+tBGWLt5w4R54wQDAQQQQAABBBBAAAEEEEDgfwKpqalq0aKFNmzYYJMkKChIY6dMVd1r6kPmwQLzZ8/S6y+9aNXh008/rQ8//NCDO6e1whSYMmWKevfubfPIkqVKa+aXX8p8ZiCAAAIIIIAAAggg4MoCe3b/ZQkTNR8b1v2is7mEL+bUS6VKldSpUydLqGjz5s3lY+P6MVd2cNXazOPx7bffWsJGFyxYoNOnTztVaqCvr5pFRFjCRptHRsr8tzeO306d0pD9+7XvzJlc24+OjtYbb7xhCRt1p5BcE1DboEEDbd682arHCkFBmlu7tvz5/sz18WdC0QuYK5Tbbt6sBBs3d1m8eLFuu+22oi+SChBAAAEEEEAAAQRcUiA7O1tt27bV0qVLreq7oXkLDRs7Tr5e+nOxSz5gFFXkAgvnzdNrL/7H5ntFS5Qooe+++07163ONTZE/UBSAAAIIIIAAAggggAACCCCAAAIIIICAiwkQMOpiDwjlIIAAAvkhEBwcrPT0dKut5l19ta4ICsrxiFGHD2vMkSM2v37llVfqxx9/JGQ0Px6gfNqjQ4cO+uabb6x2G1ujhq4pViyfTmEbBBBAAAEEELBHYOqxY/rIRsDoV199JfO/2QwEEEAAAQQQQAABBBBAAIH/Fzhx4oQlZNRWkIKZFRoaqnFTp6vW1VfD5qECA58eoMVff2XV3ddff6327dt7aNe0VRQCL7zwgt5//32bR9eoWUuTZ81WUHBwUZTGmQgggAACCCCAAAII2BQwAZW//PST1qz6QT+sWKG448eclqpQoYJ69uypzp07q0mTJk7vw0L7BNLS0rRo0SJL2Kj5PbGt6/fs2SnUz08tIyMtYaPXRUTIz8vCJrOyszU3Pl4jDh3SSRs3S7/UsHbt2ho2bJhuvPFGe3gVFxdnufHNr7/++u/n8PBwy/dKnz59ZMJ4C3qsX79ejRs3tnnMo+XLq2+5cgVdAvsjkGeBH5KT9ezu3Tb3mTx5snr16pXnM9gAAQQQQAABBBBAwHMFUlJSLK9VbNu2zarJXvfdr+dffsVzm6czBJwQWLVyhZ59/DGbNx8KCwuzBPY2bdrUiZ1ZggACCCCAAAIIIIAAAggggAACCCCAAAKeKkDAqKc+svSFAAJeLVCmTBkdP37cyuDXhg0v63IqM1O3b9milBwuzCVk1LWeVnXr1tWWLVusiory99e42NjLhsm6VidUgwACCCCAgPsLTDl2TB/bCBglGMX9H1s6QAABBBBAAAEEEEAAgYIRSExMVLNmzbR9+3abBxQLD9eEaTNUPTa2YApg1yIVaHV9EyXEx19Ug7+/v5KTk2Xe/MJAIL8EsrOz1bZtW8sbqmyNljffoo9HjJSPlwX25Jcv+yCAAAIIIIAAAgjkXcD8f9Yd27dbAkXXrFql33/boCw7QhUvd7Kfn58aNWqkCRMmqGbNmnkvkh0cFjBBKV9++aVmzpypxYsXKyMjw+E9zIJIf3/dXLy4JWy0fni4fJ3axT0XnczI0MgjRzQnLk4mdDS3YYJ0P/zwQ5lrHM+PhIQEqzDR/fv357iV+dnwhhtusAQjdu/eXVFRUbkd6/TX77vvPn3xxRdW6wN9fDT/6qtVJjDQ6b1ZiEBhCDyxa5d+Pnkyx6PM96T536GIiIjCKIczEEAAAQQQQAABBNxQ4MCBA2rYsKHlRhCXjtfeHqLO3bq7YVeUjEDBCWzcsEGPPnC/zA2KLh1BQUGWG9+0atWq4ApgZwQQQAABBBBAAAEEEEAAAQQQQAABBBBwKwECRt3q4aJYBBBAwD6B6tWra9euXRdNLh0QoEV16+a6wdbTp/Xozp1KzcqyOZeQ0VwJC21CgwYN9Pvvv9s8r2RAgL6IjeVC40J7NDgIAQQQQMDbBSYfO6ZPbASMfvPNN2rXrp2389A/AggggAACCCCAAAIIIGBTwLxRqHHjxtq3b5/Nr0dGFteUOXN1ReXKCHqQwF87d+qu9m2tOjIBHmvWrPGgTmnFVQRMsE+TJk20bds2myU9+MijeuKZZ12lXOpAAAEEEEAAAQQQ8AIBc3OFn39cbQkVXb1ypeVmC3kdpUqVsvxe0oQi3nTTTQoODs7rlqzPJwHz+M6bN88SNrp8+XJlOhkga64Hax0VpdbR0brai27Ose/MGQ3Zv1+/nTpl1yNiAnbbtGlj+Rkwp9ec7NkoICDAcsOKnj176o477sj376n4+HhVqVJFp2z09WiFCupbtqw9ZTIHgSITeOPvv7XwkhsIXVpMhQoVNG3aNLVo0aLI6uRgBBBAAAEEEEAAAdcWWL9+vZo2bapz585dVKivn58mTJ2uaxo2dO0GqA6BQhbYtWOHHrq3txITEqxOrlatmuUmv+a1EQYCCCCAAAIIIIAAAggggAACCCCAAAIIIEDAKM8BBBBAwAMFGjVqpA0bNlzUWaivr1bVr29Xt4SM2sVU5JOOHDlieUOsuWunrVE+MFDjY2NlLi5nIIAAAggggEDBCkw6dkyf2ggYNXcCNm86YiCAAAIIIIAAAggggAACCNgWMK9vmjcM5fQ6p1l1T58+euDh/ipVugyMHiAwbdIXevfNN6w6efXVV/XGG9Z/7wEt04ILCJh/Yxo2bCgTbGxrDBn6gdrf2dEFKqUEBBBAAAEEEEAAAU8UyMrM1OZNmyyBomtWr9K2LVuUnZ2dp1YjIyN18803W4IUO3TooPLly+dpPxYXjoD5mWTOnDmaMWOGVq9e7fTzoHxQkNpERalNdLRiQkIKp/giPmVlcrI+PHBAR86eLfRKwsPDddddd6lXr16WAF9fX998qWHw4MF6/fXXrfbqUKKEXueGO/lizCYFK7DqxAm9tnevTl0mONnHx0cDBgzQO++8o8DAwIItiN0RQAABBBBAAAEE3FJgypQp6t27t1XtEZGRmrHgS1WoWMkt+6JoBApK4PChg3qgZ0+Zz5eOzz77TI8//nhBHc2+CCCAAAIIIIAAAggggAACCCCAAAIIIOBGAgSMutGDRakIIICAvQLm4vEVK1ZYTV/XsKHsvbTVhIz237lTZ7KycjzWXOjcqVMnLvqz94EpgHl79+61vPnehI3aGlcEBWlcbKyi/P0L4HS2RAABBBBAAIHzApOOHtWnhw5ZgSxevFi33XYbUAgggAACCCCAAAIIIIAAApcRMK9zmpsp5RT8Z5b6+vmpRcub1PWeHmraooXMG9MZ7inwVP+H9f3yZVbFf//997rxxhvdsymqdguB9evXq3nz5kpPT7eq19/fX5NmzlbtunXdoheKRAABBBBAAAEEEHB9gdMpKfpuyWKtWbXKEix6+vTpPBVtAg1NaL4JFDW/f7zuuuvk5+eXpz1ZXLQChw8f1qxZsyxho7/88ovTxVQJCbGEjbaNjpYJHvXkcTY7W1OOHdP4I0cue11jQRqUK1dO99xzjyVstL6dN3zPqZ60tDSFhoZafbluWJjlxuIMBApL4ERGhlYkJ6tTyZIOH5lw7pxe3btX606duuzamjVraubMmapTp47DZ7AAAQQQQAABBBBAwPMFnn/+eQ0dOtSq0SsqV9aM+V8qrFgxz0egQwQcEEhMSNBN1zW2WhEdHS1zDU5ERIQDuzEVAQQQQAABBBBAAAEEEEAAAQQQQAABBDxRgIBRT3xU6QkBBLxeoHPnzpo/f76Vw4prrlGEAxeWb0xJ0eO7dl32Ytzg4GBde+21ljdkmo9mzZqpGL+4LdTn4K5duywhozm9+f6q4GBNiI1VMQce+0JtgMMQQAABBBDwAIEvjh7VZzYCRpcsWWJ5kx8DAQQQQAABBBBAAAEEEEDg8gLbt2+3vL6cmJiYK1X5ChXV5e671alrN0WXKJHrfCa4jkB2draur1dXaWmpFxUVFBSklJQUmZBHBgIFKTB79mx169bN5hFR0dGasWChypYrV5AlsDcCCCCAAAIIIICAhwscPXJEUyaM19yZM5SaevHPPo62boIMze8az4eKFi9e3NEtmO8mAvv27bME75mw0Y0bNzpdda2wMEvYaOvoaJUKCHB6H1deuO/MGQX6+mrEoUNabMfrSAXZiwlMNEGjvXv3VqVKlZw66oorrtCBAwcuWhvq56dV11zj1H4sQsBRgbSsLD24Y4d2pabq8+rV1Tg83NEtlC1p1vHj+uTQIZ3NyspxfWBgoN566y0999xz3EDKYWUWIIAAAggggAACni2QlZWldu3aaenSpVaNXnvddRo9cZLlpqQMBBD4f4Hdu3apS4d2Mt8/Fw4T2Pvee+9BhQACCCCAAAIIIIAAAggggAACCCCAAAJeLkDAqJc/AWgfAQQ8U+D+++/XxIkTrZr7qk4dlQsMdKhpe0JGL9zQ19dX9erV+zdw9MYbb1SpUqUcOpPJjgvk9ub7mqGhGlWjhkJ9fR3fnBUIIIAAAgggkKvAxKNH9bmNgFFzoVvr1q1zXc8EBBBAAAEEEEAAAQQQQAABafPmzWrRooVOnDhhF4cJo7y5TRt1u6enGjVpYtcaJhWtwJZNG9Wry11WRZifnW29Waxoq+V0TxV45ZVX9Pbbb9tsr0pMjKbOna/Q0FBPbZ++EEAAAQQQQAABBApIYMef2/XF2LFa8vVXyszMdOoUE7xmbvB8PlS0bt26Tu3DIvcW2LFjhyVsdNKkSdq9e7dTzfhIqh8ebgkbvTUqShFufkOPkxkZWpKYqHnx8forLc1yk/Wbo6JUMSjIEjJq/s7eUT4wUDGhoaoWEmL5uCIoSHvPnNHSxEStOXlSmdkmKtGx4ePjY7lBeM+ePdW9e3dFRUXZvcGtt96qZcuWWc1fXq+eIt38cbMbgYlFJmCe74/v2qX1p05ZajA3sZ9as6YqBAU5VdP+9HS9sHt3rt+T5jXgadOmqUKFCk6dwyIEEEAAAQQQQAABzxQwN6Rs0qSJtm3bZtVg527d9drbQzyzcbpCIA8Cr704UAvmzL5oh4CAAO3cuVOVK1fOw84sRQABBBBAAAEEEEAAAQQQQAABBBBAAAF3FyBg1N0fQepHAAEEbAg89dRT+vTTT62+Mr1WLctFsY4OEzL66M6dOuvExbPnz7rqqqv04IMPauDAgTIhpIz8FzBvvjcXKptfqtsadcLCNKp6dQXin//47IgAAggg4PUCE44e1TAbAaPffvutzBuCGAgggAACCCCAAAIIIIAAAvYJbNiwwRIympqaat+Cf2ZVvqqKuvbooTs736XwiAiH1jK58ATGjRyhTz8YanXgu+++qxdeeKHwCuEkrxbIzs5Wx44dtXDhQpsONzRvoWFjx/H7LK9+ltA8AggggAACCCBgv8Dan9Zo4pgx+vnH1fYvumBm9erV/w0UbdWqlUKcuLbLqYNZ5BYC5nqwGTNmaOrUqdq/f79TNfv5+KhJeLjKBgWpWUSEYkJCVN7J8ECnCnByUZakdSdPamF8vFYmJ+tcDtculgwIUHpWlk5dEuwb6udn6fV8kKj5XD00VCGXuXbuREaGvktK0qLERG3O4Rq83NoZOnSonn322dym/fv1xx9/XMOGDbOaPz42VnXDwuzeh4kIOCpgonRf3LNHy5KSLlp6RXCwptesqSAnrzM136sjDx/W5KNHZb6PcxqRkZGW574J5mUggAACCCCAAAIIIHBe4MCBA6pXr56SLvn/qebrL772uu7u1RssBBC4QCAxIUG33dhc6enpF7mYG6CY15QYCCCAAAIIIIAAAggggAACCCCAAAIIIOC9AgSMeu9jT+cIIODBAoMGDdKbb75p1eGYGjVUv1gxpzo3dyh/ateuPIWMmoPNmzYZBSewdu1a3XzzzTm++b5xRIQ+iYlRgI9PwRXBzggggAACCHihwPijRzXcRsDod999p1tuucULRWgZAQQQQAABBBBAAAEEEHBewIRnfPTRR5o5c6bS0tIc2igoOFht2rVTtx49VafeNQ6tZXLBCzx0b2/98tNPVgf9+uuvatiwYcEXwAkI/CNg/m254YYbtHHjRpsmve/vq+deehkvBBBAAAEEEEAAAQRsCmRmZmrpom80ftRI7dqxwyGliIgImSDRNm3aqEOHDqpYsaJD65nsvQLr1q2zvFYybdo0HT16NE8Q58M3LwzgNOGboU4GCuapmEsWH0pP11cJCfoyPl5x5845vHVsaKieqlhR14aHO7z2wgWH09O1JDHRUsuBS0I6cto4ICBAhw8fVsmSJe0++7PPPtOTTz5pNf+1ypV1e4kSdu/DRAQcFXhv/37Niouzuaxl8eIaWrWqo1teNN+E9A7cs0fHc/k+7ty5s8aNG6fixYvn6TwWI4AAAggggAACCHiOwJo1a3TTTTfp3CX/X9LXz0+zF36tmOrVPadZOkEgHwSGf/KxRn3+mdVO5ga/DRo0yIcT2AIBBBBAAAEEEEAAAQQQQAABBBBAAAEE3FGAgFF3fNSoGQEEEMhF4IMPPtBzzz1nNeujmBg1j4x02s+EjD65a5fMHcadHeaOeHPnzlWXLl1kLqhl5L/AqlWrLG9COHPmjM3Nm0ZG6qOqVeVLyGj+47MjAggggIDXCow/ckTDDx+26n/ZsmWW8G8GAggggAACCCCAAAIIIICA4wInTpzQ1KlTNWzYMG3bts3hDWrE1lTXHj3UoWNHhYSEOryeBfkrcPbsWV1bu6bVplFRUUpISJAPr1nnLzi75Spw5MgRS7Ct+WxrvPb2EHXu1j3XfZiAAAIIIIAAAggg4D0Cqampmj97lr4YO0bHHAh4rFmzpkyAmrmexwTd+/n5eQ8anea7gLnBtwlbmTFjhiVwND4+Pt/OKBcYqGohITLBozGhoZY/XxkcLN98O8H2RulZWVqenKyF8fHacOqUnL868f/3rxUWptuioy0f0f7+eepge2qqFickWAJHEzMyctyrU6dOmjdvnkNnffvtt5Z/Gy4d95ctq8cqVHBoLyYjYK/ApGPH9OnBg5ed/mj58upbrpy9W9qcdzozU+/u369FiYmX3ad06dJ69dVX1bdvX4WG8jpuntBZjAACCCCAAAIIeIjAlClT1Lt3b6tuRk78Qtc3bTUDG+EAACAASURBVOYhXdIGAvkjcCYtTW1vulGJCQkXbXjdddfp559/zp9D2AUBBBBAAAEEEEAAAQQQQAABBBBAAAEE3E6AgFG3e8goGAEEEMhdYOzYserXr1/uE3OYEejrqzcqV9YtUVFWM1IyM7Xl9GltSUnRJvP59GmlZmbafVZkZKTMm8JnzZqlrl272r2OiY4JmDCztm3bKiOHC5pbR0XprSpVCvzib8eqZjYCCCCAAALuKzDuyBGNsBEwunz5crVq1cp9G6NyBBBAAAEEEEAAAQQQQMBFBNatW6fRo0dr+vTpMoEujoywsDC1u+NOde/ZS9Vq1HBkKXPzUWD6pEl6583BVjuakB1zYzIGAkUhsHHjRkvAU1pams3jPx4xSjfdcktRlMaZCCCAAAIIIIAAAi4kkBAfr2mTvtCMKZOVcuqU3ZU1adJEzz//vCVclJsq2M3GRAcEMjMz9f3331vCRmfPnm25Li+/R6CPj64KCbGEjZ4PH60ZGqqIPIZ2mjq3nj5tCRVdkpTk0DWIjvRowlEbhYdbgkbN9ZCheQj4zcrOlrlJ+2O7dtks4auvvlKHDh0cKU9///23KleubLWmVVSU3qtSxaG9mIyAPQIm7HPQ3r25TvWRNKx6dTUOD891bm4TViQna/C+fTKBo7kNEzZatWpVValSxfJx4Z/Lly/P/57mBsjXEUAAAQQQQAABDxKw9VoKAaMe9ADTSr4KzJ05Q2+88rLVnrx/M1+Z2QwBBBBAAAEEEEAAAQQQQAABBBBAAAG3EiBg1K0eLopFAAEE7BMwFwt369bNvsmXmdW3bFk9WqHCZffJkrQnLU2bT5/W5pQUy+f9Z87kevatt96qb7/9Ntd5THBeYMGCBerSpYvMheS2RrsSJTS4cmWZC0EZCCCAAAIIIJA3gbFHjmikjYDRFStW6Kabbsrb5qxGAAEEEEAAAQQQQAABBBD4V+DUqVOaNm2ahg0bpi1btjgsU/ea+up6Tw+1ad9eQUFBDq9ngXMCR48cUee2bXT69GmrDcxj+eijjzq3MasQyAeBhQsX6s4777S5k3nj4kuvD1a3Hj3z4SS2QAABBBBAAAEEEHA3gb/37tUX48Zq4by5OnfunF3lm/8PaQIGTbBo8+bN7VrDJATyQ8A8R831eDNnztS8efNs/gyeH+ec3yPa318xoaEXBY9WCQmRCSS93EjKyNCihATNi4/X33ZcZ5ifNZvamkZG6uqwMNUPD1edsDCHr50zoaj3/fmnVVklS5bUsWPH5OtrIk0dG8HBwUpPT7da9Gm1airu56dIf3/LR7E8hKM6VhGzPVXgfECuCcu1Z5jn3PRatVQuMNCe6Zedc/zcOb2yZ49+S0lxei/zvXLVVVdZBY+eDyE1X2cggAACCCCAAAIIeI5A69at9d13313UEAGjnvP40kn+CmRlZenONrdq/759F21sbmqyc+dOBQQE5O+B7IYAAggggAACCCCAAAIIIIAAAggggAACLi9AwKjLP0QUiAACCDgusHTpUt12222OL7Sx4sbixfX2VVcp2IELX09kZFiCRrekpGjtqVPaZuMNw+Zi+r179+rKK6/MlzrZxLaAuWC8R48eMr8otDU6lSypl3kMePoggAACCCCQZ4ExR45olI2A0ZUrV6ply5Z53p8NEEAAAQQQQAABBBBAAAEErAU2bNig0aNHa+rUqQ6HZkRERuqOTp3VvWcvXVG5MrwFKGBen+7Trau2bNpodUpgYKB27Ngh86YWBgJFKfDmm29q0KBBOZbQ+/6+eu6ll4uyRM5GAAEEEEAAAQQQKESBjRs2aOLY0fp++XJl2xnCZn6+6dWrl1588UXFxMQUYrUchYC1wJkzZ7Ro0SJL2Ki5qYL578IYvj4+uiIo6P9DR0NDFRMSojIBAVpz8qQWxsdr9YkTyrTz++rCmk1g74MPPqiuXbsqOTlZ5ibspr+ffvrJ6daiAwLUIjJSLYsXV5OICAXkEo5qDhry99+WcNRLx8CBA/Xf//7XqVrq1aunzZs357rWz8dHkRcEjp4PHr0whPTSvyvu7y+zjuGdAhnZ2fozNVWbUlI08/hxHT571mGIkdWrq1F4uMPrbC0wsaZTjx3TsEOHdM6JfwcuV4S5JrlcuXKW8FHzcT509PznMmXK5EsPbIIAAggggAACCCBQeAIEjBaeNSd5hsDq77/X4/0esGpm6NChevbZZz2jSbpAAAEEEEAAAQQQQAABBBBAAAEEEEAAAbsFCBi1m4qJCCCAgPsIrF27Vtdff32+FVw1JESfV6umUk7erW7Qvn1alJBgVc/LL7+st956K9/qZCPbApMnT9a9996b4xseepcpo6cqVoQPAQQQQAABBPIgkFPA6Pfff68bb7wxDzuzFAEEEEAAAQQQQAABBBBAIDeBlJQUzZgxwxI2un79+tymW3392uuuU6/77lfLm29xeC0LchcY8eknGvnZpzYn8kaW3P2YUXgC3bp1swTU5DRat22nt4d+IBMcxUAAAQQQQAABBBDwPAFzcwQTKDp2xDD9sWWL3Q0WL15c/fv31zPPPKNSpUrZvY6JCBSWQGpqqlasWKEtW7Zo69atlo/t27fr3LlzhVWC0+eULVvWct3bQw89ZAkMtDUOHDhgCRo1H7/++qvTZ4X6+uq6f8JGb4yMVJifn9VeZ7OydPOmTUqzcbNvc7N1Z2+g0r17d82aNcvp2nNbGOrnp/MhpB1LltRd/FuVG5nbfv1UZqY2p6RYAkU3nj6trSkpOmtHkGfPnj0tN3GyNcbHxqpuWFi+muw9c0Yv7N4t87mwRlhYmK666qqLgkdr1KihW27hNeHCegw4BwEEEEAAAQQQcFSAgFFHxZiPgPRArx769ZdfLqKIiIiQed0iOjoaIgQQQAABBBBAAAEEEEAAAQQQQAABBBDwIgECRr3owaZVBBDwHgFzAXCtWrXyteFof399HBOjWk5cKGguWOy7Y4dVPeZu4QcPHpSvr2++1spm1gJjxoyxXGid0+hfvrweLFcOOgQQQAABBBBwUmD0kSMaffiw1eoffvhBLVq0cHJXliGAAAIIIIAAAggggAACCDgqsGnTJkvQqLnx0qlTpxxa/vqQ/6pT124OrWHy5QW2bNqoPt26ygT1XDrMz8vmxhw+Pj4wIuASAiZcxwRqXC5ktF79+ho+boKKhYe7RM0UgQACCCCAAAIIIJB3gfT0dH01f74mjB6pgwcO2L1hpUqVNGDAAMv1OMWKFbN7HRMRcAWBjIwM7dy586LQURNAumfPnhxvYl1Ydfv5+aldu3Z64IEH1KFDB5n/tneY+s+HjZrXiJwdfj4+alCsmFoWL66bo6JU8p8bs3+TkKDX9u2z+RqHuTbA2TFo0CC9+eabzi53eN3LV16pTiVLOryOBa4ncDg9XRv/CRM1oaJ70tKU7WCZrVq10rfffqsnn3xSw4cPt1o9qWZN1QoNdXDX3Keb4NNhhw5p2rFjDtec++72z+jcubOmTJmikJAQ+xcxEwEEEEAAAQQQQKBQBAgYLRRmDvEwgd27dqlLh3ZW12iYn/k++eQTD+uWdhBAAAEEEEAAAQQQQAABBBBAAAEEEEDgcgIEjPL8QAABBDxQIC4uTl27dnWoM/Pm3tWrV192TYCPjwZVrqy2TtyxrvMff2i/jbuNf/nll7rjjjscqpXJzgkMHTpUzz//fI6LX6hUSd1Kl3Zuc1YhgAACCCDg5QImXNSEjF46Vq1apebNm3u5Du0jgAACCCCAAAIIIIAAAoUvkJqaagmUMGGja9eutasAczOsdz/+RK3btrNrPpMuL3D69Gl1bttGR238vBwVFaVt27apbNmyMCLgUgLZ2dkaOHCg3nvvvRzrqnxVFY2eNFlleP661GNHMQgggAACCCCAgKMCJ04ka+bUqZo6YbySk5PtXl63bl3L9Td33323/P397V7HRATcQcC8nmJ+Xjdho1u3brV8mD8fsfGzfX73ExMTYwkV7du3r0rnwzVsO3bs0IwZMzR16lTt2rUrT+XWCA21hI2aIMRTmZlWe02cOFH33nuv02eYGnv16uX0emcWEjLqjJprrcnMztZ1v/2Wp3DO+vXrW64bDgsL0zPPPKOPPvrIqsnptWqpWgGGb+40/+6kpmp/eroOnjlj+Ww+ztq4YVFBPQK1a9fWkiVLVLFixYI6gn0RQAABBBBAAAEEnBAgYNQJNJYgIOmVF56z3FDpwmFu4PLXX3+pcuXKGCGAAAIIIIAAAggggAACCCCAAAIIIICAlwgQMOolDzRtIoAAAvYIZGZm6tlnn831jnR9ypbVExUqyMeeTf+ZM/XYMX108KDVig4dOuirr75yYCem5kXg9ddf1+DBg3PcgguH86LLWgQQQAABbxYYdfiwxth4U5V5I0azZs28mYbeEUAAAQQQQAABBBBAAIEiFzBhGGPGjNEXX3yhEydOXLYe86aKkRO+UOPrry/yut29gGcff0zLli6x2cbXX3+t9u3bu3uL1O/BAiNGjNBjjz0mEzhqa5QsVUqjv5isqtWqebACrSGAAAIIIIAAAp4pcPjQQU0eP15zZ81Uuo2bJefU9c0336wXXnhBJtyCgYC3CSQmJv4bNno+dHTz5s06depUnihCQkIsN1I3waItWrTI016XW2xCUk3Y6JQpU7R///58PccEM8bHxys4ONjpfX/99Vdde+21Tq93diHXCjor5zrr2mzerIRz55wqqEqVKlq3bp1KlChhWf/EE0/o888/t9prcs2aqhka6tQZzi4yr8bEnTunA/8Ejh5IT7f82XwuqPBR4zB//nxuIuzsg8Y6BBBAAAEEEECgAAQIGC0AVLb0CoG448d0S9MbrHrt2LGj5eceBgIIIIAAAggggAACCCCAAAIIIIAAAgh4hwABo97xONMlAggg4JDAhAkT1L9/f509ezbHdU0jI/XfKlUU6utr197JGRm6bfNmZVzyRkxfX18dPHhQ5cqVs2sfJuVdIKcLQS/cOdLfX0E+Pgrw9c33zyUDAgr0jvZ5F2IHBBBAAAEEHBcYefiwxtoIGP3xxx/VtGlTxzdkBQIIIIAAAggggAACCCCAQL4LpKWlac6cORo9erTMz2s5jZCQUE2cMVOxtWrlew3esuHXC+br5eefs9nuQw89pFGjRnkLBX26scCXX36pbt265fj7MhMi8+noMWrUuIkbd0npCCCAAAIIIICA9whs/+MPTRw7Wt8uXqyszEy7Gjc3oTD/n/DFF19UnTp17FrDJAS8SeDAgQOW4NHzoaPm87Zt25Senn5ZhkaNGllCRXv27Knw8PBCJTPBqObnPfOxYcOGPJ/dr18/y2tNeR0pKSmKi4uzfJjA0gs/2/pzcnJyXo+0rH+hUiV1K106X/Zik8IX6L19u7anpjp08BVXXGEJ9DU3q69ateq/a5955hl99NFHVnuNqVFD9YsVc+iMgpxsCR89e/bfsNELg0fNn8/mcLMYe2ry9/fXhx9+aAlbZSCAAAIIIIAAAggUvQABo0X/GFCBewqkpaXqurq2X8s0r4U0aNDAPRujagQQQAABBBBAAAEEEEAAAQQQQAABBBBwSICAUYe4mIwAAgh4j8D69evVoUMHHT9+PMemY0JCNKlmTQX6+NgFM3DPHi1LSrKa+8Ybb+jVV1+1aw8m5Y+AeQP3mDFj8mczJ3ZpHBGhR8qXV52wMCdWswQBBBBAAAHXExhx+LDG2QgYXbNmjW64wfoOwK7XARUhgAACCCCAAAIIIIAAAt4lsGPHDsXGxubYdPHixTVl7nxVuuIK74LJh24PHTygzu3a6kxamtVu1atX16ZNmxQcHJwPJ7EFAgUv8PPPP6tt27Y6ceKEzcNM8MR/P/xIrdu2K/hiOAEBBBBAAAEEEEDAKYE1q1ZZgkXX/fyz3etNmLwJP3z++edVsWJFu9cxEQEEpMzMTP31118XhY6a4NHExETdfffdlhuf13KRm7ocOnRIX331lSVsdPny5Tp37pzDD+HatWvVpEnh33jC1JqQkJBrKOmxY8f0xx9/XLYvQkYdfthdZsGzu3frh1zCZmvUqGEJFDUfrVq1Uvny5W3WbwJHBw8ebPW1z6pV0/URES7T8+UKOR8+uj89Xebj4Jkzls/n/2xv+Gjv3r01duxYBQYGukXfFIkAAggggAACCHiqAAGjnvrI0ldBCpgbKz3S936t/WmN1TFNmzbVDz/8IHNTJQYC/8fencDZXPf//3/OahlmzDBjX2MsYxnpotImykXpKooQIlok+1JSUVGkUhdaCElSKIVKWSNEwmgYy1jHbpjFMvv8b5/z+7r+jXPOzDkz58ycc+bxud3cVPN+v96v9/1zkDPv8/wggAACCCCAAAIIIIAAAggggAACCCDg+QIEjHr+PWaHCCCAQL4FTp06ZQoZ3blzp9Uar9Ssqf9UqGDTGluTkjTo4EGzsZUrV5ZxWNfLxqBSmxZjUK4C2dnZ6tOnj7744osilTIOnj5XtaoalS5dpH2wOAIIIIAAAgUVmHnqlOZYCBjdvHmzbrvttoKWZz4CCCCAAAIIIIAAAggggIATBLKysvTII4/ohx9+sFi9cpUq+nLpdypv43vgTmjR7UoaISI9Oj+smL17zXo3ghiN7zc0btzY7fZFw8VbwAgkbtu2rel7WZYu4/tbw8e8qN5P9S/eUOweAQQQQAABBBBwIYGMjAz9vGK5PvvkYx0+dMjmzsLCwjR48GANGjRIQUFBNs9jIAIIuL9AcnKyfv75Z1PYqBE6mpSUlOemjODGmJiYPMcV9QDj/Roj3HXJkiVWWyFktKjvUv7Wn3L8uL45f95ssvEg3KFDh5oCRcuXL29T8ffee08jRowwG/vOTTepTblyNtVw5UFG+Oi5tDRT2OgXZ89qs5WHyVzfQ4sWLfTTTz8pNDTUlbdFbwgggAACCCCAgEcLEDDq0beXzTlJ4JUxo/TDt9+aVa9du7Z27Nih4OBgJ61MWQQQQAABBBBAAAEEEEAAAQQQQAABBBBwNQECRl3tjtAPAggg4GICKSkp6t27txYvXmyxs1olS2pJRIRNXRsH9DpERelCerrZeONwbvv27W2qwyDHCBgfnu/Ro4e+/vprxxQsQJU7goL0XJUqqu8BQaMHrl3ThbQ03c4HTQrwimAqAggg4H4CM0+e1JwzZ8wa37Jli2699Vb32xAdI4AAAggggAACCCCAAALFRCAtLc0UHLhp0yaLO64bHq753yxRQEBAMREp2DZnvP+ePp05w2KRKVOmaNSoUQVbgNkIFJHAmTNn1K5dO0VHR1vtoGuPnho7fgIP1Cuie8SyCCCAAAIIIICAIXDlyhUtXfSV5s+Zo/PnztqMEh4ebgpVe/LJJ+Xv72/zPAYigIBnChghxb/99pspbHTp0qVWHzjx7rvvavjw4W6BYISMdu7c2eqDdoxNEDLqFrcyR5Nzz5zRDAsPRDEeqNSpUye7NjRv3jz17dvXbM7YGjXU2QNDNmOvXdPgQ4d0Ni3NqlOlSpW0YsUKGWGjXAgggAACCCCAAAKFL0DAaOGbs6J7C8z+aKb++967ZpsIDAzU9u3bZbwHyoUAAggggAACCCCAAAIIIIAAAggggAACxUeAgNHic6/ZKQIIIFAggXfeeUejR4+2WGNmvXpqGRhoU/1Zp0/rk1OnzMZ26dJFS5YssakGgxwnYBwcfuihh/Tjjz86rmgBKt1VrpwGVqmiuqVKFaBK4U7NkhR1+bLWJSRo3aVLOpWWJn8vL/3QpIkq+PkVbjOs5jECrx89qh/i423az4x69dTKxt+DbSqYx6DvLlzQxGPHch31Y5MmCnPCh66ysrM16OBBbUtOznX92wID9UG9evJ2xIapgYCNAsYHNowPbtx4bd26Va1atbKxCsMQQAABBBBAAAEEEEAAAQSKQiA5OVm33367/v77b4vLN7/lFn0yb75KlChRFO25zZp7du9S766PyXi41Y3XXXfdpfXr1xO86DZ3k0YtCRi/Vzz44IOmkBlrV5t27TTlg/8SSsVLCAEEEEAAAQQQKGQBI0x04eef6+svF5hCRm29brvtNtN5qP/85z/8fcVWNMYhUAwFdu/ebQrmNAJHd+zYYRLw8/PTqVOnVKFCBbcRMYJTjXOaxl6sXYSMus3tNDX6Y3y8Xj161KzpmTNn6rnnnrNrM5s3b1br1q3N5vSrVEkDq1a1q5a7DE7MyNCw2FjT+U9rlxE8Pnv2bPXq1ctdtkWfCCCAAAIIIICAxwgQMOr8W/l8/37atGGD8xeyssIzg17QwCFDbVr/89mz9N7kt62ODW/QQIuXr7SplicOWrVypUYPHWy2NR8fH/36669q06aNJ26bPSGAAAIIIIAAAggggAACCCCAAAIIIIBALgIEjPLyQAABBBCwWcDSN2eNya2DgvRB3bo21bmQnq4OUVHKvmG0Ox64tWnDbjAoLS1NTz31lA4dOqTU1FTTj5SUFLN/Tk9PL5TdeElqU66cnq1aVXVKliyUNe1dJC07W9uTkkyhousTEpSQkWFW4v7gYE2qU8fe0oxHQEaIZruoKCVZeF1Z4ukSGqqXatQoNLmiDBideuKEFp07l+tea5QooQWNGqm0N/GihfaiYCGTwPSTJzXPQsDoH3/8oZYtW6KEAAIIIIAAAggggAACCCDg4gJnz541/f3t+PHjFjttfdddmv7pbHn7+Lj4ToqmPSPAp3OH9jpz+rRZA8HBwdq7d68qVapUNM2xKgIOFDC+V9KzZ08tXrzYatVmzZtr5mdzVaZsWQeuTCkEEEAAAQQQQAABSwKHDx2SES6w4vtlMoLzbLm8vLxMD+MdNWqUxSA1W2owBgEEiq9AXFycli9fLuO9pPHjx7sdhPF7pfHwjFWrVlntnZBR97mt25OT9dyBA2YNv/zyy3rzzTft2khSUpKCgoLM5nQICdEbtWvbVcudBmdmZ5setp3Xw8AHDRqkadOmyQjn4UIAAQQQQAABBBAoHAECRp3vXNQBo29OmapOjzxi00YJGLXOZDwM9snHu1l8f3TWrFnq37+/TcYMQgABBBBAAAEEEEAAAQQQQAABBBBAAAHPEiBg1LPuJ7tBAAEEnCpw8eJFValSxRQ8+c/LCIRc1rixqpYoYdP6gw8d0ubERLOxkydP1ujRo22qwaDCF8jOzrYYPGotkPTG/759+3Z9+eWXNjduvK7aBQfr2SpVVNMFgkavZGbq98REU6io8fPVrKw89zKvQQM1DgjIcxwDEPingLWD39aUgnx9tbpZMxm/ZgrjKqqA0RXx8Rp/9GiuWwz08dGChg1VxcY/jwrDizWKj8B/T57U5xYCRrdt26Z//etfxQeCnSKAAAIIIIAAAggggAACbiwQGxurVq1aKT4+3uIuHvjPw5o09V033qHzWh8x6HmtXvWzxQVWrFihBx54wHmLUxmBIhAYOHCgPvroI6sr16pdR5/O/0IVCdYtgrvDkggggAACCCBQHAT+3PaH5s2apY3r19m83RIlSqh3796ms0l1bXyQss3FGYgAAgi4kYDxQHIjaDm3kNEh1aqpV8WKbrSr4tnqsZQUdYmONtt8nz59NG/ePLtRKlSoYPbeaK2SJbUkIsLuWu42Yen585py4oSMwFFr15133qnvvvtO5cuXd7ft0S8CCCCAAAIIIOCWAgSMOv+2FXXA6OeLvlFkixY2bZSAUctMWZmZeqTDv3X0yGGzAUOGDDE9KIELAQQQQAABBBBAAAEEEEAAAQQQQAABBIqnAAGjxfO+s2sEEEAg3wLGU+s+++wzs/mPhobqxRo1bKq7NiFBo2NjzcbWrFlTR/MIj7NpAQa5tMCaNWs0btw4bd261aY+vSXdFxJiChqtXsihgRfT07U+MVHrExK0LSlJGbkcHrW0mfDSpfVlw4aFFvxoEyiDXF5g8vHjWnz+vF19fla/vpqVKWPXnPwOLoqA0egrV/TU/v25/hr09vLSrPDwQnPIrx/zPFfgw5MnNd9CwKgRsH3LLbd47sbZGQIIIIAAAggggAACCCDgYQI7d+6U8UHxK1euWNzZ088P0vNDh3nYrgu2nWVLl+i1F8dYLGJ8T2HWrFkFW4DZCLiowHvvvacRI0ZY7a5CaKg+/fwL3VSvnovugLYQQAABBBBAAAH3EsjKytKaX1Zp9kczFbN3r83NBwcH67nnntPQoUMVGhpq8zwGIoAAAp4sYISMdujQQWvXrrW4TeMczuqmTRXo6+vJDG6/t1UXL+rlI0fM9tG2bVutXr3a7v21bt1amzdvNpv3Q5MmquLvb3c9d5sQdfmyhsXGKjEjw2rr1apV088//6yIYhC66m73j34RQAABBBBAwPMECBh1/j0t6oDRNZu3yvieqi0XAaOWlebO+lTTpkw2+2L79u31448/ytvb+FQeFwIIIIAAAggggAACCCCAAAIIIIAAAggURwECRovjXWfPCCCAQAEE9u3bp0aNGplVKOntrV+aNlVpH588qxshjf+OilKChUN469at0z333JNnDQa4v4BxgPWVV16xPWjUy0v/DgnRgMqVnRY0arw29169qh3JyVp24YJOpabK+vPobbsHL9esqUcqVLBtMKOKvYDxejN+f4xPT7fLomfFihpWrZpdc/I7uLADRs+mpemJfft0KZeD28ZextWsqYf5tZbf28o8Bwh8GBen+WfPmlX6888/1cLGJys7oA1KIIAAAggggAACCCCAAAIIOEDACFYwPmyRYeH9iGbNm2v+N0scsIpnlDgZd0KdO3ZQyrVrZhuqXbu29uzZo4CAAM/YLLtAwILA4sWL1bNnT6VbeU/XeP1/+Oks3dKyFX4IIIAAAggggAAC+RRITUmR8WAD48Pyp0+etLlKjRo1NGzYMD399NMqXbq0zfMYiAACCBQXgZSUFJUqVcridh+qUEGv1qxZXCjcdp899+3T/qtXzfrvKFYDUAAAIABJREFU3Lmzli5dave+xo8frwkTJlicV6tkSYX4+SnUz08V/fwU5u9v+mEEj9YuWVIlPCS0xjirNvjQIcVaeL/zOozx62bBggUynLkQQAABBBBAAAEEnCdAwKjzbK9XLsqA0RIlSmjb37Y/RIiAUfPXw9kzZ9TpvrYy3j+98UpOTlaZMmWc/yJiBQQQQAABBBBAAAEEEEAAAQQQQAABBBBwWQECRl321tAYAggg4LoC7dq105o1a8wafKFqVfWpVMmmxq2FcPXo0UNffvmlTTUY5BkC+QkafSAkRB3Kl1fLsmULhGAEikZfuaIdly+bQkV3Xr6stKysAtW8cXKwr6++b9zYpvBdhy5MMbcUiLpyRf1iYuzuvbK/v5Y3aWL3vPxMKMyA0dSsLPWOicn1wLaxh8dCQzWmRo38bIc5CDhM4IO4OH1BwKjDPCmEAAIIIIAAAggggAACCBS1gBEa2LVrV7M2mjSL1IIl9n84v6j344z1MzMz1aPzw4rZa/6hH19fX23btk3Nmzd3xtLURMClBDZs2KBOnTrJ+JCWpcv49fDWe+/r/g4dXapvmkEAAQQQQAABBFxdIOHSJX31xXwtnP+5khITbW43MjJSo0aNUrdu3eRjw4OSbS7MQAQQQMDDBBYtWqTu3bub7cpb0g9NmqiSv7+H7diztrMpMVFDDx2yuKmdO3fK+PPQ3uvUqVOqVq2asrPteyy7l6TKJUqYgkbrlCz5/34uVUrhpUrJ3w2DR1OysvTykSPakJCQK+GYMWM0adIkebvhHu19bTAeAQQQQAABBBAoCgECRp2vXpQBo/Xq19eSFT/avEkCRs2pnuvXV5s3/pbjC8b3pv/++2/Vr1/fZlsGIoAAAggggAACCCCAAAIIIIAAAggggIBnChAw6pn3lV0hgAACThVYsWKF6YOSN17G08iXN24sHy/juGDu1/GUFHWOjjYb5Ofnp/PnzysoKCivEnzdwwR+/fVXvfrqq9q6davNO6vg56dbypY1/fhX2bKqWqJErnPTrweKJiebQkV3OShQtGHDhoqIiNCSJUssrt+jYkUNr1bN5n0xsPgKWAsotEVkYcOGCi9d2pahBRpTmAGjI2NjtT6Pg9rGr/+Z9erJ24Y/ewq0cSYjkIfAtLg4LbAQMLpjxw7dfPPN+CGAAAIIIIAAAggggAACCLihgJeV9xs+X/SNIlu0cMMdObblD6a+ozmffGyx6FtvvaUXX3zRsQtSDQEXFoiOjpbxgL4zZ85Y7NL4/WTo6DF6sv8AF94FrSGAAAIIIIAAAq4hcOniRX304Qf6bvE3SktLs7mp++67zxQsavzMhQACCCCQu0BWVpbCw8MVGxtrNvDB8uU1vlYtCF1coOe+fdp/9apZl//5z3+0bNmyfHdvvL+xZs2afM//50TjPFetkiXVoFQpNShdWvVLlzb9HOAmAeBzTp/WR6dOKa+41WHDhikwMNCimRHY2r9/f4d4UgQBBBBAAAEEEChuAgSMOv+O5xUwWrlqVVWt6pzPQjVt3lxDRo6yeZMEjOakWvPLKg1/fqCZ3yuvvKLXX3/dZlcGIoAAAggggAACCCCAAAIIIIAAAggggIDnChAw6rn3lp0hgAACThMwnk5et25dHT582GyNSbVr6/6QEJvWHrB/v3Zevmw2dtq0aRoyZIhNNRjkeQL5CRq9rlDJ398UNGr6ERioIOPJi1eu6C8jUDQ5WbuNQNHsvI575m1qPHH+9ttvl3EYt0uXLqpdu7ZpkvFE+ilTppgVMA7KLo2IUPU8AlDzXpkRni7Qac8enbbyAakOISH66eJFqwT9K1fWs1WqOJ2osAJGP/u/A9q5bahKiRL6qmFDtzl07vSbwwJFKvB+XJy+tBAw+tdff6l58+ZF2huLI4AAAggggAACCCCAAAII5E+gRIkSVsNs7u/QUSPHvqyKlSrlr7ibz9qxfZue6tlDxvcLbrzuuusurV+/XtYCWt1867SPgFWBuLg4U8jo/v37rY7p2qOnxo6fwK8PXkcIIIAAAggggEAuAq+Pe1lLv15kk5Gvr6+6deumsWPHqlGjRjbNYRACCCCAgLRw4UL17NnTjMJb0tLGjTnn5uIvki1JSXrh4EGLXe7cuVORkZH53sGBAwdMZyPj4+PzXSOvicaD5MNLldLjYWFqUbZsXsOL9Ou/JybqpcOHdTUrK199tGzZUn/88Ue+5jIJAQQQQAABBBAo7gIEjDr/FZBXwOgzg17QwCFDnd+IDSsQMPr/I6WmpKjjvffowvnzOeSMz7bt27dPxlkXLgQQQAABBBBAAAEEEEAAAQQQQAABBBBAgIBRXgMIIIAAAvkSmD59ul544QWzucahv4U2HthfGR+v144eNa8RHp7rhy/z1TCT3E7gl19+0WuvvaatW7e6RO+lSpWScUDBCBU1foRYCNK9evWqKXz39OnTZj23CgzUjHr1XGIvNOGaAgeuXlWPffusNvdD48Z6av9+nU9PtzimTqlS+sbG338LIlAYAaObExM15NAh5RYHHODjoy8aNFCNkiULsh3mIuAwgffi4rTQQsBoQT+44bAGKYQAAggggAACCCCAAAIIIGC3QG4Bo0axEiVL6sn+A/TUs88Vqw9oJCUm6pEO7c0+rGKYBAcHa+/evapUTINX7X6RMcHjBBITE9WhQwdt2bLF6t7atGunKR/8V/7+/h63fzaEAAIIIIAAAggUVODM6dPq0OZuZWVm5lqqTJky6t+/v0aMGKFq1aoVdFnmI4AAAsVKICsrS+Hh4YqNjTXbd8eQEL3+fw/bLlYobrbZfjExirpyxazrhx9+WN99912Bd7N7925TyKhxHtLZV2SZMnqqcmXdFhjo7KXyXf9oSooGHzyoU1YeHJ5bYQJG883ORAQQQAABBBBAwPT5nV9//TWHxMfzPtdtre9Ax0ECBIw6CLKQy7wz8U0tmDfXbNV169bpnnvuKeRuWA4BBBBAAAEEEEAAAQQQQAABBBBAAAEEXFWAgFFXvTP0hQACCLi4gHFw0PiAcHJyslmncxo0UNOAgDx3kJadrba7dumahSd7b968WbfddlueNRjg+QJFGTRapUoVtW/f3hQo+u9//9umkICFCxeqZ8+eFm/M+3Xr6s6gIM+/aewwXwIfnzql2RbCaY1iNUuW1NKICE06dkzfXrhgtf7yJk1U2ckfSnd2wGjstWvqGxOjqxb+bLi+cW9JM8PDdUvZsvmyZhICzhB478QJLTx3zqz0rl271KxZM2csSU0EEEAAAQQQQAABBBBAAAEnC4SGhupCLu/FXF++UuXKGj7mJbV/4AEnd+Qa5QcN6K+N69dZbGbFihV6oJg4uMbdoAtXFEhNTVW3bt30/fffW22vWfPmmvnZXJXhPU5XvIX0hAACCCCAAAJFKPDqmNH6/tulVjswzioNHjxYAwcOVBDnL4rwTrE0Agi4s8Dbb7+tl156yWwLxnmcpY0bq3qJEu68PZfo3Tj/9OrRoxpWrZrDzzdtS07WwAMHLO7TOOPYpUsXRUREmH4EFiC08+LFi6b3NpYtW2YKoz1z5ozi4+Od5tuodGlT0Ojd5co5bY2CFE7KzNTI2Fj9ZeHMdG51CRgtiDpzEUAAAQQQQKC4CxAw6vxXAAGjzjd2xgr33tZK8RbOsmRnZztjOWoigAACCCCAAAIIIIAAAggggAACCCCAgJsKEDDqpjeOthFAAAFXEBg5cqTeffdds1baBQfr7Tp1bGrx7ePHteT8ebOxffv21Zw5c2yqwaDiIbBq1SqNHz9eW7duddqGjQ+iGE9rbNOmjenn8PDwfK115513atOmTWZzjcPXiyMi5Ovlla+6TPJsga7R0TqckmJxk70qVtSQatW0MTFRww4dsgrxQtWq6lOpklOhnBkwmpSRoe779ulsWlquexherZp6VKzo1H1SHAF7Bd49cUJfWQgY3b17t5o2bWpvOcYjgAACCCCAAAIIIIAAAgi4gMD58+c1duxYffbZZ7LlgxiRLVro1Tcm6qZ69Vyge+e08O03X2vCy2MtFu/Xr5/JigsBBGT6PeP555/XRx99ZJWjVu06+nT+F6ro5Pd0uR8IIIAAAggggIC7CMSdOKFO7e5VlpWHUc6aNUu9e/eWv5MfuukuXvSJAAII2Ctg/P46Y8YMU1Czpat9SIgm1q5tb1nG3yCwISFBLx85opSsLBmnBJ+sVEnPVakibwedGewXE6OoK1dsci9VqpRat25tChtt1KiR6Ufjxo1VLp8hnmlpaYqLi9Px48dNP44ePaqYmBhFR0dr3759Sk9Pt6mv3AbVLVVK/SpXlnEO2Qi9daUrKztb0+LiLD6A2FqfBIy60h2kFwQQQAABBBBwNwECRp1/xwgYdb6xM1b48N2p+uzjnN+HDggIUHJysrwc9HdPZ/RNTQQQQAABBBBAAAEEEEAAAQQQQAABBBAoXAECRgvXm9UQQAABjxIwDgrWrFnT7GC/cahvRZMmCrPhQH/M1at6Yt8+M5cSJUqYnnZufIOLC4F/CmzcuFFG2Oi6deu0bds2ZWRk5BsoLCzMFCR6PVS0QYMG+a71z4nGYVnjMK6la3C1aupNMKJDnD2pyPGUFHWOjra6pU/r19fNZcooPTtbd+3cafrZ0hUREKDPHfQ6ttaMswJGjQPYTx84oF2XL+d6azuGhOh1PszgSS9/j9nL1BMntMhCwGhUVJSaNGniMftkIwgggAACCCCAAAIIIIBAcRQwHh7xzDPP6I8//shz+97e3urctasGjxyloKByeY53pwEn407okX+3V2pqqlnbtWvX1p49e3hP351uKL0WisA777yj0aNHW12rQmioPv38C48OJi4UaBZBAAEEEEAAAY8QGDtyhFZ+v8ziXjIzM2X8fYsLAQQQQCB/Asb7NsbDYf7880+rBb5r3FjGA7S58idgnOb65NQpzT592qxAk4AAvXPTTarg55e/4v8366/kZNP5qoJexoPYrweOGj936dJFxlnKglzGn9UHDx40hY0ar7e//vpLO3bs0KlTp/JVtmbJkupbqZKMs2KOCmfNVyMWJv108aJeP3rU6hm+f04hYNRR6tRBAAEEEEAAgeIoQMCo8+86AaPON3bGCqdPnlSHNnebPSj3119/Vbt27ZyxJDURQAABBBBAAAEEEEAAAQQQQAABBBBAwA0FCBh1w5tGywgggIArCTz66KNaunSpWUu9KlbUkGrVbGr18b17dejaNbOxH330kZ599lmbajCoeApcuXJFRuCoETa6du1a06HUrKwsqxihoaG6++67/xcoai0EtKCaRl9lypSxWKa0j49WNW2qUnzwpaDMHjV/7pkzmnHypMU9Bfj4aF2zZv87KD300CFtSky0uv+fmzYt8GH03HCdFTA6+fhxLT5/Ptf72qxMGX0SHi5fnqrqUa9/T9nMOydO6GsLAaPGhyYaN27sKdtkHwgggAACCCCAAAIIIIBAsRZYuHChRo4cqdMWQgJuhCkbGKhnXxisHr16y9vHx+3djICAHp0fVszevWZ78fX1NT0Mqnnz5m6/TzaAgDMEFi9erJ49eyo9Pd3ye8ABAfrw01m6pWUrZyxPTQQQQAABBBBAwC0E4k6cUKd291o887Fs2TL95z//cYt90CQCCCDgagLXrl3ThAkTNHXqVBnv71i77gsO1lt16rha+27TT0pWll4+ckQbEhKs9hzo46MpN92kW8qWzfe+Bh44oG3Jyfmef+PEypUr691331X37t0dVvPGQmfOnDEFjRrhtsbPy5cvt2utKiVK6MlKlfRQ+fIudWbseGqqzqel5djLMxbCXwkYtet2MxgBBBBAAAEEEMghQMCo818QBIw639hZKwzo/YS2bdmSo3y3bt20aNEiZy1JXQQQQAABBBBAAAEEEEAAAQQQQAABBBBwMwECRt3shtEuAggg4GoCmzZt0p133mnWlhGi+EvTpippQ4iiEShnBMvdeDVp0kRRUVGutmX6cWGBxMREbdiwwRQ4avw4efKk7rrrrv8FihZGwJvRQ4cOHbTlhm/UXmdrHRSkD+rWdWFFWisKgV779mnf1asWl+4QEqI3atf+39e+PX9ekyz8nnl9wOjq1dU1LMxp23BGwOi3Fy5o0rFjufZc0d9fXzVqJOOwPRcCrigw5cQJfWMhYPTvv/9WRESEK7ZMTwgggAACCCCAAAIIIIAAAvkQMB4u9NZbb5lCGVJTU/OsULvOTXrptfFqdfvteY515QHvT35b82bPstjixIkTNXbsWFdun94QKHIB43sXnTp1UrKVEBAjqPet997X/R06FnmvNIAAAggggAACCBSFwOihg7Vq5UqzpSMjI7Vz586iaIk1EUAAAbcXMM7P9e3bV8fyOJNjbPSbiAjVKVnS7fdcFBs4m5amwYcOKfbatTyX95LUu1IlPV+lyv8eNp3npP8bEHXlivrFxNg6PNdxPj4+euGFF/TGG29YfZC6QxayUCQ7O1tLly7V66+/LuOhvbZeYX5+JrvOFSrI34ZzybbWdeS41jt3KjUrK0dJAkYdKUwtBBBAAAEEEChuAgSMOv+OEzDqfGNnrfDzihUaM2xIjvJ+fn46f/68goKCnLUsdRFAAAEEEEAAAQQQQAABBBBAAAEEEEDAjQQIGHWjm0WrCCCAgKsKNG/eXLt27TJrz9aQu8uZmbp/926lZWeb1TCeWH7zzTe76tbpC4EcAnFxcWrXrp32799vUaa8n58pIDHE1xc5BP4nEJ+erva5hClPqlNH9wcH/2/8+fR0dchl/C1ly+rj8HCnCTs6YHTX5ct6+sABZVn4M+D6Jkp7e2tew4Z8kMFpd5XCjhCYcvy4vjl/3qxUdHS0GjVq5IglqIEAAggggAACCCCAAAIIIOBCAkeOHNHw4cO1bNkym7q6p207jXp5nKpVr27TeFcatGP7Nj3Vs4eMD//feLVq1cr0sCUvLyMegQsBBHITMN4nMr6HcObMGYvDjF9Hg0eMVL9nngUSAQQQQAABBBAoVgJHDsfq4fb3W9zz8uXL9eCDDxYrDzaLAAIIFFTgwoULGjZsmBYsWJBnKSNU9MWaNXVzmTJ5jmWAuUDU5csaFhurxIwMu3iaBATonZtuUgU/P5vnZWZnKy41VUdTUnL8OJKSIuMMrq2XEXg5d+5clzjLsmLFCk2YMEF//vmnre2bzl4+UbGiHgsLUykXCxq9ZccOs30QMGrzrWUgAggggAACCCBgJkDAqPNfFASMOt/YWStkZGTo7pa36PIND7h8//33NXToUGctS10EEEAAAQQQQAABBBBAAAEEEEAAAQQQcCMBAkbd6GbRKgIIIOCqAsZB1F69epm1V7VECS1r3Fi2fKz4xcOHtfrSJbMazz//vKZPn+6qW6cvBP4nYDzlsUWLFjpx4oRFlRJGQGKDBqpXqhRqCOQQWHjunN6z8rrx9vLSumbNFODjk2NOj337dODqVYuSxpxfmzZVkJOCbB0ZMHo2LU3d9+1TUi6H7I0/Qz6sV0+3BQbyykHApQUmHz+uxRYCRvfu3auGDRu6dO80hwACCCCAAAIIIIAAAgggkH+BDRs26Nlnn1VMTEyeRfz8/NSr31N6+vnnVapU6TzHu8KApMREPdKhvS5Y+Dtv2bJlZQQmVnfD0FRXsKWH4imQ14PKDJWuPXpq7PgJBPcWz5cIu0YAAQQQQKBYCowY9LxWr/rZbO+RkZHauXNnsTRh0wgggEB+BRISElS/fn2dO3cu1xKlfXz0TOXK6h4WJuOsEZf9Aj/Ex2visWMygj/zcwX6+GjqTTfp5rJl8zM9xxwjePThv//OtU6FChU0efJk9e3b1+Xec/j111/15ptv6rfffrPZItDX1/T6NX6UueFsnc1FHDjwamam7tq1y6wiAaMORKYUAggggAACCBQ7AQJGnX/LCRh1vrEzV3hn4ptaMG9ujiXCw8O1f/9+Zy5LbQQQQAABBBBAAAEEEEAAAQQQQAABBBBwEwECRt3kRtEmAggg4MoCxlPvqlWrprNnz5q12al8eXUJDVWYn5/paevWDqPOOXNGM0+eNJs/ZMgQTZs2zZW3T28IKD09Xa1bt9b27dstahhHsN+rW1d3BgWhhYCZwID9+7Xz8mWLMv8qW1YfhYebfe3jU6c0+/Rpq5qv1qyphypUcIq2owJGU7Oy1DsmRrHXruXa5/NVq6pvpUpO2QtFEXCkwNvHj2uJhbCVffv2qUGDBo5ciloIIIAAAggggAACCCCAAAIuJmC8Rz5z5ky9+uqrSkxMzLO7kPLldfudd5kCBAMCAvIcX5QDBg3or43r11lsYcmSJerSpUtRtsfaCLilgPH7RLt27fTnn39a7X/0uFfUs8+Tbrk/mkYAAQQQQAABBOwRWP7ddxo3eqTFKT/++KM6dOhgTznGIoAAAghI+uGHH0zv2RjvWVm7vmvcWNVLlMArHwJGoOi7J07oGwtnRK6XK1mypAYPHqyvvvrK6gPLjbHNy5TRrPr189FFzilG0Klxpsva9fTTT5vCRcuVK1fgtZxZYOPGjaag0V9++cXmZYwHd3cLDdUTFSvKCB0tqmv04cNae+mS2fIEjBbVHWFdBBBAAAEEEPAEAQJGnX8XCRh1vrEzVzh25Igeur+d2RJbtmzRrbfe6sylqY0AAggggAACCCCAAAIIIIAAAggggAACbiBAwKgb3CRaRAABBNxBwDjU98orr+TaqrekYD8/hfr5/b/AUX9/08/Gv29ITNRvCQlm8z/99FMNGDDAHQjosRgL9OrVSwsWLLAo4OflpQm1aun+kJBiLMTWrQkkZWSo7e7dyrYyYHj16uoRFmb21egrV9QnJsYq7B1BQZpWt65T4B0RMGrsd1RsrNZb+H3/n023Cw7W23XqOGUfFEXA0QJvHT+upRY+PBITE6P6DvgwiKP7pR4CCCCAAAIIIIAAAggggIDjBS5cuKCXX35Zs2fPVlZWVp4L+Pv764577lGHBzvp7nvbqoSLhTos/mqh3nzV8vv+ffr00bx58/LcIwMQQMCyQEpKijp37qyffvrJ4oDHn+ill14bDx8CCCCAAAIIIODRAl/Nn6+335hgcY+tWrXS1q1bPXr/bA4BBBBwpkBeIaONAgL0cXi4Snsbpzq58hK4lJGh7cnJ+iMpSd/nEuRp1KlcubJWrlyp5s2bmx5G9OSTT2rZsmUWl/Dx8tL6yEiVKsB9MPp67sABq1vYsWOHbr755ry26FJfNx70bpxJNl7Htl4lvL3Vv3LlInmQ9bcXLmjSsWMWW33ooYf0/fff27oNxiGAAAIIIIAAAgj8Q4CAUee/HAgYdb6xs1fo3fVR7d65M8cyTz31lOncChcCCCCAAAIIIIAAAggggAACCCCAAAIIFG8BAkaL9/1n9wgggIDDBC5evKgqVaooNTXVYTWNQr///rtuv/12h9akGAKOFDAOsxpPmbd0Bfr46MN69dQ4IMCRS1LLgwS+PX9ek44ft7qjHxo3VhULwRJGQOd9u3crISPD4lwj2NY4fG4cnHb05YiA0U9OndKs06dzbc34IMPs+vXl7+Xl6C1QDwGnCBi/lo1f0zde+/fvV3h4uFPWpCgCCCCAAAIIIIAAAggggIBrCkRHR8v4wMYff/xhc4MBAQG69/771bHTQ7r19tby9vGxea4zBv4dtVv9enS3+J5/7dq1tWfPHhk9cyGAQP4FjCBiI2TCCB258bqnbTt98PEn+S/OTAQQQAABBBBAwIUFkhITNXbkCG1cv85ql6tWrZIRIsGFAAIIIJB/AUJG8293NTNTf12+rG3JydqelKSD167ZVOxf//qXVqxYobAbHij90UcfaeDAgRZrTL3pJt1TrpxN9W8cdCUzU49GR+t8errZ/KpVqyo2NtblHmpkz0Z3796tiRMnasmSJcrOtvYI75wVZ4aHq2XZsvYsU6Cxx1NS9Pi+fUqz8MCpcuXKmd5HrVatWoHWYDICCCCAAAIIIFBcBQgYdf6dJ2DU+cbOXmHZ0iV67cUxOZYxznKcPXuWMx3Oxqc+AggggAACCCCAAAIIIIAAAggggAACLi5AwKiL3yDaQwABBNxJoH///vrss88c2vLly5f5hpZDRSnmaAHj4K9xAPjGq4q/vz4KD1dVC+GQju6Beu4rMOjgQW1NSrK4gdolS2pxRITVzb1+7Jh+uHDB6tcn1amj+4ODHY5T0IDR9QkJGhkbm2tfFfz89FWjRgr29XV4/xREwFkCk44d07cWfk0eOHBA9erVc9ay1EUAAQQQQAABBBBAAAEEEHBhgUWLFmn48OE6nceDVm7cQkj58mrf8QF16PSQmjVvXug7PHI4Vg+3txzk4+vrq23btql5EfRV6BAsiEAhCBjhGN4WHhTVMCJCi5b9UAgdsAQCCCCAAAIIIFC4AlG7dmrYwIG6cP6c1YVbtWqlrVu3Fm5jrIYAAgh4qAAho7bd2LTsbO35R6Do31evKsvGQMvrK/Ts2VNz5syRv7+/xUVHjRqlqVOnmn2tS2ioXqpRw7ZGbxg14ehRLY+PN5trvNewY8cORUZG5quuq02KiYnRpEmT9OWXX8p4YEtuV6ifn5Y2bqzSTngw943rpmdnq+e+fTpsJYDWeKhMx44dXY2TfhBAAAEEEEAAAbcRIGDU+beKgFHnGzt7hbS0NN11Swtdu3Y1x1KffvqpBgwY4OzlqY8AAggggAACCCCAAAIIIIAAAggggAACLixAwKgL3xxaQwABBNxNYN++fWrUqJHD2jaeoB4XF+ewehRCwNEC6enpCg0NVWJiYo7SPl5emt+ggeqXLu3oJannQQJXMzN1z+7dVg+j965USYOrVrW643UJCRqVS1DnfcHBeqtOHYeLFSRgNPbaNfWOiVFqLge9S3h7a279+grn14/D7x0FnSsw8dgxGb8+brwOHjyounXrOndxqiOAAAIIIIAAAgjY6mJEAAAgAElEQVQggAACCLiswNWrV/X2229rypQpSk1NtbvPxk2b6bWJkxTeoIHdc/Mz4fixY+rd9VFdunjR4vQ33nhD48aNy09p5iCAgBUB472j2Bve6w0OCdH6P7ZjhgACCCCAAAIIeIyAEaw+55OPNX3a+8rKzLS6r6CgIK1atUpGyCgXAggggIBjBAgZtex4Li1NP168qO3JydqZnCwjZDQ/lxHm+dZbb2n06NG5Tj937pwqVqxoNibM318/Nmli99KbExM1+NAhi/Nefvllvfnmm3bXdPUJxvsnxnut8+bNU0ZGhtV2Hw0N1Yv5DG21x2DK8eP65vx5i1NeeOEFffjhh/aUYywCCCCAAAIIIIDADQIEjDr/JUHAqPONC2OFN14ZpyWLvsqxVMuWLfXHH38UxvKsgQACCCCAAAIIIIAAAggggAACCCCAAAIuKkDAqIveGNpCAAEE3FWgXbt2WrNmjUPab9++vX7++WeH1KIIAs4QWLRokbp3725WumtoqEYXwgFVZ+yJmoUnsDI+Xq8dPWp1wdn16yuyTBmrX0/JylKbXbuUbuVwuxHUuT4yUn5eXg7dVH4DRpMyMtR93z6dTUvLtZ/3brpJd5Ur59CeKYZAYQi8eeyYllkIGD106JBuuummwmiBNRBAAAEEEEAAAQQQQAABBFxY4OjRoxo5cqSWLl1qd5dGSEHXHj01eMRIBeTyfpHdhW+YYISL9u3eTResfCjeCPjZvHmzjH64EEDAcQJt2rTR+vXrzQr+FXNAPj4+jluISggggAACCCCAQBEJxF+4oDHDhmj71q25dtCiRQt99913ql69ehF1yrIIIICA5wrkFTJq7Pz12rXVISREjj1p5Lqmrxw5op+sPGTH1q7LlCmjr7/+Wh07drRpStOmTbVnzx6zsd82bqwaJUrYVMMYdCUzU4/8/bcuWgjZbNSokXbv3i1fX1+b67nbwBMnTpge6DR9+nSrred19q6ge96UmKihVgJeIyMjTUE+/v7+BV2G+QgggAACCCCAQLEWIGDU+befgFHnGxfGCtF79qhH54fNltq/f7/Cw8MLowXWQAABBBBAAAEEEEAAAQQQQAABBBBAAAEXFCBg1AVvCi0hgAAC7iyQmZmpM2fO6OTJk6YfcXFx//vn6/9u/Ldr167luc3hw4fr3XffzXMcAxAoKoHevXvriy++MFv+0/Bw3Vy2bFG1xbpuIjAiNlYbEhIsdhvg42MKB83rwP4LBw9qS1KS1R2/X7eu7gwKcqhIfgJGM7Kz9eyBA9p1+XKuvQyoXFnPVKni0H4phkBhCbxx7Ji+txAwGhsbqzp16hRWG6yDAAIIIIAAAggggAACCCDg4gLG3xOXLFliChrdvn27Xd2GlC+vYaNf1EOdO9s1z5bBp07Gqddjj1oNFy1XrpyioqII+rEFkzEI2Clg7XsNK9asU3UeZmanJsMRQAABBBBAwNUEjFDRkYMHKeHSpVxbGzZsmCkozJPD0Fzt3tAPAggUPwEjZLRz584yznhau6r4++vRsDA9UqGCynrwQy8SMzJ0f1SUMq082DmvV0eVKlV077336qWXXpIR6GnrNWrUKE2dOtVs+Ojq1dU1LMzWMrIWjmo8GGjHjh0yAi6Lw7Vz507dfPPNFrda2d9fSyIiZDyk29FXfHq6HouOVpKFX0ulS5dWdHS0atWq5ehlqYcAAggggAACCBQ7AQJGnX/LCRh1vnFhrfDogx11cP/+HMsNHjxYH3zwQWG1wDoIIIAAAggggAACCCCAAAIIIIAAAggg4GICBIy62A2hHQQQQKC4CCQkJOQaQmqEkU6ePFl9+/YtLiTs0w0FjMC4I0eO5Og80NdXa5o1yzMY0g23S8sOFEjNytI9u3Yp3coh9Y7ly+t1Gw4Zf3PunKacOGG1s4fKl9erNtSxZ2v5CRgdf/SoVsTH57rMXeXK6b2bbrKnFcYi4FICrx87ph8sBIwePnxYtWvXdqleaQYBBBBAAAEEEEAAAQQQQMA1BI4dO2YKGjUCR7ds2WJzU5E336zXJr6lOnXr2jwnt4FGuOiTj3fT2TNnLA4LDAzUhg0bik0wgUNQKYKAHQIvv/yyJk2aZDbjlTcm6tHHH7ejEkMRQAABBBBAAAHXETDC62ZMe19zPvlY2bmEtwUHB2vRokUyAiO4EEAAAQScL2C8D/X444/nGjJqdGGEMv47JEQ9K1ZUnZIlnd9YIa/wxdmz+iAuzuZVy5cvrzZt2phCRY0f9evXt3nuPweuXr1a9913n9ncO4KCNM3G9/o2JyZq8KFDFtd/8cUX9dZbb+WrN3edNGfOHD311FMW2+9RsaKGV6vm0K1lSXp2/379ZeVB21999ZXp1xgXAggggAACCCCAQMEFCBgtuGFeFQgYzUvIfb7+9ZcLNGn8azkaDgoK0vnz5+Xn5+c+G6FTBBBAAAEEEEAAAQQQQAABBBBAAAEEEHCYAAGjDqOkEAIIIIAAAggUJ4H4+HhVqFDBbMttg4M1uU6d4kTBXvMhsPrSJb14+LDVmW/XqaN2wcF5Vj6fnq4OUVFWxwX5+urXpk3l7eWVZy1bB9gbMJpXCKqxbnjp0ppbv77pwwlcCLirwOtHj+oHC0G6RhB1LQcH/bqrEX0jgAACCCCAAAIIIIAAAghYF4iLi9O3335rChvduHFjnlTePj7q/kQvDRo+QqVLl85zvLUBhIvmm46JCDhM4OOPP9Zzzz1nsd6q3zapUuXKDluLQggggAACCCCAQGEInDl9WqMGv6CoXTtzXe7WW281/T2oMv+/Uxi3hTUQQACB/wnYGjJ6fUJkmTLqFhame8uVk48DzyAV1S3JltRpzx6dSUuz2oLxwJ277rrrf4GiTZs2lZcD9p6amioj4MX4+Z9XKW9vrY+MzNM3KSNDj0ZH62JGhlnvdevWVXR0tPz9/YuKtsjWbdu2rdauXWtxfeM8WkRAgN29dQgJ0SMWzofOPn1aH586ZbFe3759ZQSeciGAAAIIIIAAAgg4RoCAUcc45laFgFHnGxfWCpeTk9Xm1pZKu+HvugsXLlT37t0Lqw3WQQABBBBAAAEEEEAAAQQQQAABBBBAAAEXEiBg1IVuBq0ggAACCCCAgPsILF68WF27djVreHC1aupdsaL7bIROi0Rg7JEj+uXiRYtrG2Ggv0VGqqSNYZvd9u5V7LVrVvfxUXi4/lW2rMP2aU/A6K7Ll/X0gQPKyjaO5lu+gn199VWjRqrAU1Eddo8oVDQCE44e1XILAaNHjx5VzZo1i6YpVkUAAQQQQAABBBBAAAEEEHBLgT///FOvvPKKfv75Z5v67zvgafV+qr9Cype3afz1QWfPnFGvx7rI+NnSZQQpbNiwQZGRkXbVZTACCNgnsHLlSj344IMWJ1WtVl0Lv1umcuXK2VeU0QgggAACCCCAQBEJbFi7RmNHjpDxgXZrlxHQ9uKLL+qNN96Qj49PEXXKsggggEDxFrA3ZNTQCvXzU+fQUHUJDVWIr6/bAm5LStLAgwct9j9hwgS1b99et9xyi9P+jOrQoYPF9/1sOeP10uHD+vXSJbPevb29tWXLFrVs2dJt70tBGj916pQaNmyopKSkgpQxm2ucA32hWjVdf7T331euqF9MjLIsrFKvXj1FRUWpZMmSDu2BYggggAACCCCAQHEWIGDU+XefgFHnGxfmCuNGj9Ty777LseS9996rNWvWFGYbrIUAAggggAACCCCAAAIIIIAAAggggAACLiJAwKiL3AjaQAABBBBAAAH3EhgyZIg+/PBDs6Y/DQ/XzQ4Mc3QvFbq1RSA9O1v37Nql1CxLR42llmXLamZ4uC2lTGOmnzypeVZCIIyvdw0N1egaNWyul9dAWwNGjX32iolRUkaG1ZL+Xl6aXb++GgUE5LUsX0fA5QXGHz2qFRYCRo8dO6YaDvw16PIQNIgAAggggAACCCCAAAIIIOAwAeMhR4MGDdK5c+fyrGmE8tx5Txt17tpVd959j7zzCOkxQkX7PN5Vp0+etFibcNE8yRmAgMME0tLS1LZtW23atMlizfoNGmruoq8VwPuoDjOnEAIIIIAAAgg4XiA1NVUfTn1HC+bNzbV4hQoV9M0336hNmzaOb4KKCCCAAAJ2CaxYsUIjR47U/v377Zrn5+WltsHB6hYWpiZu+HfV0YcPa62FkM4RI0Zo6tSpdlnkZ/C0adM0bNgws6m9K1XS4KpVrZZcn5CgkbGxFr8+evRoTZ48OT/teMycuXPnql+/fg7fz51BQZpcp44ysrP12N69OpuWZraGESpqPDQqIiLC4etTEAEEEEAAAQQQKM4CBIw6/+4TMOp848Jc4a8/t6tv98dzLGk87OnIkSOqWbNmYbbCWggggAACCCCAAAIIIIAAAggggAACCCDgAgIEjLrATaAFBBBAAAEEEHA/AePDLuvXr8/RuLekjc2bq4S38U9cCFgW2JiYqGGHDlnlGVG9urqHhdnMF3X5svrlctC/vJ+fVjVtanO9vAbaEjC6JCJCw2NjdTwlJddyY2rU0GOhoXktydcRcAuB144e1UoLAaPHjx9X9erV3WIPNIkAAggggAACCCCAAAIIIOB6AgkJCRozZoxmzZql7OxsmxqsEBqmhzp3Vpduj6uahb+TXjh/Xk881sVquGhwcLDWrl2ryMhIm9ZjEAIIFFwgOTlZt99+u/7++2+LxSJvvlmzFyyUn59fwRejAgIIIIAAAggg4GCBmL179dLwYToca/374MaSd9xxh5YsWaKKFSs6uAPKIYAAAggURMB4H2jGjBn6/vvvlZmZaVephqVLq2tYmNqHhMh40LCrX4kZGbpv925Zeiz0gQMHVK9ePadvYd++fWrUqJHZOuGlSmmhhf9uDLyYkaFHo6MtPui5bt26io6Olr+/v9N7d/UFjAe4GK9nR18NSpc2nQndffmyxdIff/yxnnnmGUcvSz0EEEAAAQQQQKDYCxAw6vyXQF4Bo7e0bKVbWrVyWCP/uvVWGTXzc30+e5bem/y21anhDRpo8fKV+SntUXMeur+djh05kmNPL730kiZNmuRR+2QzCCCAAAIIIIAAAggggAACCCCAAAIIIJC3AAGjeRsxAgEEEEAAAQQQMBOoWrWqTp06leO/1ylVSt9YOeQLIQLXBV4/elQ/WAghvP71Hxo3VpUSJWwGM2Il2uzapcu5HPCf16CBGgcE2Fwzt4G2BIy+Wbu2xt1wKMFSzVvKltVH4eFy/Y8XOISOIh4uYC1g9MSJE6pWrZqH757tIYAAAggggAACCCCAAAIIOFtg69at6t27tw4ePGjzUl5eXmrRsqU6P9ZV93XoaAoZMMJF+3bvpuPHjlmsY4SLbty4URERETavw0AEEHCMwNmzZ9WyZUsZD6yxdN3V5l598NHH8vbxccyCVEEAAQQQQAABBAookJWZqTmffqKZH0zLNZDO29tbr7zyil599VUZ/8yFAAIIIOCaAnFxcTKCEj/55BNduHDBribL+frq4QoV1C0sTKEu/HCMOadPa+YNZ/6MjRoPG3dGMKU1RONBtYb3jdcvzZopxNfX7L8PPnRImxMTzf678f6f8b6h8X4Cl0znORs2bKikpKRC43jkkUf07bffFtp6LIQAAggggAACCBQnAQJGnX+38woYdXQHA4cM1TODXshXWQJGbWOz5FShQgUZ34vmvVnbDBmFAAIIIIAAAggggAACCCCAAAIIIICApwgQMOopd5J9IIAAAggggEChCaSmpqpkyZJm67ULDtbbdeoUWh8s5H4CWdnZahcVpaSMDIvN1ylZUt/kI7zh1aNH9WMuoaW9K1XS4KpVHQJmS8Doj02a6IuzZ/XVuXN5rjmoalU9WalSnuMYgICrC1j7dWh8IMQIpeZCAAEEEEAAAQQQQAABBBBAoKACaWlpmjRpkt566y0Z/2zPVTYwULe1vkO//PSj1WmEi9ojylgEnCMQGxurVq1aKd7K+70dHuykt9+f5pzFqYoAAggggAACCNghEHfihEYPHazoqKhcZ4WFhWnp0qW644477KjOUAQQQACBohQw3ndavHixZsyYoS1bttjVireXl+4OCjIFjRoPHnaly3iIc6c9e3TGwvtqX331lR5//PFCa3fAgAGaPXu22XoTatXSA+XL5/jvP1+8aPVBzyNHjtQ777xTaH27w0Jz585Vv379CqXVWrVqKSoqSmVd7LVeKJtnEQQQQAABBBBAoBAECBh1PjIBo843LuwVEi5dUtvbb1XGDZ9Z+v777/XQQw8VdjushwACCCCAAAIIIIAAAggggAACCCCAAAJFKEDAaBHiszQCCCCAAAIIuKfAX3/9pRYtWpg136dSJb1AiJx73tRC6npbcrIGHjhgdbX8voZWX7qkFw8ftlq3sr+/ljdp4pBd2howGuznpz4xMTpw9Wqu63pLmteggRoFBDikP4ogUFQCrx45oh8vXjRb/uTJk6pSpUpRtcW6CCCAAAIIIIAAAggggAACHihw8OBBDRw4UKtXr3bY7ggXdRglhRAosMDOnTt155136sqVKxZr9ezzpEaPe6XA61AAAQQQQAABBBDIr8DSrxdpysQ3lXLtWq4lOnTooPnz56tChQr5XYp5CCCAAAJFLGD8HXX69OlauHChUlJS7OrGeNBy17AwU2BmKW/jhFDRXpsSEzX00CGzJsqXL68zZ87I19fX6Q0eOXLEZDlu3DiLa/07JERv1q5t+lpSZqa+OntWs06ftji2bt26io6Olr+/v9P7Lk4LGP/v0r9/f6Wnp+e6beP1sn37dkVGRhYnHvaKAAIIIIAAAggUqgABo87nJmDU+cZFscKowS+YPXy2U6dO+uGHH4qiHdZEAAEEEEAAAQQQQAABBBBAAAEEEEAAgSISIGC0iOBZFgEEEEAAAQTcV2DRokXq3r272QZerllTj/DBGPe9sYXQ+eTjx7X4/HmrK31Wv76alSljdycpWVm6a9cuZWVnW537daNGuqlUKbtr3zjB1oDRMH9/nUpLU9foaBn95XaF+fnp64gIlfXxKXB/FECgqAReOXJEP1kIGD116pQqV65cVG2xLgIIIIAAAggggAACCCCAgAcLGIEExgfe586dq2PHjuV7p4SL5puOiQg4TWDt2rVq3769MjIyLK4xdPQY9R3wtNPWpzACCCCAAAIIIGBJ4GJ8vMaNHqnff/stV6CAgAC9++67euaZZ4BEAAEEEPAQgYsXL2rOnDmmsFF734cK8PHRQ+XL6/GwMFUtUaLIRIYdOqSNiYlm648aNUpTpkxxWl/nzp3TN998YwoW3bJlS+5/hvr46O06dbQ8Pl7rLl1SupWzYF5eXtq6datatmzptL6Lc+FNmzbpwQcfVKKF18t1l6lTp2rEiBHFmYm9I4AAAggggAACThcgYNTpxCJg1PnGRbHClk0b9WzfJ3Ms7e3trbi4OD7XUBQ3hDURQAABBBBAAAEEEEAAAQQQQAABBBAoIgECRosInmURQAABBBBAwH0FJkyYoPHjx5tt4KPwcP2rbFn33RidO1XAiP78d1SU4tPTLa5TztdXvzZrJq98dvHcgQPanpxsdfYzVapogANCDu0JGDWa+eXiRY09ciTPXd0eGKgP69XLcxwDEHBVgXFHjuhnCwGjp0+fVqVKlVy1bfpCAAEEEEAAAQQQQAABBBDwEAHjQ++ff/65jIcjXb582eZdES5qMxUDESh0gcWLF6tbt27KthIm8vrkKfpP5y6F3hcLIoAAAggggEDxFNiwdo1eHTNaCQkJuQK0atXK9PeSWrVqFU8odo0AAgh4uEBWVpZ++uknzZgxQz///LPVv7NaYjDORN0WGKiuYWFqHRSU7zNS+SE+k5amB/fssTjVCEytUaNGfspanZOcnKzvvvvOFCq6evVqZWZmOrT+8OHDTWHeXM4TOHDggDp06KDDhw+bLdKxY0etXLnSeYtTGQEEEEAAAQQQQMAkQMCo818IBIw637goVjC+v9yhzd06ffJkjuUnTpyosWPHFkVLrIkAAggggAACCCCAAAIIIIAAAggggAACRSBAwGgRoLMkAggggAACCLi3gPGBmG3btpltYnmTJqrs7+/em6N7pwlEXb6sfvv3W63/QPnymlCAD1ktPHdO7504YbV+eKlSWtioUYH3Z2/AqLHgG8eO6fsLF/Jce3DVqupNEGOeTgxwTYGXjxzRKgsBo2fOnFHFihVds2m6QgABBBBAAAEEEEAAAQQQ8DiBa9eu6fvvvzeFjf7yyy8yQh+sXYSLetztZ0MeKGAEtgwaNMjizry9vfXj2vWqXLWqB+6cLSGAAAIIIICAqwhcuXJF/313qr76Yn6uLfn7++uNN97QyJEjZfx/ChcCCCCAgOcLxMbGaubMmZo9e7aSkpLs2nDVEiXUNTRUD1eooAAfH7vm2jM46soVrYyP19Lz5y1Ou/fee7VmzRp7Slodm5aWph9//NEUKrp8+XKlpKQ4pO6NRerWrauoqCiVKlXKKfUp+v8LXLp0SQ899JCMhztdv4yHDO/bt0/lypWDCgEEEEAAAQQQQMDJAgSMOhlYEgGjzjcuqhU+nTFdM6a9n2P5mjVr6siRI/LyMh4BwoUAAggggAACCCCAAAIIIIAAAggggAACni5AwKin32H2hwACCCCAAAIOF4iIiNDevXtz1DU+HrOtRQuHr0VBzxGYFhenBWfPWt3Q5Dp11DY4ON8bPpWaqof+/jvX+Y4Iwc1PwGhaVpYe37tXx1NTc+3Px8tLc+vXV6OAgHw7MBGBohIYe+SIfrEQMHr27FmFhYUVVVusiwACCCCAAAIIIIAAAgggUIwFTp8+rQULFphCHg4cOJBDgnDRYvzCYOtuJzBu3DhNnDjRYt9T/ztd9/27g9vtiYYRQAABBBBAwD0ENq5fp/Fjx+rC+XO5NmycoVi6dKnq16/vHhujSwQQQAABhwpcvXrVFKr54Ycfas+ePXbVLuntrY4hIXq8YkXVKVnSrrnWBp9KS9NP8fH6Pj5exnmq3K6vv/5aXbt2LdC6hw4d0uTJk7V48WIlJiYWqFZek40QmK1bt6ply5Z5DeXrDhJIT09X//79NX/+fFOI+oYNG3THHXc4qDplEEAAAQQQQAABBHITIGDU+a+PvAJGn3iyr0a9PM75jdiwwuezZ+m9yW9bHRneoIEWL19pQ6XiMcR4T/e+O1qbPZTWeMiG8bANLgQQQAABBBBAAAEEEEAAAQQQQAABBBDwfAECRj3/HrNDBBBAAAEEEHCgQFZWlvz8/My+yVqjZEl9GxHhwJUo5WkCnfbs0em0NIvb8vby0m+RkTIOzRfk6hIdrWMpKVZLDKlWTb0qVizIEspPwKix4OFr1/RETIyMsNHcrjA/P30dEaGyPj4F6pPJCBS2wNjDh/XLpUtmy547d06hoaGF3Q7rIYAAAggggAACCCCAAAIIIJBDYMeOHaYPwRuBo9nZ2dq4caOMECAuBBBwD4HAwEAlJyebNdv/uYF6YfgI99gEXSKAAAIIIICA2wgYHz5/+/XX9evPP+Xas4+Pj8aMGaPx48ebzlFwIYAAAggg8Pvvv2v69Omm4GkjmNGe6+ayZdUtNFRtypWTcZbKnutKZqbWXLqkFRcvamdysrJtmFy+fHmdOXNGvr6+Noy2PiQ1NVWdOnXSr7/+WqA6uU2uWLGievfuraeeeopAb6cp51747bffVlpaml599dUi6oBlEUAAAQQQQACB4idgBOzfeH0873Pd1prAd0e9GggYdZSka9YZNKC/jIdI/fPq3r276SEhXAgggAACCCCAAAIIIIAAAggggAACCCDg+QIEjHr+PWaHCCCAAAIIIOBAgd27dysyMtKs4n3BwXqrTh0HrkQpTxI4cPWqeuzbZ3VLrQIDNaNevQJv+YO4OH1x9qzVOk3LlNGc+vULtE5+A0aNRW2Za4y7PTBQHzrAo0AbZTICdgq8dPiwfrUQMHr+/HlVqFDBzmoMRwABBBBAAAEEEEAAAQQQQMA5AhkZGTL+rlq5cmXnLEBVBBBwisDRo0dVu3Zts9qt77pLMz+b65Q1KYoAAggggAACxU/AeBjB0q+/1vtT3tZlC+Hm/xSpVauWlixZohYtWhQ/KHaMAAIIIJCnwNmzZ/Xpp59q5syZphBPey7j4cRdQkNNP8rlEv6ZlZ2trUlJplDR9QkJeT70+MYeRo8ercmTJ9vTmtWxRpjqAw884NCQUSP4tGPHjurXr58efPBBGcHeXAgggAACCCCAAAIIFBeB+Ph4hYaGmh6e+c9r8fKVCm/QoLgwOH2fBIw6nbhIF1i3erWGPvdMjh6MB0UZZ0aCgoKKtDcWRwABBBBAAAEEEEAAAQQQQAABBBBAAAHnCxAw6nxjVkAAAQQQQAABDxKYP3+++vTpY7aj56tWVd9KlTxop2zFkQIfnTqlz06ftlpyVPXq6hYWVuAl/0pO1tMHDlitYzzD96emTVXBzy/fa9kSEvpjkyYK8/e3uMao2FitS0jIc/3B1aqpd8WKeY5jAAKuIvDi4cNaTcCoq9wO+kAAAQQQQAABBBBAAAEEEEAAAQQ8TiA4OFgJN7y3WjYwUJt27PS4vbIhBBBAAAEEECh8gdSUFA159hlt+X1Trot7eXlpwIABmjZtmkqVKlX4jbIiAggggIBbCRgPu1m2bJmmT5+uDRs22NW7n5eX7gsJUbfQUEUEBPxv7oFr17QyPt70IyEjw66axmBvb2+1adNGn332mWrWrGn3fGsTjJDRRx55RCtXrixQzfr165tCRZ988kmFOeA8WYGaYTICCCCAAAIIIIAAAkUkYPz/ev/+/XOsXiE0TGs2bymijjxzWQJGPfO+Xt9VVlaW2tzaUgk3fMbBeG93yJAhnr15docAAggggAACCCCAAAIIIIAAAggggAACImCUFwECCCCAAAIIIGCHwPDhw/X++++bzcGov7QAACAASURBVPigbl215gmOdkgWr6Fdo6N1OCXF6qbH16qlylYCOe2RypQ06OBBZd3wpN5/1nixRg09GhpqT9kcYwsaMHo1M1OP792rU2lpufbg4+WlufXrq9E/PiCQ76aZiEAhCIw5fFhrLASMXrhwQeXLly+EDlgCAQQQQAABBBBAAAEEEEAAAQQQQMCTBe677z6tXr3abIurf9+s0DAe1uTJ9569IYAAAggg4GyBK5cv69m+TypqV+7B5Y0aNdLcuXPVsmVLZ7dEfQQQQAABDxSIjo7WjBkzZDzg+8qVK3bt0HjQcTkfH13NylJcaqpdc68Pbty4sXr16qXevXurkpMeJG4Eqnbt2lXfffedXT2WKVPGNM8IFm3durVdcxmMAAIIIIAAAggggIAnCnTq1EkrVqzIsbUevftozCuveuJ2i2xPBIwWGX2hLfzhu1P12ccf5VgvPDxc+/fvL7QeWAgBBBBAAAEEEEAAAQQQQAABBBBAAAEEikaAgNGicWdVBBBAAAEEEHBTgbZt22rt2rVm3f/UtKlC/fzcdFe07UyB4ykp6hwd7cwl7KrdMjBQM+vVs2vOPwcXNGDUqHXg6lX1iYlRei5BqMa4MD8/fR0RobI+Pvnul4kIFJbA6MOHtdZCwGh8fLxCQkIKqw3WQQABBBBAAAEEEEAAAQQQQAABBBDwUIExY8ZoypQpZrv776ezdFebez1012wLAQQQQAABBJwtkJCQoAG9eupATIzVpQICAjRhwgQNHTpUPnzv1tm3hPoIIICAxwskJSXp888/13//+18dPHjQqfs1gkR79OhhChaNjIx06lrXi2dmZuqxxx6zKWTUCBM1QkUff/xxlS5dulD6YxEEEEAAAQQQQAABBFxd4OrVqwoODlZaWlqOVmd/8aX+deutrt6+W/VHwKhb3a58NXv65El1aHO3sm/47M7WrVvVqlWrfNVkEgIIIIAAAggggAACCCCAAAIIIIAAAgi4hwABo+5xn+gSAQQQQAABBFxEwDioYHzA5p+XEX64rpAOILsIA23YITDnzBnNPHnSjhnOHert5aV1zZopIJ8f/HJEwKixw4Vnz+q9uLg8N3t7YKA+LEAgap4LMAABBwmMjo3V2hv+fDBKX7x40XTIjQsBBBBAAAEEEEAAAQQQQAABBBBAAIGCCCxatEjdu3c3KzFwyFA9M+iFgpRmLgIIIIAAAggUU4Hz586qX88eOn70qFWBRx55RNOnT1eVKlWKqRLbRgABBBBwloARbrJmzRrTnzPLly9XVlaWQ5YygrEffvhhU6jofffdJ29vb4fUtaeIETL6xBNPyPi7/I1XxYoV1adPHw0YMEB169a1pyxjEUAAAQQQQAABBBAoFgLffvutunTpkmOvAWXKaNOff8k7n5+BKBZw+dgkAaP5QHPDKQN6P6FtW7bk6Lx///6aNWuWG+6GlhFAAAEEEEAAAQQQQAABBBBAAAEEEEDAVgECRm2VYhwCCCCAAAIIFHuBuLg4Va9e3cyhZWCgZhKAWOxfH9YAeu3bp31Xr7qUz4RatfRA+fL56slRAaPG4kMOHdLviYl59jG0WjU9UbFinuMYgEBRCoyKjdU6CwGjly5dUrly5YqyNdZGAAEEEEAAAQQQQAABBBBAAAEEEPAAgf3796tBgwZmO7n3vvv0/syPPWCHbAEBBBBAAAEEClPgZNwJ9evRXWdOn7a6rBHmYASMciGAAAIIIOBsgePHj+vjjz/WJ598YnqQq72XESLatm1bU6ho586dZYSMFvVlBKg++eSTmj9/vnx9ffXAAw+oX79+pp99CEUq6tvD+ggggAACCCCAAAIuLGAE8hv/H/3Pq9Mjj+jNKVNduGv3bI2AUfe8b/Z2/fOKFRozbEiOacbfm8+ePesSf3+2dz+MRwABBBBAAAEEEEAAAQQQQAABBBBAAAHbBAgYtc2JUQgggAACCCCAgFasWKFOnTqZSfSqWFFDqlVDCAEzgfj0dLWPinI5mbvLldO7N92Ur74cGTCanJmpR6OjZTjldvl4eWlu/fpq5AKH//OFxqRiITAyNlbrLQSMJiQkKCgoqFgYsEkEEEAAAQQQQAABBBBAAAEEEEAAAecKGB/0unrDA60qV6minzdsdO7CVEcAAQQQQAABjxI4fOiQnnqihy7Gx1vcV2BgoFatWqVbb73Vo/bNZhBAAAEEXF8gNTVV33zzjaZPn65t27bl2XDTpk1NoaJPPPGEKlWqlOf4wh5ghIwuWLBA7du3V1hYWGEvz3oIIIAAAggggAACCLidQGZmpkJCQpSUlJSj9/dnfKR777/f7fbj6g0TMOrqd8gx/WVkZOjulrfocnJyjoKzZ8/WU0895ZhFqIIAAggggAACCCCAAAIIIIAAAggggAACLidAwKjL3RIaQgABBBBAAAFXFZg4caLGjRtn1t7rtWurY0iIq7ZNX0UosPDsWb0XF1eEHVhe2s/LS+sjI1XC29vu3hwZMGosvuvyZT29f7+y8ugkzM9PX0dEqKyPj909MwGBwhAYERurDRYCRhMTE2V8CJMLAQQQQAABBBBAAAEEEEAAAQQQQACBggq0bt1amzdvNiuzacdOleU9qILyMh8BBBBAAIFiIbD377/1dJ9eSr4hpOH65suXL6+1a9fKCGzjQgABBBBAoCgF/vzzT82YMUNfffWVjODR61eVKlXUvXt3UwhKw4YNi7JF1kYAAQQQQAABBBBAAAEHC6xfv15t2rTJUdXPz0+//7VLJUqWdPBqlCNgtPi8Bt6Z+KYWzJubY8PGA6a2bNlSfBDYKQIIIIAAAggggAACCCCAAAIIIIAAAsVMgIDRYnbD2S4CCCCAAAII5F/gscf+P/buBLqme/3/+CejxJAEQYSIIYoY0/a6LVeraLXVGmqqeWhrnimqRSctRY1t0faa1RBUdUANpYRqa5aIoIRSYh5CkOS/dn733n9PTpJzItMZ3nutrmjO9/sMr32yWNlnP7u1wsPDzQIsCw1VBW/vBw/MTocVeDU6OmWApi0eE8qXV8PChTNdWnYPGDUK+OLcOc06e9ZiLXV8fDS9YkWL61iAQF4IDDl+XNvSGDBqPEG7UKFCeVESORFAAAEEEEAAAQQQQAABBBBAAAEEHEygX79+KcNVUh+z5y/QY3XqOli3tIMAAggggAAC2S2w57df1ad7d92+HZ9maGNgmzHEoSLXZLObnngIIIAAAlkQuHTpkr788ktFRUWlDBZt1KiRXB/gocpZKIGtCCCAAAIIIIAAAgggkEsCgwYN0rRp00yy1W/YSNNmzc6lCpwrDQNGned8n/rjDzV9ppFZw+vWrVPjxo2dB4JOEUAAAQQQQAABBBBAAAEEEEAAAQQQcCIBBow60cmmVQQQQAABBBDImsBDDz2kmJgYkyAeLi7a8fDDcs1aaHY7oMD1+/fVcP9+JafTW1EPD7X098+xzpfHxenq/fvpxn+2SBG9X65cpvPnxIBRw+g1K4exDi5dWh1KlMh03WxAIKcFhhw7pm3XrpmluXHjhgoWLJjT6YmPAAIIIIAAAggggAACCCCAAAIIIOAEAsZAlVdffdWs00HDR6jbaz2cQIAWEUAAAQQQQOBBBbZv3arBfXrp7t27aYYoV65cynDRMmXKPGgK9iGAAAIIIIAAAggggAACCCCAAAIIIJAlAeN3VCdPnjSJ8c74CWreslWW4rI5bQEGjDrXO6Nzm1bav3evWdOnT59W6dKlnQuDbhFAAAEEEEAAAQQQQAABBBBAAAEEEHACAQaMOsFJpkUEEEAAAQQQyLpAfHy8ChQoYBaocv78WlSlStYTEMHhBFbFxemD2Nh0+2pdrJhG5ODNWe+dOqU1Fy+mm7+Am5s21qwpY0huZo6cGDBq5L90757aRkZmOBTVWOfm4qK5lSopNI2fx8z0wVoEsltg8LFj+jmNAaM3b95M8++P7M5PPAQQQAABBBBAAAEEEEAAAQQQQAABxxfYs2ePHnnkEbNGGzdpoo+mTnd8ADpEAAEEEEAAgQcS2PDD9xo5eJASExPT3B8aGqotW7aoePHiDxSfTQgggAACCCCAAAIIIIAAAggggAACCGRVYP/+/apVq5ZJGBcXF/20+zf5+fllNTz70xBgwKhzvS2+XhmusSNHmDUdHBys7du3M2TUud4OdIsAAggggAACCCCAAAIIIIAAAggg4AQCDBh1gpNMiwgggAACCCCQdYGdO3eqTp06ZoGa+vtrTHBw1hMQweEE+sbE6Jfr19Pta1pIiOr6+uZY31uvXtXQ48czjD89JER1MllDTg0YNQrdfeOG+h49qmQLKsU9PLSsalUVcnPLMT8CI5BZgUHHjml7GgNGb926pfz582c2HOsRQAABBBBAAAEEEEAAAQQQQAABBBAwE7h37568vLyUlJRk8lpwuXL6ZsNGxBBAAAEEEEAAATOBr8NX6O1Rbyg5Oe2rsDVq1NDWrVsZ0sB7BwEEEEAAAQQQQAABBBBAAAEEEEAgTwXeffddjR071qSGR/5RW/9e8lWe1uXIyRkw6shn17y3u3fvqmGdx3Q9jXsejCGju3btUkBAgHOh0C0CCCCAAAIIIIAAAggggAACCCCAAAIOLMCAUQc+ubSGAAIIIICANQLGBcILFy7wpEELWLNmzVLv3r3NVr0eFKS2xYtbQ80aJxKIT0xU/f37lZTOTVoeLi7aFhYm42tOHXeSkvTUvn26l04NRt7m/v56K5MDcnNywKhR04w//9T8v/6yyFLHx0fTK1a0uI4FCOSWwMBjx7QjjQ/bxMfHy9vbO7fKIA8CCCCAAAIIIIAAAggggAACCCCAgIMLhIWFad++fWZd/nLgkLz4PZSDn33aQwABBBBAIHMCi+bN1cRx76e76bHHHtP69evl4+OTucCsRgABBBBAAAEEEEAAAQQQQAABBBBAIJsFHn74Ye3du9ck6rBRb6pTt+7ZnIlw/xVgwKjzvReiDh/Wq5066OaNG2bNh4SE6Oeff2bIqPO9LegYAQQQQAABBBBAAAEEEEAAAQQQQMBBBRgw6qAnlrYQQAABBBCwJHDlyhV99tlnmjp1qi5fvqymTZtq4MCBevLJJy1tdcrXe/XqpdmzZ5v1PqdSJT1csKBTmtB0+gLfXbqksSdPprugnq+vpoSE5DhhegMP/5vY191dG2vWVGbGnOb0gNHE5GR1j47W4Vu3LPoMKV1a7UuUsLiOBQjkhsCAY8cUkcaA0du3b8vLyys3SiAHAggggAACCCCAAAIIIIAAAggggIATCHTv3l1z584163TuV0v18KP/cAIBWkQAAQQQQAABawQ+mz5Ns2ZMT3dpw4YNtXbtWh6UZw0maxBAAAEEEEAAAQQQQAABBBBAAAEEclTg3LlzCgwMNMvxw09bFViqdI7mdubgDBh1zrPPkFHnPO90jQACCCCAAAIIIIAAAggggAACCCDgfAIMGHW+c07HCCCAAAJOLnDq1KmUoaJz5sxRfHy8mUatWrVSBo22b99enp6eTq71/9t//PHHtWvXLjOP7WFh8nJ1xQkBE4Ehx49r29Wr6aq8UaaMWhYrluNqK+Pi9GFsbIZ5MjskN6cHjBrFXrh7V60iIxWfmJhh7W4uLppbqZJCCxTIcUsSIGBJYEBMjCKuXzdbdufOHeXLl8/Sdl5HAAEEEEAAAQQQQAABBBBAAAEEEEDAKoEZM2ZowIABZmtHjB6j9p27WBWDRQgggAACCCDg2ALjxo7R8iWL022yWbNmWrFihTw8PBwbgu4QQAABBBBAAAEEEEAAAQQQQAABBOxCIK3rXw9VrqwVa7+zi/rttUgGjNrrmct63caQ0e7tX07zvsKQkBBFRESoWC7c85T1ToiAAAIIIIAAAggggAACCCCAAAIIIIAAAukJMGCU9wYCCCCAAAJOIrB3715NmjRJy5YtU6KFoX0GSfHixdWzZ0/169cv5c/OfhQoUMDswmlgvnz6plo1Z6eh/1QCCUlJqr9vn+4lJ6dr832NGiqeCzdrxd27p+cOHMjwHLUrXlxDg4KsPo+5MWDUKGbL1at6/fhxi3UZjsuqVlUhNzeLa1mAQE4K9I+J0c40BowmJCQwsDsn4YmNAAIIIIAAAggggAACCCCAAAIIOJnA9u3bVa9ePbOum770kt6bMNHJNGgXAQQQQAABBP4ukJycrLdHvaGvw1ekC9OhQwctWLBArjxIlTcPAggggAACCCCAAAIIIIAAAggggICNCDRq1EibNm0yqaZnv/7qM3CQjVTomGUwYNQxz6u1XR3cv089OndKc8ho5cqVtW3bNoaMWovJOgQQQAABBBBAAAEEEEAAAQQQQAABBGxQgAGjNnhSKAkBBBBAAIHsFNiwYYMmTpyojRs3PlBYDw8PtW3bVsOHD1f16tUfKEZ2bLp//74WL16sJk2ayN/fPztCWh3j6NGjqlSpktn6+n5+mlShgtVxWOgcAhuvXNHIEyfSbTbE21tLQ0NzDaNDVJSi4+PTzVfUw0Pra9Swup7cGjBqFPRRbKyWx8VZrK2Oj4+mV6xocR0LEMhJgX4xMdqVxoDRu3fvyvi7lAMBBBBAAAEEEEAAAQQQQAABBBBAAIHsEIiPj5fxULTUR8VKlRT+7ffZkYIYCCCAAAIIIGCHAsaDZkcOHqQNP6T/74HevXvrk08+kYuLix12SMkIIIAAAggggAACCCCAAAIIIIAAAo4ocP36dRUpUkTG77f+fixbs1aVc/G+C0e0tdQTA0YtCTn+6wwZdfxzTIcIIIAAAggggAACCCCAAAIIIIAAAs4rwIBR5z33dI4AAggg4MACxjDOpUuX6sMPP1RkZGS2dVq3bl0NHDhQL730ktzc3LItrqVAf/75p1q0aKFff/1Vnp6eatmypXr16qUnnnjC0tZsed2wbNeunVmsHoGB6lGyZLbkIIjjCIw6cUIbrlxJt6FuAQHqW6pUrjU8++xZfX7uXIb5FlSpotD8+a2qKTcHjN5LTlaHyEiduHPHYm1Dg4LUrnhxi+tYgEBOCfSNidEvaQwYvXfvntzd3XMqLXERQAABBBBAAAEEEEAAAQQQQAABBJxQ4KGHHlJMTIxJ566urvr1cBS/i3LC9wMtI4AAAgggYDzwbnCfXtq+dWu6GIMGDdKUKVPAQgABBBBAAAEEEEAAAQQQQAABBBBAwKYEFi9erI4dO5rU5F+suDZF7LSpOh2xGEcaMFrU31+t27XP0dMUULKkWrRuk6M58iK4pSGjO3bsSBkCzIEAAggggAACCCCAAAIIIIAAAggggAAC9iXAgFH7Ol9UiwACCCCAQIYCN27c0Oeff67Jkyfr7NmzOaYVFBSkvn37qmfPnvLz88uxPEbgjRs3qm3btrp8+bJZntDQ0JRBo126dJGPj0+O1LF+/Xo9++yzacaeXKGCnszh/nOkKYLmmIAxELP+vn1KSEpKN8eXlSqpZsGCOVZD6sCR8fHqHBWVYb7uAQHqY+XQ09wcMGoUHZuQoPaRkbqTgamxzt3FRcag1Ie8vXPNlkQI/F2gT0yMdqcxYNQY+p2bQ7k5KwgggAACCCCAAAIIIIAAAggggAACji/w8ssva9myZWaNTp75iRo1TvuahuOr0CECCCCAAALOKXD7drz6dO+uPb/9mi7AuHHjNGrUKOcEomsEEEAAAQQQQAABBBBAAAEEEEAAAZsWaN26tcLDw01qbN+5i0aMHmPTdTtCcY40YDQ3zkeDp5/WlE9n5UaqXM+R0ZDR6tWr66effmLIaK6fFRIigAACCCCAAAIIIIAAAggggAACCCCQNQEGjGbNj90IIIAAAgjYhIAxTHT69On69NNPZQwZtfYIzJdPnUuUSBl2uCIuTt9evKi7ycnWbpeXl5fGjBmjN954w+o91i5MSkrS2LFjZdzokmyhpvz586tdu3bq16+fatWqZW2KDNcdOnQoJd7WrVvTXfdN9eoK9PTMlnwEcQyBn69d0+Bjx9JtpqCbm7bUqiWXXG630f79unr/frpZg728tLJqVauqyu0Bo0ZRGy5f1qg//rBYn/HzuDQ0VPnd3CyuZQEC2S3Q5+hR7U7j7+DExES5urpmdzriIYAAAggggAACCCCAAAIIIIAAAgg4scCECRM0cuRIM4HmLVvpnfETnFiG1hFAAAEEEHAugRvXr6tHl06KPHQozcZdXFz0ySefqHfv3s4FQ7cIIIAAAggggAACCCCAAAIIIIAAAnYhcPfuXRUuXFjx8fEm9X6xcLH+8dhjdtGDPRfJgNHMnT1HH3xrDBl9tVNH3bl92wyGIaOZe6+wGgEEEEAAAQQQQAABBBBAAAEEEEAAAVsQYMCoLZwFakAAAQQQQCALAvfu3VNQUJDOnz9vdZQQb291DQjQM0WK6O8jz4wBhOFxcVp24YKuZDCM8O+JHnroIUVHR1ud25qFcXFxMp5CmtFwz/Ti/OMf/9Do0aP14osvWpPKbM2ZM2dS9s+fPz/DwaZerq7aHhb2QDnY5LgC7548qW8uXUq3weeKFNF75crlOsAHp05p1cWLGeZdUbWqynl5WawtLwaMGkW9ffKkvs3A9r+FP+nnp8kVKljsgwUIZLdA76NH9WsaA0aNgdnGzZscCCCAAAIIIIAAAggggAACCCCAAAIIZJfAnj179Mgjj5iF8/T01MaInfL19cuuVMRBAAEEEEAAARsVuHzpkl7p2F4n0nkApvEAvAULFqhDhw422gFlIYAAAggggAACCCCAAAIIIIAAAgg4u8D333+vJk2amDAUKFhQ23/bI1c3N2fnyfH+GTCaOeJhb4xSp+6vZG6Tna3e+9tv6tW9a7pDRn/++Wf5+vraWVeUiwACCCCAAAIIIIAAAggggAACCCCAgHMKMGDUOc87XSOAAAIIOJDAxx9/rKFDh1rVUc2CBVMGi9azcDHvbnKy1l26pPnnz+vUnTsZxnZzc9N9K4eRWlNkRESEXnrppUwNTE0rbpcuXTRjxgwVKlTImrS6ceOGxo8fL8PzjoWejYD/8vXV1JAQq2KzyDkEkpKTVX//fsUnJqbb8Lhy5dS4SJFcB/n52jUNTufGsv8W0ycwUN1LlrRYW14NGL2TlKT2kZGKTUiwWOOwoCC9XLy4xXUsQCA7BXodParf0hgwmpycnJ1piIUAAggggAACCCCAAAIIIIAAAggggECKwOOPP65du3aZafQdPEQ9+vRFCQEEEEAAAQQcWODc2bN6pUN7/XnmdJpdenh4aMWKFWrWrJkDK9AaAggggAACCCCAAAIIIIAAAggggIC9C/Ts2VNz5swxaePFFi30/keT7L01u6ifAaOZO02TZszU088+l7lNdrg6oyGjYWFh2rJlC0NG7fC8UjICCCCAAAIIIIAAAggggAACCCCAgPMJMGDU+c45HSOAAAIIOJDArVu3FBwcrEuXLmXYVV1fX3ULCFCtggUz3f3O69e16Px5/XL9erp7Y2NjFRQUlOnYf99gDGCbOHGiRo0apcQMBjRmJklgYKAWL16s+vXrp7vNGI5qfCBhzJgxFh2NIIXc3PRaYKDaFismNxeXzJTDWgcX2H3jhvocPZpul8a7ZUutWiqYB0/SvZecrCf27pXxNb2jSv78WlilisWzlFcDRo3CTty+rY5HjuhuUlKGdbq7uGhBlSp6yNvbYj8sQCC7BHoeParfGTCaXZzEQQABBBBAAAEEEEAAAQQQQAABBBCwILB06VK1a9fObFVRf3/9uD1CxgPiOBBAAAEEEEDA8QRiT55U9w7tFXfhfJrNeXt7a+3atWrYsKHjNU9HCCCAAAIIIIAAAggggAACCCCAAAIOI2DcQ1SsWDGz+3imfPKZGjzzjMP0acuNMGA0c2dn8cpVqlajZuY22elqS0NGt23bpoIPcI+inXJQNgIIIIAAAggggAACCCCAAAIIIIAAAnYpwIBRuzxtFI0AAggggMD/CYwbN05vvfVWmhyuLi56unDhlMGiIdkwZO/47dtqGxmZZq6tW7fqiSeeeODTcu3atZSbYH/44YcMYxgDEF8rWVLbrl3TD5cvK8HCkMG/BxsxYoS8vLxM4kdEROjHH3+0qm7Ds5W/v3oFBsrH3d2qPSxyLoEJsbFaEReXbtPGgN8vKlXKM5Qhx46l/OxkdKyrUUP+Hh4ZrsnLAaNGYeFxcRofG2vRMdDTU0tDQ5Wfm+gtWrEgewR6HD2qPakGjLq4uCgpE39XZU8lREEAAQQQQAABBBBAAAEEEEAAAQQQcAYB4wFqpUuX1vnz5sPFPvx4ip5/sakzMNAjAggggAACTiVw9MgRvdapg65evZpm3wUKFNDGjRv12GOPOZULzSKAAAIIIIAAAggggAACCCCAAAII2J+Aca3L09NTxqDRvx9bf/1dfn5+9teQHVbMgNHMnbTNO3+R8bBHZzkyGjJap04dbd++Xcb9EhwIIIAAAggggAACCCCAAAIIIIAAAgggYJsCDBi1zfNCVQgggAACCFgUMIZyBgcHy/ia1vFNtWoKzJfPYpzMLPjqwgVNPn3abMvcuXPVtWvXzIT639q9e/eqefPmirUwMLBjiRLqX6qU3P5z8fFWYqK+v3xZSy9c0Kk7dx4ot7WbahcqpOFlyqhsqgGl1u5nnXMIvPXHH7pw7166zb5QtKiaFi2aZxibr1zR0gwGoBqFGT9nT/j6Zljj9mvXtCCNG9b/vmlC+fIqnIODeI1hrset+Lmv7+en9sWL55k5iZ1LoEd0tPbcvGnStKurqxITE50Lgm4RQAABBBBAAAEEEEAAAQQQQAABBHJN4IMPPtCbb75plq9SlVAt/2ZtrtVBIgQQQAABBBDIeYED+/aqV7euupXqetR/MxtDF4zhoo888kjOF0MGBBBAAAEEEEAAAQQQQAABBBBAAAEEskEgKChIZ86cMYm0et16la8Qkg3RCWFJYNrEj3Rg3750lz393HN6uWMntOmnxQAAIABJREFUS2Fy5fX1332n5UsW50qutJK4uLro8wWLnG6gpjFktEeXTrp7964Zy4oVK9SqVas8OyckRgABBBBAAAEEEEAAAQQQQAABBBBAAIGMBRgwyjsEAQQQQAABOxV46623NG7cOLPqi3h46Ntq1eTp6prtnW27dk1Djh0zizt69Gi9++67mc736aefatCgQbqXwVBGHzc3fVC+vB7z8Uk3/oGbN9U9OjrT+S1tCPby0uDSpfUvCwMXLcXhdQQQQAABxxd4LTpae1Pd0Onm5ibj6docCCCAAAIIIIAAAggggAACCCCAAAII5ITA5cuXFRgYqISEBLPwC5aHq2ZYWE6kJSYCCCCAAAII5LLALxER6t/zNSWk8xDG4sWLa8uWLQoNDc3lykiHAAIIIIAAAggggAACCCCAAAIIIIDAgwvUrVtXERERJgE++/dc1an3xIMHZScCCGSrwO6dO/Va545mMY3fRx86dMjphq5mKy7BEEAAAQQQQAABBBBAAAEEEEAAAQQQyEEBBozmIC6hEUAAAQQQyCmBS5cuKTg4WLdu3TJLMbJMGbUqVixHUp+4fVttIiPNYnfo0EGLFi2yOqdRd9euXRUeHp7hnir582tKSIj8PTysih1x7ZrePnVKlzMYWGpNIGOo6WuBgWpTrJjcXFys2cIaBBBAAAEnF3g1Olr7Ug0YdXd3z3CItpOT0T4CCCCAAAIIIIAAAggggAACCCCAQDYIvPrqq/ryyy/NIjVu0kQfTZ2eDRkIgQACCCCAAAJ5KbBl40YN69833YfaBQUFaevWrSpXrlxelkluBBBAAAEEEEAAAQQQQAABBBBAAAEEMi3Qvn17ffXVVyb7xrw/Ti3bvpzpWGxAAIGcE1jw5ReaPP5DswRff/21mjVrlnOJiYwAAggggAACCCCAAAIIIIAAAggggAACDyzAgNEHpmMjAggggAACeScwZMgQTZkyxayA4p6e+rZaNbnm0FDMu0lJqrN3r1neOnXqaMeOHVaBREVFpVw8jImJyXB9xxIl1L9UqUwP+LyemKhJsbH6/vJlq+r5+yJjmGjLYsXUq2RJ+bi7Z3o/GxBAAAEEnFfgleho7U81YNTDw0N37951XhQ6RwABBBBAAAEEEEAAAQQQQAABBBDIcQHjuktoaKhZHldXV23csVNF/f1zvAYSIIAAAggggEDOCIQvXapxY0crKSkpzQQVK1bUTz/9pMDAwJwpgKgIIIAAAggggAACCCCAAAIIIIAAAgjkoMDIkSM1YcIEkww9+vRV38FDcjAroRFA4EEEenbprF0RpvcOhoWFac+ePQ8Sjj0IIIAAAggggAACCCCAAAIIIIAAAgggkMMCDBjNYWDCI4AAAgggkN0C58+fV1BQkO7du2cW+u2yZfVC0aLZndIkXuMDB3QpVe6AgACdO3fOYt4lS5bo1Vdf1e3bt9Nd6+Pmpg/Kl9djPj4W42W0IOLaNY05eVJX79+3Kk7tQoU0vEwZlfXysmo9ixBAAAEEEPi7QPfoaB1INWDU09NTCQkJQCGAAAIIIIAAAggggAACCCCAAAIIIJCjAg0aNNCWLVvMcnTv2UsDh72eo7kJjgACCCCAAALZL2BcX/ro/fcUvvSrdIPXqFFDmzdvVtEc/oxI9ndHRAQQQAABBBBAAAEEEEAAAQQQQAABBP5P4NNPP1Xfvn1NOF5s0ULvfzQJIgQQsDGB/Xv3qnObVmZVfffdd3r++edtrFrKQQABBBBAAAEEEEAAAQQQQAABBBBAAAEGjPIeQAABBBBAwM4EevfurVmzZplVbQzGXF61qlxzuJ/uR47owK1bZlmMoaFeXl4pg0//+OMPxcTEpPx39OjRlK8bN260WFmV/Pk1JSRE/h4eFtdas+D6/fuKyWCY6X9jeLu5KTR/fmtCsgYBBBBAAIE0BdIaMJovXz7duXMHMQQQQAABBBBAAAEEEEAAAQQQQAABBHJUYM2aNWrevLlZDl9fP22M2CnjQTgcCCCAAAIIIGAfAqdjYzWwVw8dj4lJt+BHHnkkZbioTxYf3GofIlSJAAIIIIAAAggggAACCCCAAAIIIOCoAsZgwhdeeMGkvUf/+U99uWiJo7ZMXwjYtcArHdrrt92/mPQQFhamPXv22HVfFI8AAggggAACCCCAAAIIIIAAAggggIAjCjBg1BHPKj0hgAACCDiswJkzZ1S2bFklJiaa9TihfHk1LFw4x3sf/ccf+uHyZbM8QUFBKTeonjx5Ms36MirMRVLHEiXUr1QpubkY/8eBAAIIIICAfQmkNYDbGLxtDODmQAABBBBAAAEEEEAAAQQQQAABBBBAICcFkpKSFBwcLOM6UupjzPvj1LLtyzmZntgIIIAAAgggkE0CG77/TqNHjtCdDK4v1atXTz/88IMKFCiQTVkJgwACCCCAAAIIIIAAAggggAACCCCAQN4IHDx4UDVq1DBJXjooSN9t/ilvCiIrAghkKPBLRIR6dOlktmbDhg16+umn0UMAAQQQQAABBBBAAAEEEEAAAQQQQAABGxJgwKgNnQxKQQABBBBAwJJAly5dtGDBArNlFb299VVoqKXt2fL6rLNn9cW5c9kSywji4+amD8qX12M+PtkWk0AIIIAAAgjktkC3I0d08NYtk7Te3t6Kj4/P7VLIhwACCCCAAAIIIIAAAggggAACCCDghAJTpkzRkCFDzDovXyFEq9etd0IRWkYAAQQQQMB+BG7fjtcHb4/VN6tWZVj0c889p9WrVytfvnz20xyVIoAAAggggAACCCCAAAIIIIAAAgggkI7AtWvX5OfnZ/Kqm5ubfo+KlouLC24IIGCDAp3btNL+vXtNKnv88ccVERFhg9VSEgIIIIAAAggggAACCCCAAAIIIIAAAs4rwIBR5z33dI4AAgggYGcCR44cUdWqVZWUlGRW+bSQENX19c2VjtZeuqR3Tp7MllxV8ufXlJAQ+Xt4ZEs8giCAAAIIIJBXAl2PHNGhVANG8+fPr1upvpdX9ZEXAQQQQAABBBBAAAEEEEAAAQQQQMCxBW7cuKGAgIA0H3gzZ/5C/bNOHccGoDsEEEAAAQTsVOB4TIwG9uqh07GxGXYwcOBATZo0Se7u7nbaKWUjgAACCCCAAAIIIIAAAggggAACCCBgLmB83vr27dsmL2yK2Cn/YsXhQgABGxTYsW2b+rzSzayyLVu2qH79+jZYMSUhgAACCCCAAAIIIIAAAggggAACCCDgnAIMGHXO807XCCCAAAJ2KNCmTRutWLHCrPLQAgW0oHLlXOtoz82b6hEdnaV8xnNEO5YooX6lSsmNp4pmyZLNCCCAAAK2IdDlyBEdZsCobZwMqkAAAQQQQAABBBBAAAEEEEAAAQScVKB///6aOXOmWfdPPNVAM+Z87qQqtI0AAggggIDtCqxctlTj331Hd+/eTbfIggULauHChWrevLntNkJlCCCAAAIIIIAAAggggAACCCCAAAIIPKBAjRo1dPDgQZPdi8JXqnrNWg8YkW0IIJDTAm2bvagjkZEmaRo0aKBNmzbldGriI4AAAggggAACCCCAAAIIIIAAAggggICVAgwYtRKKZQgggAACCOSlwIEDB1SzZs00S/i8UiWFFSyYa+VduHtXz6e6eG9tcm9XV5Xz8lKfUqX0mI+PtdtYhwACCCCAgM0LdD5yRJGpBowWKFBAN2/etPnaKRABBBBAAAEEEEAAAQQQQAABBBBAwDEETpw4oZCQECUnJ5s05OLiom83bVHpoCDHaJQuEEAAAQQQsHOB+Ph4vTlsiDb/+GOGnRifE/n6669VtmxZO++Y8hFAAAEEEEAAAQQQQAABBBBAAAEEEEhb4IUXXtB3331n8uLE6TP0zHPPQ4YAAjYq8NOmjRrYq6dZdREREXr88cdttGrKQgABBBBAAAEEEEAAAQQQQAABBBBAwLkEGDDqXOebbhFAAAEE7FQgrQvmRiv/9PHRJxUr5npXtffsUVKqm1P/W4QxRDQoXz4FeXmpjPH1b38u6uGR67WSEAEEEEAAgdwQ6BwVpcj4eJNUBQsW1I0bN3IjPTkQQAABBBBAAAEEEEAAAQQQQAABBBBIEWjSpIm+//57M432nbtoxOgxKCGAAAIIIIBAHgtEH4nSoF69dPbPMxlW0qdPH02dOlUefM4ij88Y6RFAAAEEEEAAAQQQQAABBBBAAAEEclLA+D3YZ599ZpJi6Mg31PmVV3MyLbERQCCLAi2ea6wTx46ZRGncuLHWrVuXxchsRwABBBBAAAEEEEAAAQQQQAABBBBAAIHsEGDAaHYoEgMBBBBAAIEcFPj1119Vu3btNDMsqFxZoQUK5GD2tEN3iIpKGTBqDBE1BoimDBL9z0BRf25uyfXzQUIEEEAAgbwX6BQVpahUA0YLFSqk69ev531xVIAAAggggAACCCCAAAIIIIAAAggg4DQCGzZskHHjVurDy9tbm3f+ogJ5cF3JafBpFAEEEEAAAQsCXy1YoEkfjtP9+/fTXWk8wG7hwoVq3rw5nggggAACCCCAAAIIIIAAAggggAACCDi8wIQJEzRy5EiTPv/15JP65It/O3zvNIiAPQtsXL9OQ/v1NWthz549CgsLs+fWqB0BBBBAAAEEEEAAAQQQQAABBBBAAAGHEGDAqEOcRppAAAEEEHBkgYYNG2rz5s1mLT7p56fJFSo4cuv0hgACCCCAgN0IdIyK0pFUA0Z9fHx07do1u+mBQhFAAAEEEEAAAQQQQAABBBBAAAEEHEOgQoUKOnHihFkzr7/5ljp27eYYTdIFAggggAACdiRw9s8z+uDtt/XzT1syrLpmzZr6+uuvVbZsWTvqjlIRQAABBBBAAAEEEEAAAQQQQAABBBB4cIG1a9eqadOmJgHKh4Ro9Q/rHzwoOxFAIMcFkpOT9dLzz+rEsWMmuV544QUZP9ccCCCAAAIIIIAAAggggAACCCCAAAIIIJC3AgwYzVt/siOAAAIIIJChwLvvvquxY8emuSa8alWV9fJCEAEEEEAAAQRsQKBDVJSiUw0Y9fX11dWrV22gOkpAAAEEEEAAAQQQQAABBBBAAAEEEHAmgc8++0x9+vQxa7l0UJC+3bRFLi4uzsRBrwgggAACCOSZQFJiopYsXKCJ4963WEO/fv308ccfy8PDw+JaFiCAAAIIIIAAAggggAACCCCAAAIIIOAoArdu3ZKfn5/u379v0tKWXbtVpGhRR2mTPhBwSIF1336rEYMHmvV2+PBhhYaGOmTPNIUAAggggAACCCCAAAIIIIAAAggggIC9CDBg1F7OFHUigAACCDiVwKVLlzRkyBAtWLAgzb6fLVJE75cr51QmNIsAAggggIAtC7SPitLRVANGjQ+7XblyxZbLpjYEEEAAAQQQQAABBBBAAAEEEEAAAQcUiI+PV0BAgG7cuGHW3bRZs1W/YSMH7JqWEEAAAQQQsC2BQwf2a/SI4Tpx7FiGhRkPrFu8eLGaNGliWw1QDQIIIIAAAggggAACCCCAAAIIIIAAArkkULduXUVERJhke2/CRDV96aVcqoA0CCDwIAJJSUlq9kwjxZ46ZbK9RYsWWrVq1YOEZA8CCCCAAAIIIIAAAggggAACCCCAAAIIZJMAA0azCZIwCCCAAAIIZJfAwoULNXjwYBlDRtM6XF1ctLpqVZXKly+7UhIHAQQQQAABBLIo0D4yUkdv3zaJUrhwYV2+fDmLkdmOAAIIIIAAAggggAACCCCAAAIIIIBA5gVef/11TZo0yWxj7ccf1+cLFmU+IDsQQAABBBBAwCqBq1evatrEj7R6xXIlJydnuKdmzZpau3atgoKCrIrNIgQQQAABBBBAAAEEEEAAAQQQQAABBBxR4O2339Y777xj0lqTps30weSPHbFdekLAoQTWrl6tt4YPM+nJxcVFhw4dUmhoqEP1SjMIIIAAAggggAACCCCAAAIIIIAAAgjYkwADRu3pbFErAggggIBDC5w6dUrdunXTli1bMuyzub+/3goOdmgLmkMAAQQQQMDeBNpFRiom1YDRIkWKpDsw3N76o14EEEAAAQQQQAABBBBAAAEEEEAAAfsSOHPmjIKDg5WUlGRW+Op161W+Qoh9NUS1CCCAAAII2LiAMUx0zcpwfTx+vK5du2qx2gEDBqQMA/fw8LC4lgUIIIAAAggggAACCCCAAAIIIIAAAgg4ssCOHTv0r3/9y6TFIkWLasuu3Y7cNr0h4BACxvXo5596UufOnjXpp02bNlq2bJlD9EgTCCCAAAIIIIAAAggggAACCCCAAAII2KMAA0bt8axRMwIIIICAQwncv39fU6ZM0dixY3U71WCy1I0WdHPT8tBQFff0dCgDmkEAAQQQQMDeBV6OjNSxVH+PFy1aVBcvXrT31qgfAQQQQAABBBBAAAEEEEAAAQQQQMBOBVq2bKlVq1aZVd+idRu9/cGHdtoVZSOAAAIIIGB7AieOHdPoEcN16MB+i8UZD6hbsGCBmjRpYnEtCxBAAAEEEEAAAQQQQAABBBBAAAEEEHAGAeO+Kj8/P926dcuk3eVrv1WlylUyTRB76pRWLVuq83/9pRq1wlSjVi1VCg2Vu7t7pmOxAQEELAusXrFcb496w2Shq6uroqOjFRLCgy8tC7ICAQQQQAABBBBAAAEEEEAAAQQQQACB7BdgwGj2mxIRAQQQQAABqwX27dunTp066dChQxb3NCpcWMPLlFERLmhbtGIBAggggAACuS3QNjJSx1MNGPX391dcXFxul0I+BBBAAAEEEEAAAQQQQAABBBBAAAEEUgS2bdumJ5980kzD09NTGyN2ytfXDykEEEAAAQQQyIJAfHy8Pp02VYvnz1NSYmKGkVxcXPTKK69o/PjxMh5Sx4EAAggggAACCCCAAAIIIIAAAggggAAC/1+gadOmWrt2rQnJkBEj1eXV16xiunfvnjZv2KDwZV9p986dZnvy5cunKlWrqvp/Bo4ag0cDSpa0KjaLEEAgY4HExEQ1aVBf586eNVnYoUMHLVq0CD4EEEAAAQQQQAABBBBAAAEEEEAAAQQQyAMBBozmATopEUAAAQQQMJ6qOWbMGE2dOlVJSUkZgpT09NSbwcF6zMcHOAQQQAABBBCwUYE2kZE6kWrAaLFixXThwgUbrZiyEEAAAQQQQAABBBBAAAEEEEAAAQScQSAsLEzGA+9SH/2HDNWrvfs4AwE9IoAAAgggkCMCG374XhPee1cXrXjYXI0aNfT555+rdu3aOVILQRFAAAEEEEAAAQQQQAABBBBAAAEEELB3gRkzZmjAgAEmbTz+r3qaNXdehq3Fnjyp8GVL9fWKFbp27WqmGIoVL6EatWqpZliYjIGjodWryxhEyoEAApkXWL5kscaNHWOy0dXVVdHR0QoJCcl8QHYggAACCCCAAAIIIIAAAggggAACCCCAQJYEGDCaJT42I4AAAgggkHmBDRs26JVXXtGZM2cy3Ozm4qIOxYurZ2Cg8rm6Zj4ROxBAAAEEEEAg1wTaHD6sE3fumOQrXry4zp8/n2s1kAgBBBBAAAEEEEAAAQQQQAABBBBAAIHUAvPmzVO3bt3MYIr6++vH7RFyc3MDDQEEEEAAAQQyIXD2zzMa+8ZI7d650+IuX19fvf/+++rTp4+MG6k5EEAAAQQQQAABBBBAAAEEEEAAAQQQQCBtgSNHjqhKlSomL3p6emrH3v0yvv79uHfvnjatX68VS5fot19+yTZS47pZpSpVUoaNGoNHq9cKU5ng4GyLTyAEHFnA+Ll89skndDHugkmbXbt21dy5cx25dXpDAAEEEEAAAQQQQAABBBBAAAEEEEDAJgUYMGqTp4WiEEAAAQQcUeDq1avq37+/Fi1aZLG90Pz5NaZsWYV4e1tcywIEEEAAAQQQyHuB1ocP649UA0ZLlCihv/76K++LowIEEEAAAQQQQAABBBBAAAEEEEAAAacVSEhIUGBgoC5fvmxmMH7KVD33wotOa0PjCCCAAAIIZEbg7t27+nLWZ/r37Fky/mzp6Ny5syZNmqRixYpZWsrrCCCAAAIIIIAAAggggAACCCCAAAIIICDJ+Oz1hQumwwnnzF+of9apk+Jz6+ZNzZo5Q2vCw3Xt2tVcMfMrXFjVa9ZSjbD/DB2tWUsFChTIldwkQcDeBJYsmK8J771rUra7u7uOHz+uMmXK2Fs71IsAAggggAACCCCAAAIIIIAAAggggIBdCzBg1K5PH8UjYP8Ca9as0ZQpUzLdSNmyZTVnzhyzJxBmOhAbEMglgW3btqlt27YWh4wVcHNTv1Kl1KpYMbnkUm2kQQABBBBAAIGsC7Q6fFgnUw0YDQgI0Llz57IenAgIIIAAAggggAACCCCAAAIIIIAAAghkQWDMmDF67733zCIYN0MuCl+ZhchsRQABBBBAwDkEdu/cqbFvjNTZP89YbDg0NFSff/656vxn6IHFDSxAAAEEEEAAAQQQQAABBBBAAAEEEEAAgRSBbt26ad68eSYa3V7roUHDR6R8LykpSU2fbqjTsbEWxTw8POTt7a1GjRpp3759OnHihMU91ixwdXVV+ZAQ1aj1fwNHjYf5eXl7W7OVNQg4vEDCnTt65ol/6eqVKya99ujRQ7Nnz3b4/mkQAQQQQAABBBBAAAEEEEAAAQQQQAABWxJgwKgtnQ1qQcAJBT799FP17ds3U50HBwdr+/btKl26dKb2sRiBvBC4e/eu3nrrLU2aNEnJyckZltCocGENCwqSv4dHXpRKTgQQQAABBBDIgkDLw4d1KtWA0ZIlS+rs2bNZiMpWBBBAAAEEEEAAAQQQQAABBBBAAAEEsi5w/vz5lGur9+/fNwu2/Ju1qlQlNOtJiIAAAggggIADClw4f14Tx72vDT98b7G7QoUK6Z133tGAAQPk5uZmcT0LEEAAAQQQQAABBBBAAAEEEEAAAQQQQMBUYMmSJerQoYPJNyuHhmrZmrX/+97a1av11vBhadK5uLioQYMG6tWrl5o3by53d/f/rYuLi9POnTu1a9eulK+7d+9WfHx8lk/B4pWrVK1GzSzHIQACjiIw/4vP9fGE8SbtGD+LsbGxMu6v4EAAAQQQQAABBBBAAAEEEEAAAQQQQACB3BFgwGjuOJMFAQTSEcjsgFGGi/JWsieBmJgYtWzZUgcPHsyw7JKennozOFiP+fjYU3vUigACCCCAAAJ/E3jp8GHFphowGhgYqD///BMnBBBAAAEEEEAAAQQQQAABBBBAAAEE8lygY8eOWrx4sVkdz73wosZPmZrn9VEAAggggAACtiSQmJioJfPnaebUKbpz+7bF0tq1a6ePP/5YAQEBFteyAAEEEEAAAQQQQAABBBBAAAEEEEAAAQTSFrhw4YJKlChh9uL23/eq0H/uuUpKSlLTpxvqdGys2bqpU6eqb9++JoNF07M2fgd44MCB/w0cNYaOHjt2LNOnZtqs2arfsFGm97EBAUcVSLhzRw3rPq4b16+btGj8bM6cOdNR26YvBBBAAAEEEEAAAQQQQAABBBBAAAEEbE6AAaM2d0ooCAHnEsjsgNHTp0+rdOnSzoVEt3Yp8Nlnn2nIkCG6k2rQWOpmOpUooV6Bgcrn6mqXfVI0AggggAACCPyfwEuHDik2IcGEo1SpUjpz5gxECCCAAAIIIIAAAggggAACCCCAAAII5LnAvn37FBYWZlaHm5ubftweoaL+/nleIwUggAACCCBgCwKHDuzX6BHDdcKKYQKVKlXSnDlz9MQTT9hC6dSAAAIIIIAAAggggAACCCCAAAIIIICA3QvUrFkzZfDn348JU6bp2Rde+N+31q5erbeGD0uz1+LFi6tTp07q3r27QkNDM+Vx8eLFlIGjxn/GwNHdu3fr5s2bGcYY/d44tXr55UzlYTECji7w5azPNH3yJLM2jxw5IuP36hwIIIAAAggggAACCCCAAAIIIIAAAgggkPMCDBjNeWMyIIBABgKZHTAaHx8vb29vTBGwWYFLly6pY8eOWrduXYY1FvXw0Hvlyql2oUI22wuFIYAAAggggID1Ai0OHdLpVANGjcH4xoB8DgQQQAABBBBAAAEEEEAAAQQQQAABBGxBoE6dOik3Q6Y+Xu3dR/2HDLWFEqkBAQQQQACBPBO4euWKpnw0QWtWhis5OTnDOgoUKKDRo0dr6NChcnd3z7OaSYwAAggggAACCCCAAAIIIIAAAggggICjCQwbNkyTJ082aat5q9Z658Px//teUlKSmj7dUKdjYzNsv3bt2urWrZvatWsnX1/fTFMlJibq0KFDKdfXjKGj8+fPN4vRZ+Ag9ezXP9Ox2YCAIwsY9wA/U6+ubly/btKmcb16x44djtw6vSGAAAIIIIAAAggggAACCCCAAAIIIGAzAgwYtZlTQSEIOKdAZgeMzpw5U3379nVOLLq2eYFNmzalXHSOi4vLsNYnfH31TrlyKuTmZvM9USACCCCAAAIIWCfQ/NAhnUk1YDQoKEixFj64Zl10ViGAAAIIIIAAAggggAACCCCAAAIIIJB1gWXLlunll182C+Tr66eNETvl6emZ9SREQAABBBBAwM4EjGGiq1cs18cTxpvd7JxWKy1bttT06dMVGBhoZ51SLgIIIIAAAggggAACCCCAAAIIIIAAArYvsH79ej377LMmhRYpWlRbdu02+d7a1av11vBhVjXk7e2tFi1aqHv37mrQoIFcXFys2pd6kfF7wYEDB5p8u037DnrznXcfKB6bEHBkgS9nfabpkyeZtbho0SJ16NDBkVunNwQQQAABBBBAAAEEEEAAAQQQQAABBGxCgAGjNnEaKAIB5xVIb8BoHR8fRaR6QpmhVK5cOR07dkyurq7Oi0bnNidw584dDR8+XDNmzMiwNm9XVw0NClJzf3+b64GCEEAAAQQQQCBrAs0OHdKfqQaMlilTRqdOncpaYHYjgAACCCCAAAIIIIAAAggggAACCCCQTQL379+QIXjpAAAgAElEQVRX6dKldf78ebOIb3/woVq0bpNNmQiDAAIIIICAfQjsitihGZMn69CB/RYLrlChgubMmZMygIADAQQQQAABBBBAAAEEEEAAAQQQQAABBHJGICEhQQULFpRxXevvx9frN6hc+Qr/+1ZSUpKWLVqklcuXKiY62upigoOD1bVrV3Xr1k3GnzNzLF++XG3btjXZ0uCZZzTlk88yE4a1CDiFgPEz3OyZRjpz+rRJv/7+/jpx4oQKFSrkFA40iQACCCCAAAIIIIAAAggggAACCCCAQF4JMGA0r+TJiwACKQLpDRh9r1w5TTl9WpdTXQw09qxcuVIvvfQSggjYhEBUVJRatmwp42tGR6X8+fVR+fIqlS+fTdRNEQgggAACCCCQvQJNDx3S2VQDRo0PnZ08eTJ7ExENAQQQQAABBBBAAAEEEEAAAQQQQACBLAh8+OGHGjVqlFmE8hVCtHrd+ixEZisCCCCAAAL2IWDc1Pzjuh+0ZP58Hdi312LR3t7eKX93Gg+e9fT0tLieBQgggAACCCCAAAIIIIAAAggggAACCCCQNQHjIT9btmwxCTJy9Fi169w5zcBHIiP1dfgKfbvma924ft2q5C4uLnrqqac0aNAgvfjii1bt2bp1q+rXr2+ytmZYmBYsD7dqP4sQcDaBX3ft0qudOpi13a9fP82YMcPZOOgXAQQQQAABBBBAAAEEEEAAAQQQQACBXBVgwGiucpMMAQRSC6Q3YHR8+fKKvXNHn549a4ZWp04d7dixA0wE8lQgOTlZ06ZN04gRI3T37t10a3GV1LVkSfUsWVJuLi55WjPJEUAAAQQQQCDnBJoePKizqf5NULZsWf3xxx85l5TICCCAAAIIIIAAAggggAACCCCAAAIIZFLg8uXLCgwMVEKqh+UYYT5fsEi1H388kxFZjgACCCCAgH0IXLl8WeFLv9LSRQt1MS7OqqKbNm2qmTNnKigoyKr1LEIAAQQQQAABBBBAAAEEEEAAAQQQQACBrAuk9cC8Jxs01PTZczIMbtzf9dPGH/X1ynDt3L5dSUlJFosZNmyYJk6caHGdsSA6OlqVK1c2WVuqdJC+3/KTVftZhIAzCowYPFDrvv3WpHVjwO/+/ftVvXp1ZyShZwQQQAABBBBAAAEEEEAAAQQQQAABBHJFgAGjucJMEgQQSE8gowGjtX189NyBA0pI42LeL7/8otq1awOLQJ4I/PXXX+rYsaM2bdqUYf6Snp4aV66cahQsmCd1khQBBBBAAAEEck/gxYMHdS7VgNFy5crpxIkTuVcEmRBAAAEEEEAAAQQQQAABBBBAAAEEELBC4LXXXtMXX3xhtrJ+w0aaNmu2FRFYggACCCCAgP0IREdFasn8+frumzW6d++eVYUbD5GbNWuWGjdubNV6FiGAAAIIIIAAAggggAACCCCAAAIIIIBA9gn89ttv+sc//mES0Ns7v3bs3Sc3NzerEl04f17frFqp1SuW68zp0+nu2blzpx577DGrYl69elWFCxc2Wevu7q7fo6Kt2s8iBJxRwHjg14uNGig+Pt6k/UceeUS//vqrjGGjHAgggAACCCCAAAIIIIAAAggggAACCCCQ/QIMGM1+UyIigEAmBDIaMNqocGFNiI3Virg4s4itWrXSihUrMpGJpQhkj8DatWvVuXNnGReFMzqeK1JEbwQHK7+ra/YkJgoCCCCAAAII2LTACwcP6q9UA0bLly+v48eP23TdFIcAAggggAACCCCAAAIIIIAAAggg4HwCUVFRCg0NNWvcuHnr201bVDooyPlQ6BgBBBBAwKEEkhITtenHDSmDRff89qvVveXLl08jRozQqFGjZPyZAwEEEEAAAQQQQAABBBBAAAEEEEAAAQRyXyA5OVlFihQxu3dr3lfLFPboo5ku6Pdfd6t7+3Zm+wICAnTu3Dmr46V3jS1i734VKFjQ6jgsRMDZBJYsmK8J771r1rbxoK+ePXs6Gwf9IoAAAggggAACCCCAAAIIIIAAAgggkCsCDBjNFWaSIIBAegLpDRh9pWRJ9Q4M1NmEBDU7dEjJqQK4urrq2LFjKleuHLgI5IqA8ZS8wYMHa86cORnmK+DmprFly6qBn1+u1EUSBBBAAAEEELANgSYHD+p8qgGjFSpUSPk3KwcCCCCAAAIIIIAAAggggAACCCCAAAK2JtCwYUNt3rzZrKyOXbvp9TffsrVyqQcBBBBAAAGrBK5du6pVy5dr8bx5irtw3qo9/13UuHFjGTczly1bNlP7WIwAAggggAACCCCAAAIIIIAAAggggAAC2S/QunVrhYeHmwTu2a+/+gwc9EDJenbprF0RO0z29u/fX9OnT7c6Xr169bR9+3aT9T6+vvrx5x3y8va2Og4LEXA2AeOhYG2avaiY6GiT1v38/BQTEyN/f39nI6FfBBBAAAEEEEAAAQQQQAABBBBAAAEEclyAAaM5TkwCBBDISCC9AaPGnp0PPywPFxcNO35cP129ahZmwIABmjZtGsAI5LjA3r171apVK504cSLDXDUKFtT48uVV3MMjx2siAQIIIIAAAgjYlsDzBw/qQqoBoyEhISkfeOFAAAEEEEAAAQQQQAABBBBAAAEEEEDA1gS++eYbNWvWzKysAgUKaPPOX7gJ0tZOGPUggAACCGQocDwmRksWzNPa1auVkJBgtZa7u7tatmwp4zNIderUsXofCxFAAAEEEEAAAQQQQAABBBBAAAEEEEAgZwXmzJmjnj17miSpUStMC1eYDh21popbN2/qX48+LGPI4d+Pn376SU8++aQ1IbRkyRJ16NDBbO2Y98epZduXrYrBIgScWeDwwYPq0LKFkpOTTRi6du2quXPnOjMNvSOAAAIIIIAAAggggAACCCCAAAIIIJAjAgwYzRFWgiKAgLUCxpMEjScKpnV0LFFCg0qX1r6bN/VqqqeTGeu9vb11/vx5FSpUyNp0rEMgUwJJSUn66KOPNHr0aN2/fz/dve4uLuoRGKiuAQFyzVQGFiOAAAIIIICAowg8f+CALty7Z9JOxYoVdfToUUdpkT4QQAABBBBAAAEEEEAAAQQQQAABBBxIwLhxq0yZMjpz5oxZVyNGj1H7zl0cqFtaQQABBBBwRAHjMx3btmzWkgXz9UtERKZa9Pf3V48ePdS/f38FBARkai+LEUAAAQQQQAABBBBAAAEEEEAAAQQQQCDnBU6fPp1yLSv1sWXXbhUpWjRTBRgPJnpr+DCTPUWKFNHFixfl4uJiMVZ8fLxCQkJ07tw5k7WVKlfRsm/WWhXDYhIWIOAEAu+NflPhS5eadbpjxw4eAuYE558WEUAAAQQQQAABBBBAAAEEEEAAAQRyV4ABo7nrTTYEEEhD4KmnnpLxxL/Uh3F57stKlVSjYEF1OXJEh2/dMlvz8MMP6/fff8cVgWwX+PPPP9WmTRtFWLgJpVS+fPqofHlVyp8/22sgIAIIIIAAAgjYj8BzBw4oLtWA0YceekjRaQzKt5+uqBQBBBBAAAEEEEAAAQQQQAABBBBAwJEFpkyZoiFDhpi1WDooSN9u2sLNkI588ukNAQQQsGOBmzduaHX4Ci2eP0/n/vwzU53UqlVLAwYMUPv27ZUvX75M7WUxAggggAACCCCAAAIIIIAAAggggAACCOSugPFZ7JiYGJOkr/TqrQFDTYeFWqpqcJ9e2vzjjybLjAcQzZ4929LWlNdHjhypCRMmmK1dvHKVqtWoaVUMFiGAgHTj+nW90KiBrl65YsJRqVIlHT58WG5ubjAhgAACCCCAAAIIIIAAAggggAACCCCAQDYJMGA0myAJgwACDy5gPL2vcuXKun79ulmQAE9PrahaVduvXdMbJ06Yve7q6qq9e/eqRo0aD14AOxFIJbBq1Sp169Ytzffk35e28PfX0KAgebm6YogAAggggAACTi7w7IEDuphqwKjxQZcjR444uQztI4AAAggggAACCCCAAAIIIIAAAgjYqsCNGzcUEBCg+Ph4sxJnzPlcTzzVwFZLpy4EEEAAAScUOPnHCX21YIHWrFyp27fN/+5Kj8S4Ibl58+YaOHCg6tWr54RytIwAAggggAACCCCAAAIIIIAAAggggIB9CkycOFHDhw83Kd7H11c//rxDXt7eVjWVcOeO6j5cS/dSfc57/fr1euaZZyzGOH78uKpUqWK2/4XmLTRu4iSL+1mAAAKmAmtWrdSYEaY/18aKSZMmaejQoXAhgAACCCCAAAIIIIAAAggggAACCCCAQDYJMGA0myAJgwACWRNYvHixOnbsmGaQpv7+eis4WC8cOKALqS7mGRuM4aT79++Xp6dn1opgNwKSwsPD1bp16wwtfN3dNbZsWT3h64sZAggggAACCCCQItD4wAFdSvVvVePfqVFRUQghgAACCCCAAAIIIIAAAggggAACCCBgswL9+/fXzJkzzep7rE5dzZ6/wGbrpjAEEEAAAecQSE5O1o5t27RkwbyUr5k5ihQpotdee00DBgxQYGBgZrayFgEEEEAAAQQQQAABBBBAAAEEEEAAAQRsQCC9h+W9+c67atO+g1UVbly/TkP79TVZW6hQIV25ckXGw4ksHU8//bQ2btxosswYbrrup20qXKSIpe28jgACaQh0adta+/bsMXnF29tbJ06cSHlAJgcCCCCAAAIIIIAAAggggAACCCCAAAIIZF2AAaNZNyQCAghkk0Dz5s21Zs2aNKPNqFhRV+7f15g//kjz9SFDhmjy5MnZVAlhnFlg4MCBmj59eroEtQsV0vvly6uIu7szM9E7AggggAACCKQSeObAAV1ONWDUeFp1ZGQkVggggAACCCCAAAIIIIAAAggggAACCNisgHGTVkhIiIwBbqmP1evWq3yFEJutncIQQAABBBxXID4+XmtWhmvR3H/rzOnTmWq0WrVqKUNFO3XqJC8vr0ztZTECCCCAAAIIIIAAAggggAACCCCAAAII2JZA37599emnn5oUVTooSN9u2iIXFxeLxY4aOkTffWN6v2KXLl00b948i3u/+eYbNWvWzGzd4BEj1fXV1yzuZwECCKQtcPKPE2rx3LNKSkw0WdCqVSutWLECNgQQQAABBBBAAAEEEEAAAQQQQAABBBDIBgEGjGYDIiEQQCB7BIwn/1WqVElxcXFmAQu7u2tltWp65+RJbb161ex144Lg9u3bVadOnewphihOK1CvXr2U91Lqw7jkPDgoSO2LF3daGxpHAAEEEEAAgfQFntm/X5fv3zdZwIBR3jEIIIAAAggggAACCCCAAAIIIIAAAvYg0KRJE33//fdmpbZs+7LGvD/OHlqgRgQQQAABBxEwhokuXbhAK5ctlTFk1NrD1dVVTZs2TRks+tRTT1m7jXUIIIAAAggggAACCCCAAAIIIIAAAgggYOMC6T0sb+bnX6he/Yx/F2gML/zXow/r1s2bJl2uWbMm5feJGR0JCQl66KGHFBsba7IsqEwZfb3+R7m7u9u4HOUhYNsCH08Yr/lffG5W5ObNm/k9v22fOqpDAAEEEEAAAQQQQAABBBBAAAEEELATAQaM2smJokwEnEVg/fr1evbZZ9Ns90k/P40tW1YtDx3SlVTDm4wNZcqUUWRkpAoUKOAsXPSZAwLG+yetm1RWVK2qcl5eOZCRkAgggAACCCDgCAJpDRgNDQ3V4cOHHaE9ekAAAQQQQAABBBBAAAEEEEAAAQQQcGCBDRs2qHHjxmYdenp6amPETvn6+jlw97SGAAIIIGALAn+dO6fPpk3VN6tXKSkpyeqS/Pz89Morr2jgwIEKCgqyeh8LEUAAAQQQQAABBBBAAAEEEEAAAQQQQMB+BNJ6WN4/69TRnPkLM2wi4udt6t29m8kab29vXb16VcZ1sIyO999/X6NHjzZbMnv+Aj1Wp6794FEpAjYqkHDnjp5vUF8X4+JMKixfvnzKPcL58uWz0copCwEEEEAAAQQQQAABBBBAAAEEEEAAAfsQYMCofZwnqkTAqQS6d++uuXPnptnz22XLqqiHh/rHxKT5eo8ePTR79myn8qLZ7BOIjo5W5cqVzQL+08dHn1SsmH2JiIQAAggggAACDifw9P79ZkPwq1atqkOHDjlcrzSEAAIIIIAAAggggAACCCCAAAIIIOB4AsbDcqKioswaGzjsdXXv2cvxGqYjBBBAAAGbEDBu5P/is0+1dOEC3bt3z+qaqlSpov79+6tr164yBgJwIIAAAggggAACCCCAAAIIIIAAAggggIDjCvz444965plnzBr8ev0GlStfId3G3xv9psKXLjV5vW3btlqa6nupA5w7d07lypVTQkKCyUv1GzbStFnct+i47zQ6y22BTRvWa0jfPmZp3377bY0dOza3yyEfAggggAACCCCAAAIIIIAAAggggAACDiXAgFGHOp00g4BjCNy6dUvGDWyxsbFmDXm7umpF1aqa+9dfWpnq6WT/Xbxu3To1btzYMTDoIlcFvvrqK7Vv394s52slS6pnYGCu1kIyBBBAAAEEELAvgUb79+vq/fsmRVerVk0HDx60r0aoFgEEEEAAAQQQQAABBBBAAAEEEEDAKQVmzZql3r17m/Ve1N9fG3fslKurq1O60DQCCCCAQM4I3L4dr0Vz52runNkyPidkzWH8XfT8889rwIABevrpp63ZwhoEEEAAAQQQQAABBBBAAAEEEEAAAQQQcBCBtB6W1+yllnp3wkdpdpicnKz6tR+V8ZCjvx/Lly9X69atM1QxXg8PDzdZ4+npqW9+3KSS3F/mIO8o2rAVgb6vdtf2rVtNysmXL58iIyNVvnx5WymTOhBAAAEEEEAAAQQQQAABBBBAAAEEELA7AQaM2t0po2AEnEMgIiJCdevWTbPZGgUL6tOKFfVyZKTOpHoSoLGhWLFiOnbsmHx8fJwDiy6zTeD111/XpEmTzOJNrlBBT/r5ZVseAiGAAAIIIICA4wk03L9f11INGK1evboOHDjgeM3SEQIIIIAAAggggAACCCCAAAIIIICAwwnEx8crICBAN27cMOvto6nT1bhJE4frmYYQQAABBHJf4P79+1q5bKk+mz5NVy5ftqoA4/M/3bp10+DBgxUcHGzVHhYhgAACCCCAAAIIIIAAAggggAACCCCAgGMJfP755+rRo4dJU8bQz/XbtqtI0aJmze797Td1bdfWbL0xcNTb2ztdnO3bt6tevXpmr7/Wp6/6DR7iWKh0g4ANCPx17pxebNRAd+/eNanmqaee0ubNm22gQkpAAAEEEEAAAQQQQAABBBBAAAEEEEDAPgUYMGqf542qEXAKgUGDBmnatGlp9tqvVClFXLumPTdvpvl6u3bttGTJEqdwosnsE2jQoIG2bNliFvC76tVVwtMz+xIRCQEEEEAAAQQcTqDB/v26nmrAaI0aNbR//36H65WGEEAAAQQQQAABBBBAAAEEEEAAAQQcU2D48OGaOHGiWXM1w8K0YHm4YzZNVwgggAACuSKQnJys9d99p5lTJut0bKxVOR966CH1798/ZbhogQIFrNrDIgQQQAABBBBAAAEEEEAAAQQQQAABBBBwTIGEhAQFBgbqcqoHF/Xs1199Bg4ya3rSB+O0cO6/Tb7fvHlzrV69Ol2gxMREVa9eXVFRUSZr/IsV13ebNssrg8GkjqlOVwjkjsCcT2bqk6lTzJKFh4erZcuWuVMEWRBAAAEEEEAAAQQQQAABBBBAAAEEEHAwAQaMOtgJpR0EHEngzp07qlatmo4fP/5AbW3cuFENGzZ8oL1sck4BPz8/Xbt2zaT5gm5u+qlWLecEoWsEEEAAAQQQsFqgwb59up6YaLK+Zs2a2rdvn9UxWIgAAggggAACCCCAAAIIIIAAAggggEBeCpw5c0bBwcFKSkoyK2P5N2tVqUpoXpZHbgQQQAABOxXYuf1nTfnoI0VHRVrVwfPPP6+hQ4fqqaeekouLi1V7WIQAAggggAACCCCAAAIIIIAAAggggAACji/w5ptv6oMPPjBp1MfXV5sidsnT09Pk+8/Wf0Ln/vzT5HsLFy5Ux44d04WaOnWqBg8ebPb6R1Onq3GTJo4PTIcI5JHA/fv31eyZRjpz+rRJBQEBATpx4oS8Ge6bR2eGtAgggAACCCCAAAIIIIAAAggggAAC9izAgFF7PnvUjoATCPz++++qXbt2mjexpde+h4eH3nvvPb3++utydXV1AiVazA4B42JThQoVzEI95uOjmRUrZkcKYiCAAAIIIICAAws8tW+fbqQaMFqrVi3t3bvXgbumNQQQQAABBBBAAAEEEEAAAQQQQAABRxNo1aqVVq5cadZWk6bN9MHkjx2tXfpBAAEEEMhBgcMHD+rj8R/qt92/WJXl0UcflXEDf926da1azyIEEEAAAQQQQAABBBBAAAEEEEAAAQQQcC6B8+fPq3Tp0jKGEf79ePuDD9WidZv/fetIZKTaNnvRZI0xgPTixYsqVKhQmmhxcXEp95XduHHD5PWwRx/VvK+WORc03SKQBwK/7tqlVzt1MMs8bNgwTZw4MQ8qIiUCCCCAAAIIIIAAAggggAACCCCAAAL2LcCAUfs+f1SPgFMIjBkzJmVgqDVHxYoVU254q169ujXLWYPA/wTCw8PVunVrM5GuAQHqV6oUUggggAACCCCAQIYC9fft081UA0bDwsK0Z88e5BBAAAEEEEAAAQQQQAABBBBAAAEEELAbgZ9//llPPPGEWb1ubm76cXuEivr7200vFIoAAgggkDcCJ/84oZkff6wf1/1gVQEhISH64IMP0vzMhlUBWIQAAggggAACCCCAAAIIIIAAAggggAACTiPQoUMHLVmyxKTfcuUr6Ov1G/73vU+mTtGcT2aarHnuuef0/fffp+vUrVs3zZs3z+R1Vzc3rfzue5WvEOI0vjSKQF4KjBg8UOu+/dakBOM69eHDh1WpUqW8LI3cCCCAAAIIIIAAAggggAACCCCAAAII2J0AA0bt7pRRMALOJ2A8VfDhhx/WwYMHM2y+d+/e+vjjj+Xl5eV8SHScZYFRo0bpww8/NIszvnx5NSpcOMvxCYAAAggggAACji3w5L59upVqwKjxb9jff//dsRunOwQQQAABBBBAAAEEEEAAAQQQQAABhxMwHpyzb98+s7569OmrvoOHOFy/NIQAAgggkD0CcRfOa9aM6Vq1YoWSUl0zSStD8eLFNXbsWPXo0UPu7u7ZUwRREEAAAQQQQAABBBBAAAEEEEAAAQQQQMChBYxrWMa1rNTHrLnz9Pi/6qV8+6Xnn9XxmBiTJV988YVeeeWVNG12796tf/7zn2avvdyxk94Y+7ZDe9IcArYkcDEuTi82aqD4/8fencDZXPb/H3/PZmaMfRn7vox9X0LGHrJkJ0uyd1NEUSKRSNlJZEnZRQiJQkKKIow9ESLEDJMxi1n+j+/5/+7uZr6HObM6y+t6POZx7pzr+lyfz/N7dDfnnO/nun8/Xlp169bV999/b0+pkgsCCCCAAAIIIIAAAggggAACCCCAAAJ2L0CDUbu/RCSIAAKGwJkzZ1S5cmVFRUWZQHLmzKkVK1aoRYsWYCGQbAHj9bNjxw7T+k0VKqigt3ey47IQAQQQQAABBFxDIPDoUd1PcLNs9erV9fPPP7sGAFUigAACCCCAAAIIIIAAAggggAACCDiNwKeffqrnn3/eVE/WrNm088APypAhg9PUSiEIIIAAAikXCL17V0sXfqSVn36iyMjIRANmypRJr776quXHz88v0flMQAABBBBAAAEEEEAAAQQQQAABBBBAAAEE/i1Qr149HThwIB5KvcBAfbhkqf68elUtGgbGe87Dw0M3b95Ujhw5TJBxcXGWhqXHjh2L91yWrFn15a5vZTwyEEAg/QRWLftU701827ThJ598ot69e6dfIuyEAAIIIIAAAggggAACCCCAAAIIIICAgwvQYNTBLyDpI+BKAtOmTdPIkSPjlWw0hTRucPP393clCmpNA4Fs2bLp7t278SL7uLtrv5VTLdNge0IigAACCCCAgIMLBP7yi+7HxsarokaNGvrpp58cvDLSRwABBBBAAAEEEEAAAQQQQAABBBBwNQGjOVz+/PkVHBxsKn3ClPfUrmMnVyOhXgQQQAABKwKRERFatXyZFn04T2H37iVq5OXlpYEDB+qtt95S7ty5E53PBAQQQAABBBBAAAEEEEAAAQQQQAABBBBAwJrAunXr1KVLF9NTm3Z8rdXLlmntyhXxnmvcuLF27dplFXPx4sUaMGCA6bk3J76jTt2e5QIggEA6C8TGxKjLM23069mz8XbOlSuXfv31Vxn3gDIQQAABBBBAAAEEEEAAAQQQQAABBBBAIHEBGowmbsQMBBCwEwHjRMAnn3zScsKgr6+vpk6dqiFDhthJdqThyAJ//PGHChUqZCqheubM+qh0aUcujdwRQAABBBBAIJ0E6v/yi8ITNBitWbOmDh06lE4ZsA0CCCCAAAIIIIAAAggggAACCCCAAAKpJ2A0f3v77bdNAYuXKKmN23ek3kZEQgABBBBwOAHj5t5Nn6/Xh7Nn66+bNxLN383NTZ07d9bkyZNVokSJROczAQEEEEAAAQQQQAABBBBAAAEEEEAAAQQQeJRAbGysihQpIuN+MFvGvHnzNHjwYNPUv//+2xInJCQk3nMBZcpq7eYtMt7bZCCAQPoLnAwKUo+O7WXcT/zv8cILL2j+/PnpnxA7IoAAAggggAACCCCAAAIIIIAAAggg4IACNBh1wItGygi4ssDly5fVtWtXLVu2TKVKlXJlCmpPRYHNmzfrmWeeMUXsmSePXi5YMBV3IhQCCCCAAAIIOKvAk7/8oogEDUZr1aqlgwcPOmvJ1IUAAggggAACCCCAAAIIIIAAAggg4MQCN27cUMGCBRUdHW2qcsmKVapRu7YTV09pCCCAAAIPE9i5Y7vmTJ+mSxcv2oTUoEEDzZo1S1WqVLFpPpMQQAABBBBAAAEEEEAAAaeZuBAAACAASURBVAQQQAABBBBAAAFbBKZOnapRo0YlOtVoEnrt2jXlzZvXNPell17SBx98YPrzlZ9vUIVKlRONzQQEEEg7gYlvjtH6NWvibWD8fT506JBq1KiRdhsTGQEEEEAAAQQQQAABBBBAAAEEEEAAAScRoMGok1xIykAAAQQQSL7A+PHjNWHCBFOAd4oVU4scOZIfmJUIIIAAAggg4DIC9X75RZEJGozWrl1bP/74o8sYUCgCCCCAAAIIIIAAAggggAACCCCAgHMJ9OrVSytWrDAV1bhZM838cIFzFUs1CCCAAAKPFPj50EHNmPKuTgYF2SRVqVIlTZkyRS1btrRpPpMQQAABBBBAAAEEEEAAAQQQQAABBBBAAIGkCPz999+WpqH3799/5LJ69epp//79pjmnT59WxYoVFRMTE++5Vs+00+Rp05OSCnMRQCANBP4ODVXrpo11JyQkXvSqVavqyJEjabAjIRFAAAEEEEAAAQQQQAABBBBAAAEEEHAuARqMOtf1pBoEEEAAgWQItG3bVlu2bDGtXF++vIr6+CQjIksQQAABBBBAwNUE6v7yi6ISNBh94okn9MMPP7gaBfUigAACCCCAAAIIIIAAAggggAACCDiJwNGjR2XcoJVwFCpcWFt3feskVVIGAggggMCjBM6ePqVZU6fqwL69NkEVLlxYEydOlNGk2s3NzaY1TEIAAQQQQAABBBBAAAEEEEAAAQQQQAABBJIjMGTIEH344YcPXVq0aFGtWrVKderUMc2pX7++qfGoj6+vvty1W7ly+ycnHdYggEAqC3yx4XONe22UKery5cvVs2fPVN6NcAgggAACCCCAAAIIIIAAAggggAACCDiXAA1Gnet6Ug0CCCCAQDIEChYsqKtXr8Zb6ePurv1WbphMRniWIIAAAggggIALCNQ9ckRRcXHxKjW+jHbgwAEXqJ4SEUAAAQQQQAABBBBAAAEEEEAAAQScVcBac7hKVapq+br1zloydSGAAAIISLpy+bLmzZyh7V9uVVyCzz+sAeXIkUNvvPGGXnrpJWXIkAFDBBBAAAEEEEAAAQQQQAABBBBAAAEEEEAgzQUuXLigkiVLmt7DNN6jHDVqlMaOHStvb29THmvWrNGzzz5r+vOXR72mPgMGpnnebIAAArYLNK1XV3/dvBFvQYECBXT+/Hn5+PjYHoiZCCCAAAIIIIAAAggggAACCCCAAAIIuJgADUZd7IJTLgIIIIBAfIG7d+8qW7ZsJpbKmTJpSUAAXAgggAACCCCAgE0CdY4c0YMEN9jWrVtX33//vU3rmYQAAggggAACCCCAAAIIIIAAAggggIC9CYSEhMhoGJdwNGzSVLMXfGRv6ZIPAggggEAqCNy+dUsL532gdatXKSYmJtGIvr6+Gjp0qKW5aJYsWRKdzwQEEEAAAQQQQAABBBBAAAEEEEAAAQQQQCA1BVq1aqVt27b9E9L4/vayZctUokQJq9vcv3/f0pT0zz//jPd8ocKFtWnHN/L09EzN9IiFAAIpFLh29Q+1atJYsQk+s3jvvfcsjYQZCCCAAAIIIIAAAggggAACCCCAAAIIIGBdgAajvDIQQAABBFxaYPv27WrZsqXJoKu/v0YWKuTSNhSPAAIIIIAAArYLPHHkiKITNBitV6+e9u/fb3sQZiKAAAIIIIAAAggggAACCCCAAAIIIGBHAufOnVOAlQP52nfuovGT37WjTEkFAQQQQCA1BH4+dFDDB/9HoXfvJhrOw8NDvXv31sSJE5U/f/5E5zMBAQQQQAABBBBAAAEEEEAAAQQQQAABBBBIC4FvvvlGTz31lHLlyqVp06ZZ3rd81GjTpo22bt1qmvLRp8v0RN16aZEiMRFAIIUCU96eoNXLl8WLYhx6dvHiRasHZqZwO5YjgAACCCCAAAIIIIAAAggggAACCCDgFAI0GHWKy0gRCCCAAALJFZg8ebLGjBljWv5W0aJqkzNncsOyDgEEEEAAAQRcTKD2kSOKSdBg9Mknn9S+fftcTIJyEUAAAQQQQAABBBBAAAEEEEAAAQScRcA4PKd+/fqmcvoOekHDXh3pLGVSBwIIIICApE2fr9eEMW8oNiYmUQ/jBvz33ntPZcuWTXQuExBAAAEEEEAAAQQQQAABBBBAAAEEEEAAgbQWeOONNzRq1Chly5btkVvt3LlTzZo1M80JbNRYcxcuSus0iY8AAskUuHv3jprXr6/w8PvxIgwdOlSzZ89OZlSWIYAAAggggAACCCCAAAIIIIAAAggg4NwCNBh17utLdQgggAACiQh07NhRGzZsMM1aXa6cSvn64ocAAggggAACCNgkUOvIEcUmaDBqNF/Yu3evTeuZhAACCCCAAAIIIIAAAggggAACCCCAgL0JbNy4UR06dDCl9eobY9SrT197S5d8EEAAAQSSIWA0FH1/8jtavWxZoqtr165tuVHXeGQggAACCCCAAAIIIIAAAggggAACCCCAAAKOJBAUFKQ6deooLCwsXtqenp7auutb5cuf35HKIVcEXE5g8fwPNXfG9Hh1e3l56dy5cypatKjLeVAwAggggAACCCCAAAIIIIAAAggggAACiQnQYDQxIZ5HAAEEEHBqgWLFiun333+PV6Onm5sOVKsmd6eunOIQQAABBBBAIDUFah0+rNgEAQMDA/Xdd9+l5jbEQgABBBBAAAEEEEAAAQQQQAABBBBAIN0EFi5cqEGDBpn2mzxtulo90y7d8mAjBBBAAIG0EQi7d09DBw3Uz4cOPnKDgIAATZ482WrT6bTJjKgIIIAAAggggAACCCCAAAIIIIAAAggggEDqCVy9elXVq1fXjRs3TEGHvDxcA4e8mHqbEQkBBNJEIDIyUq2bNNLNBH+PO3XqpHXr1qXJngRFAAEEEEAAAQQQQAABBBBAAAEEEEDAkQVoMOrIV4/cEUAAAQRSJHD37l1ly5bNFKOcn5+WlSmTotgsRgABBBBAAAHXEqh5+LDiEpTcoEED7dmzx7UgqBYBBBBAwKUFjh49qq+//lr58uVTgQIFLD+FCxeWr6+vS7tQPAIIIIAAAggggAACjiowadIkjR071pT+/I+Xqm79QEcti7wRQAABBCRdu/qHBvV+TpcvXXqkx4IFC9S/f395eHjghgACCCCAAAIIIIAAAggggAACCCCAAAIIOJxAaGioateurTNnzphyb96qld6fNcfhaiJhBFxVYNPn6/XW66+Zyj98+LCqVavmqizUjQACCCCAAAIIIIAAAggggAACCCCAgFUBGozywkAAAQQQcFmBXbt2qWnTpqb62+bMqXFFi7qsC4UjgAACCCCAQNIFahw+bFrUsGFDffvtt0kPxgoEEEAAAQQcSODBgwf6/PPPNWfOHP3www9WM8+aNes/DUf/23g04WOePHnk5ubmQJWTKgIIIIAAAggggAACzi8wbNgwy3/rJxxT58zVUy2fdn4AKkQAAQScVODnQwc1fPB/FHr37kMrrFy5srZu3aqCBQs6qQJlIYAAAggggAACCCCAAAIIIIAAAggggICzCxjfbTPuG9u7d6+p1EpVqmrp6jXy9PR0dgbqQ8BpBGJjY9W5TSudP3cuXk116tTRgQMHnKZOCkEAAQQQQAABBBBAAAEEEEAAAQQQQCA1BGgwmhqKxEAAAQQQcEiBqVOnatSoUabcq2XOrIWlSztkTSSNAAIIIIAAAo9HwFqD0UaNGmn37t2PJyF2RQABBBBAII0F/vrrL3300UeaN2+erl+/nuLdjC9q582b95GNSAsVKiRfX98U70UABBBAAAEEEEAAAQQQsE2ge/fuWr16tdXJ/f8zWAOHvChvb2/bgjELAQQQQMAuBDZ9vl4Txryh2JiYh+bToUMHrVq1in/H28UVIwkEEEAAAQQQQAABBBBAAAEEEEAAAQQQSK5At27dtHbtWtPyQoULa9WGTcqSNWtyQ7MOAQQek8D3e/dqcL8+pt3Xr1+vjh07Pqas2BYBBBBAAAEEEEAAAQQQQAABBBBAAAH7E6DBqP1dEzJCAAEEEEgngSlTpmj06NGm3fy9vLStUqV0yoJtEEAAAQQQQMDRBeIk1Tx82FRG48aNtWvXLkcvj/wRQAABBBCIJ3DkyBHNmTPH0mQoKioqXXW8vLwUFhYm45GBAAIIIIAAAggggAACaS/QrFkz7dy586Eb5c2XT29Nmqy69QPTPhl2QAABBBBIkcDfoaHq3KaV/rx27aFx3N3dNXnyZL322msp2ovFCCCAAAIIIIAAAggggAACCCCAAAIIIIDA4xYYO3asJk2aZEojW/bsWrPxC+UrUOBxp8j+CCCQTIH+vXropx9/jLe6aNGiOn/+vDw8PJIZlWUIIIAAAggggAACCCCAAAIIIIAAAgg4lwANRp3relINAggggEASBG7fvq28efMqOjratOqz8uVV3McnCdGYigACCCCAAAKuKhArqZaVBqNNmjR5ZAMGV/WibgQQQAABxxMwfm/euHGjZs+ere+///6xFvDLL7+oSpUqjzUHNkcAAQQQQAABBBBAwFUEAgMDtW/fvkTLbfJUc41+6y3l9s+T6FwmIIAAAgikr0BcXJw2b9yg6ZMn6+7dOw/dPEuWLJb3f4zD0xgIIIAAAggggAACCCCAAAIIIIAAAggggIAjC3z66ad6/vnnTSV4e3vr07XrVLZ8eUcuj9wRcHmB8+fOqWOrliaHOXPm6KWXXnJ5HwAQQAABBBBAAAEEEEAAAQQQQAABBBAwBGgwyusAAQQQQMClBbp3767Vq1ebDNrnyqUxRYq4tA3FI4AAAggggIBtArFxcap15IhpctOmTfXNN9/YFoRZCCCAAAII2KHArVu3tHDhQs2dO1fXr1+3iwyXLl1q9cvfdpEcSSCAAAIIIIAAAggg4GQCf//9t958803L7wSxscYxOw8fGTNm1OBhL6tH7+fl7uHhZBKUgwACCDimwIXz5zVhzGgdtfIZxr8rCggI0JdffqkSJUo4ZqFkjQACCCCAAAIIIIAAAggggAACCCCAAAII/J/Azp071aJFC8XExMQzcXd315yPFql+w4ZYIYCAEwiMGfmqtm7aGK+SHDly6OLFizIOVWMggAACCCCAAAIIIIAAAggggAACCCDg6gI0GHX1VwD1I4AAAi4ucODAAdWrV8+k4OPurh2VKsmPGyBd/BVC+QgggAACCCQuEBMXp9pWbs5t1qyZvv7668QDMAMBBBBAAAE7Ezh27JiMk9xXrlypyMhIm7MzfocOyJhRtTJnlpukmw8e6GZU1D+PIdHRNsd62MRhw4Zp1qxZKY5DAAQQQAABBBBAAAEEELBd4Pjx4+rTp4+OJNKgzohYvGRJTXzvfVWoVNn2DZiJAAIIIJCqAuHh97VgzhwtW/qxYhPcRJ9wo+bNm+vzzz+Xn59fquZAMAQQQAABBBBAAAEEEEAAAQQQQAABBBBAIL0FgoKCVKdOHYWFhZm2fnPiJHXq1i29U2I/BBBII4GbN26odZNGpu+4vv7663r33XfTaFfCIoAAAggggAACCCCAAAIIIIAAAggg4DgCNBh1nGtFpggggAACaSRQvnx5nTp1yhT9lUKF9Ky/fxrtSlgEEEAAAQQQcBaB6Lg4PWGlucJTTz2lHTt2OEuZ1IEAAggg4OQCMTEx2rRpk6Wx6N69e5NUbSFvb3Xz91fbXLnk6+7+0LVRcXG6FRWlGwkaj/63Eanx58bzsY/YvUGDBtqzZ0+S8mMyAggggAACCCCAAAIIpFwgNjZWCxcu1GuvvabQ0NBHBnRzc1OHLl01fNRrypwlS8o3JwICCCCAgM0Cu7/+WpMnjNdfN28kumbMmDGaOHGijH9vMxBAAAEEEEAAAQQQQAABBBBAAAEEEEAAAUcWuHr1qqpXr64bN8zvjfbq01evvjHGkcsjdwQQsCIw6/33tHTRwnjP+Pj46Pz58ypQoABmCCCAAAIIIIAAAggggAACCCCAAAIIuLQADUZd+vJTPAIIIICAIbBkyRL179/fhFHQ21ubKlQACQEEEEAAAQQQeKTAg7g41bHSYLR58+bavn07eggggAACCNi1QHBwsBYtWmRpLHrt2rUk5VorSxbLwRxPZs2q1GpDYTQXvf1/DUh7nzljyidjxowKCwtLUp5MRgABBBBAAAEEEEAAgdQTuHnzpl599VUtX7480aDZsmfXiNdH65kOHROdywQEEEAAgZQJXLv6hya++aYO7Ev84JiAgABL0+jAwMCUbcpqBBBAAAEEEEAAAQQQQAABBBBAAAEEEEDADgSMw/Fq166tM1a+b9a4WTPNmDefg5bs4DqRAgKpLRB2755aNmygu3fvxAvdq1cvLVu2LLW3Ix4CCCCAAAIIIIAAAggggAACCCCAAAIOJUCDUYe6XCSLAAIIIJAWApGRkfL395fxgXLCMa9UKdXOkiUttiUmAggggAACCDiJQFRcnOpaaTDaokULffXVV05SJWUggAACCDibQFBQkKWp6IoVKxQREWFzed7u7no6Rw71zJNHRXx8bF6XnIlDf/1VB6z8rn7hwgUVK1YsOSFZgwACCCCAAAIIIIAAAqkksHfvXg0cOFBnz55NNGKVatU0Ycp7KlqseKJzmYAAAgggkDSBBw8e6JNFC7Vw3geKiop65GI/Pz+NGzdOI0aMkKenZ9I2YjYCCCCAAAIIIIAAAggggAACCCCAAAIIIGCHAsZ7pE2bNpXx2VXCUbpMGa3asEleXl52mDkpIYBAagis+GSppk56xxTK+I5shQoVUmMLYiCAAAIIIIAAAggggAACCCCAAAIIIOCQAjQYdcjLRtIIIIAAAqkt8Oqrr2r69OmmsA2yZdP0EiVSezviIYAAAggggIATCUTFxqruL7+YKqLBqBNdZEpBAAEEnEwgLCxM2bJlU3R0tM2V+Xt5qbO/vzrlzq3MHh42r0vJxHlXr2rp9eumEBs2bFD79u1TEpq1CCCAAAIIIIAAAgggkAoCxg2bU6dO1cSJExM9uMBoZPdc3356YegweXt7p8LuhEAAAQQQOPzTIb31+mu6cvlyohgdOnTQ3LlzlT9//kTnMgEBBBBAAAEEEEAAAQQQQAABBBBAAAEEEHAUgdOnT6tGjRq6f/++KeWqNWro4xWr5J5O33dzFDPyRMCZBIzvwbZp2kTXrv4Rr6xGjRpp9+7dzlQqtSCAAAIIIIAAAggggAACCCCAAAIIIJAkARqMJomLyQgggAACzipw5coVFSlSRHFxcfFKdJe0pWJF5cmQwfLnv0dE6KvgYMtPzcyZNbRAAWX19HRWFupCAAEEEEAAARsEImNjVc9Kg9GWLVtq27ZtNkRgCgIIIIAAAukr8OWXX6p169Y2bVrRz0/P+vurSfbs8nBzs2lNak3aGRKi1y9cMIUbN26cJkyYkFrbEAcBBBBAAAEEEEAAAQRSKGB8zjZgwADt2LEj0Uh58+XTW5Mmq279wETnMgEBBBBAwLrArb/+0vR3J2vbls2JEhUtWlRLlixR48aNE53LBAQQQAABBBBAAAEEEEAAAQQQQAABBBBAwBEF9u/fr6ZNmyoyMtKUfvNWrTRlxiy5uxt3iDEQQMAZBXZ8+aVGvTzUVJpxL4dxTwcDAQQQQAABBBBAAAEEEEAAAQQQQAABVxSgwagrXnVqRgABBBCwKtCqVSurTcDa5sypkr6+lqaipxOcaJnZw0P/KVBAnXLnFh8188JCAAEEEEDANQUiYmP1pJUGo08//bSMBm4MBBBAAAEE7E1gxIgRmjlz5kPT8nRzszQU7Z0nj0pnzPjY0r8cGakOJ06Y9m/btq2++OKLx5YXGyOAAAIIIIAAAggggIB1gY0bN+rFF1/UtWvXEiVq1LSpxkx4W7n98yQ6lwkIIIAAAv9fIDY2VmtXrtDcGdMVdu/eI1l8fHz02muvafTo0fL29oYQAQQQQAABBBBAAAEEEEAAAQQQQAABBBBwaoHdu3fL+O62tSajrdu11zvvT5VbOh+w7dTgFIeAnQl0a9dWp0+ejJdV6dKldfr0aRoM29m1Ih0EEEAAAQQQQAABBBBAAAEEEEAAgfQRoMFo+jizCwIIIICAAwh89dVXlg+TkzNK+fpqdOHCqpQpU3KWswYBBBBAAAEEHFggPDZW9a00GDWal2/dutWBKyN1BBBAAAFnFahcubKOHz9utby+efOqq7+/cnp52UX5RhNvo5n3v0ehQoV0+fJlu8iPJBBAAAEEEEAAAQQQQCC+QFhYmMaPH2851CAmJuaRPL6+GfXC0KF6rk9fuXt4QIkAAggg8AgB46bYca+P0rkzZxJ1at68uRYsWKCiRYsmOpcJCCCAAAIIIIAAAggggAACCCCAAAIIIICAswgYTUZbtmypqKgoU0kdu3bTuHcmOUup1IEAAgkEjh45ot5dO5tcFi1apP79++OFAAIIIIAAAggggAACCCCAAAIIIICAywnQYNTlLjkFI4AAAgg8TCAuLk5FihTRlStXko3UKmdOvVywoLJ7eiY7BgsRQAABBBBAwLEE7sfGKtBKg9HWrVtry5YtjlUM2SKAAAIIOL1ASEiIcuTIYbXOA9WqKYObm10Z9D97Vkfv3TPlZNSRLVs2u8qVZBBAAAEEEEAAAQQQQOB/AqdOnVKfPn106NChRFkGDh6iIcNHJDqPCQgggIArCvwdGqo506dp3epVMr7T8KhhHMoya9YsdejQwRWpqBkBBBBAAAEEEEAAAQQQQAABBBBAAAEEEND27dvVpk0bRUdHmzSe7fWcXh/3FkoIIOCkAsNeGKQ9u3bGq87f318XLlyQn5+fk1ZNWQgggAACCCCAAAIIIIAAAggggAACCFgXoMEorwwEEEAAAQT+JTBjxgy98sorKTLx8/DQoHz51M3fX+521pglRYWxGAEEEEAAAQSsCjyswajx5bTNmzejhgACCCCAgF0JrF27Vt26dTPlZByYMaFoUbvK1Uhm6pUrWnvzpimvXbt2qXHjxnaXLwkhgAACCCCAAAIIIIDA/wSMRnhLly61fPZ2586dh9J4e3vrqz17lTNXLvgQQAABBP4lsHXTRk17d7JCgoMf6eLl5aXhw4frrbfeUsaMGTFEAAEEEEAAAQQQQAABBBBAAAEEEEAAAQRcWsD4/rZxEFNMTIzJoXf/ARrx2usu7UPxCDirwKWLF9WuZXPFJvi7P2HCBI0bN85Zy6YuBBBAAAEEEEAAAQQQQAABBBBAAAEErArQYJQXBgIIIIAAAv8SCA0NlXEyXWRkZIpc6mTJohklS8qLBqMpcmQxAggggAACjiBwPyZGgUePmlJt27atvvjiC0cogRwRQAABBFxIYODAgVq0aJGp4reLFtXTOXPancTm27f19u+/m/KaPn26RowYYXf5khACCCCAAAIIIIAAAgiYBW7fvq1Ro0ZZmo0aTUetjc7PdtfYtyfChwACCCAg6feLF/TW66/p6JEjiXoEBgZq4cKFCggISHQuExBAAAEEEEAAAQQQQAABBBBAAAEEEEAAAVcRWL9+vbp06WL1s6nBw17WoBdfchUK6kTApQQmvjlW69esjlezn5+fLly4YLlnlIEAAggggAACCCCAAAIIIIAAAggggICrCNBg1FWuNHUigAACCNgsMGDAAC1evNjqfHd3d8XGxj4yVs3MmTWnVCmai9oszkQEEEAAAQQcWyAsJkYNrDQYfeaZZ7Rp0ybHLo7sEUAAAQScTqBEiRKWL0omHF9Xrqwcnp52V++5+/fV/fRpU169evXSsmXL7C5fEkIAAQQQQAABBBBAAIGHCxw6dEi1a9e2OsHdw0Nbd+5SgYKFIEQAAQRcViAiPFwfzftAny5epJiYmEc65M2bV9OmTVOPHj1c1ovCEUAAAQQQQAABBBBAAAEEEEAAAQQQQACBRwmsXLlSxvfMrB2AN+K119W7/wAAEUDAyQSCb9/W040aKjz8frzKBg0apAULFjhZtZSDAAIIIIAAAggggAACCCCAAAIIIIDAwwVoMMqrAwEEEEAAgQQCp06dUvny5eP9aaVKldSzZ08ZDUZHjhxp9cNlY4HRXHR2yZLK4O6OKwIIIIAAAgi4iMC9mBg1tNJgtF27dtq4caOLKFAmAggggIAjCFy+fFlFihQxpVrcx0efJfg92F7qMY74qHvkiKLj4uKlVKFCBQUFBdlLmuSBAAIIIIAAAggggAACNgqEh4crY8aMVmc3a9FS0+Z+YGMkpiGAAALOJbBn1069O2G8rv/55yML8/Dw0ODBg/XOO+8oS5YszoVANQgggAACCCCAAAIIIIAAAggggAACCCCAQCoLfPzxx+rXr5/VqOPemaSOXbul8o6EQwCBxy2wYO4czZ8zO14axucrxj2jpUuXftzpsT8CCCCAAAIIIIAAAggggAACCCCAAALpIkCD0XRhZhMEEEAAAUcTePLJJ3Xx4kX16NFDffr0UdmyZbV+/Xp16dKF5qKOdjHJFwEEEEAAgTQW+DsmRo2sNBht3769NmzYkMa7Ex4BBBBAAAHbBZYsWaL+/fubFnTz99erhQrZHiidZ/Y4fVpn78c/Td44ACQiIkJeXl7pnA3bIYAAAggggAACCCCAQEoFVqxYoV69elkNs3rjFypXoUJKt2A9Aggg4DACRkPRCWPe0IF9exPNuVatWlq0aJGMA1IZCCCAAAIIIIAAAggggAACCCCAAAIIIIAAArYJzJ8/33JwU8Lh5uamd96fqtbt2tsWiFkIIOAQAuHh9/V0o4YKvn07Xr6tW7fWli1bHKIGkkQAAQQQQAABBBBAAAEEEEAAAQQQQCClAjQYTakg6xFAAAEEnFLgxo0byp07t4yGJcYwmot269ZNMTExVuutmTmzZpcsqQz/N98pUSgKAQQQQAABBKwKhMbEqLGVBqMdOnTQ559/jhoCCCCAAAJ2I9C9e3etXr3alM+MkiUVmDWr3eSZMJG3L13SILQXFwAAIABJREFU5lu3TPn9/PPPql69ut3mTWIIIIAAAggggAACCCDwcAGjOV5QUJBpQpVq1fTp2nXQIYAAAk4tcOfOHZ04dkwfzp6p8+fOKTIy8pH15syZU1OmTFG/fv1k3PDOQAABBBBAAAEEEEAAAQQQQAABBBBAAAEEEEiawKxZszR8+HDTIuO+sSkzZql5q1ZJC8hsBBCwa4HP167R22PHmHL8/vvvVbduXbvOneQQQAABBBBAAAEEEEAAAQQQQAABBBBIDQEajKaGIjEQQAABBJxeoFSpUjp//rzVOmku6vSXnwIRQAABBBB4pEBodLQaHztmmtOxY0dLk3IGAggggAAC9iKQN29eGQdq/Ht4uLlpT5Uq8rXjAzNW3LihWX/8YWJcvHixpbEGAwEEEEAAAQQQQAABBBxPYPv27WrZsqXVxD9cslT1AgMdrygyRgABBKwI/HXzhk6fPGn5OXPq/z/+ee2aTVZGM1HjvY+pU6cqW7ZsNq1hEgIIIIAAAggggAACCCCAAAIIIIAAAggggIB1gfHjx2vChAmmJ909PDR97jw1btYMOgQQcBKB2NhYtWvxlC5dvBivomrVqunw4cNOUiVlIIAAAggggAACCCCAAAIIIIAAAggg8HABGozy6kAAAQQQQMAGgezZs+vOnTummTQXtQGPKQgggAACCDi5wN3oaDWx0mC0U6dOWrdunZNXT3kIIIAAAo4icOLECVWsWNGUbqVMmfRxQIBdlzHp0iVtvHXLlOOLL76ouXPn2nXuJIcAAggggAACCCCAAAIPF6hXr54OHDhgmlAqIEDrt26DDgEEEHA4gT+uXPmniejpkyd06sQJhQQHJ6uOSpUqadGiRapVq1ay1rMIAQQQQAABBBBAAAEEEEAAAQQQQAABBBBAwCwwfPhwzZo1y/SEh4eHZi9YqPoNG8KGAAJOIrD32916aeAAUzUrV65U9+7dnaRKykAAAQQQQAABBBBAAAEEEEAAAQQQQMC6AA1GeWUggAACCCCQiEBcXJzc3d2tzjpQtaoyPOQ5YBFAAAEEEEDANQTuREerqZUGo507d9Znn33mGghUiQACCCBg9wKzZ8/Wyy+/bMpzQL58GpQ/v13n/9yZMzoVFmbK8d1339Xrr79u17mTHAIIIIAAAggggAACCDxc4PDhw6pRo4bVCZOnTVerZ9rBhwACCNilQGxsrH6/eEGnT57UmVOn9N9momH37qU43yxZsmjixIkyDlZ52PcUUrwJARBAAAEEEEAAAQQQQAABBBBAAAEEEEAAARcWGDx4sObPn28S8PLy0geLl+iJuvVcWIfSEXAugee6dNKxX36JV1SBAgV08eJFGX/nGQgggAACCCCAAAIIIIAAAggggAACCDirAA1GnfXKUhcCCCCAQKoJ3LhxQ3nz5jXFezJrVs0qWTLV9iEQAggggAACCDimQEh0tJpZaTDapUsXrV271jGLImsEEEAAAacTaNu2rbZs2WKqa3FAgKpkymS39Z65f189T5825eft7a2rV68qZ86cdps7iSGAAAIIIIAAAggggEDiAsZ7aOvWrTNN9M+TR1/t2StPT8/EgzADAQQQSGeBoYMG6rvdu1J91x49emjmzJnKnTt3qscmIAIIIIAAAggggAACCCCAAAIIIIAAAggggMD/BPr27aulS5eaSIzvpc1f+omq16wFFwIIOIGAcVhct3ZtTZW8//77GjlypBNUSAkIIIAAAggggAACCCCAAAIIIIAAAghYF6DBKK8MBBBAAAEEEhE4efKkKlSoYJrVMXdujS5cGD8EEEAAAQQQcHGB4OhoPWWlwWjXrl21Zs0aF9ehfAQQQAABexCIi4tT5syZFRYWFi8dX3d37alSRR5ubvaQptUcxv/+u7bevm16rlevXlq2bJnd5k1iCCCAAAIIIIAAAgggYJvAxYsXVapUKcXExJgWjBwzVj2f72NbIGYhgAAC6SSwfs1qTXxzbKruVqRIEcv7HIGBgakal2AIIIAAAggggAACCCCAAAIIIIAAAggggAAC1gWM79QZ30FbuXKlaYKPr68WLVuuSlWqwocAAk4g8Prwl/XV1i3xKsmSJYuMz6pz5MjhBBVSAgIIIIAAAggggAACCCCAAAIIIIAAAmYBGozyqkAAAQQQQCARge+++04NGzY0zeqXL5/+kz8/fggggAACCCDg4gLBDx7oqePHTQrdunXT6tWrXVyH8hFAAAEEEgqEh4fr119/1dmzZ+Xh4aEOHTqkOdKPP/6oOnXqmPZ5MmtWzSpZMs33T+4Gd6Oj1fL4cUXFxZlCHDx4ULVq1UpuaNYhgAACCCCAAAIIIICAHQkMHjxY8+fPN2WUNWs27di3T76+Ge0oW1JBAAFXFvjjyhV1aNlckZGRqcqQKVMmTZ8+XQMHDkzVuARDAAEEEEAAAQQQQAABBBBAAAEEEEAAAQQQeLhAbGysunbtqvXr15smZcyYUUtWrla5ChUgRAABBxe4dvUPtWnaRNHR0fEqefnllzVz5kwHr470EUAAAQQQQAABBBBAAAEEEEAAAQQQsC5Ag1FeGQgggAACCCQisGHDBnXs2NE065VChfSsvz9+CCCAAAIIIODiArcfPFBzKw1Gn332Wa1atcrFdSgfAQQQcE2BuLg4Xb582dJE9Ny5c5bH//5cuXJFxvPG8PPz040bNyyPaTkmTZqksWPHmrYYUaiQutvx77XLrl/XnKtXTXlXq1ZNhw8fTksyYiOAAAIIIIAAAggggEA6Chi/F5UoUUJhYWGmXQcOHqIhw0ekYzZshQACCFgXiImJUY+O7XX65MlUJ8qcObNOnjypQoUKpXpsAiKAAAIIIIAAAggggAACCCCAAAIIIIAAAgg8XMB479c4JHzz5s2mSVmyZtWaTV+oQEHeu+U1hICjC0x7d7KWf7wkXhleXl6W7/gWLVrU0csjfwQQQAABBBBAAAEEEEAAAQQQQAABBEwCNBjlRYEAAggggEAiAgsXLtSgQYNMsyYWK6aWOXLghwACCCCAAAIuLnDrwQO1sNJgtHv37lq5cqWL61A+Aggg4PwCN2/e1I4dO/5pIGp82fDMmTOKioqyqfjFixerX79+Ns1N7qTGjRvr22+/NS1fW66cSvj6Jjdsmq4zWrC2DgrSDSuOS5cu1fPPP5+m+xMcAQQQQAABBBBAAAEE0ldg3LhxmjhxomlTb29vfbVnr3LmypW+CbEbAgggkEBg9rSp+vijBQ91yZgxo6pUqaLq1atr3bp1un79us2G69evt3roqc0BmIgAAggggAACCCCAAAIIIIAAAggggAACCCCQbIHo6Gi1bt3a8j3AhKNw0aJas/EL+WXKlOz4LEQAgccvEHbvnprVryfj8d+jc+fO+uyzzx5/gmSAAAIIIIAAAggggAACCCCAAAIIIIBAKgvQYDSVQQmHAAIIOLPA7Nmz5e7urmbNmqlMmTLOXGq82iZPnqwxY8aY6p1bqpTqZMniMg4UigACCCCAAALWBf568EAtrTQY7dGjh1asWAEbAggggICTC3Ts2FEbNmxIdpU1a9bUoUOHkr0+sYWRkZHKmjWrjMeEo7ivr7rkzq1WOXPK1909sVDp+vy+u3c1/Px50545cuTQtWvXZDQZYiCAAAIIIIAAAggggIDzCISFhalw4cIKDg42FdX52e4a+7a5+ajzVE8lCCBg7wI/Hzqo/j17KC7OOBLFPI4ePaqKFStavk/xsANMH1ajcYiKcZgKAwEEEEAAAQQQQAABBBBAAAEEEEAAAQQQQODxCRgHirds2VK7d+82JVHziSe08JNlcvfweHwJsjMCCKRY4NPFizTjvSmmOIcPH1a1atVSHJ8ACCCAAAIIIIAAAggggAACCCCAAAII2JMADUbt6WqQCwIIIGDnAv369dPHH39sybJQoUKqX7++ateurSeeeEJVq1aVl5eXnVeQ9PTu379vqdXazYzLy5ZV2YwZkx6UFQgggAACCCDgVAI3HzzQ01YajPbs2VPLly93qlopBgEEEEAgvsCBAwdUr169FLMEBQWpQoUKKY7zsAAnTpzQ9u3bNXLkSKtTMnp4qHWOHOrq768iPj5plkdSAg/99VcdCA01LTFqeP/995MSirkIIIAAAggggAACCCDgIAJz5szRsGHDTNkaN2tu3blLBQoWcpBKSBMBBJxJIOzePbV9qplu/XXTVJafn5+OHz+u4sWLW57btm2b2rRpo9jYWJsIihUrJuN9ISMOAwEEEEAAAQQQQAABBBBAAAEEEEAAAQQQQODxCty7d0+VKlXSxYsXTYl069lLo98a/3gTZHcEEEiRQHR0tFo2DNTNGzfixalTp46M7wMzEEAAAQQQQAABBBBAAAEEEEAAAQQQcCYBGow609WkFgQQQCCNBUaMGKGZM2da3SVDhgyWJqNGw9H/Nh397000aZxWmoT/8ccfLc1UV61apbCwMKt7bKlYUfkyZEiT/QmKAAIIIIAAAo4jcDMqSk8HBZkS7tWrl5YtW+Y4hZApAggggECSBapXr64jR44keV3CBYMGDdKCBQtSHOdRAYwmoxUrVkx0jxqZM6tz7txqmC2bPNzcEp2fFhNuREWpdVCQ4hIEd3Nz06VLlywHgTAQQAABBBBAAAEEEEDA+QQePHiggIAAqzdtNmvRUtPmfuB8RVMRAgjYvcDIoS/p66+2Wc1zyZIl6tu3r+U54z0i4yCaiIgIm2ry9PTUoUOHLN+zYCCAAAIIIIAAAggggAACCCCAAAIIIIAAAgjYh4DRXLRKlSoKtXI49luTJqtDl672kShZIIBAsgS+3PyF3nhlhGnthg0b1L59+2TFZBECCCCAAAIIIIAAAggggAACCCCAAAL2KECDUXu8KuSEAAII2KnA+PHjNWHCBJuzy5Ur1z8NR42mo8ZpbpkzZ7Z5fXpP/OuvvyxNwBYtWqSzZ88muv2+qlXl6+6e6DwmIIAAAggggIBzCxhN0FpZaTD63HPP6dNPP3Xu4qkOAQQQcGGB9evXq3Pnzqki4Ofnpxs3bsh4TKvxySefqE+fPjaHz+3lpfa5c6tT7tzK4elp87rUmDjzjz+0MsEJ8Ubc1q1ba8uWLamxBTEQQAABBBBAAAEEEEDATgWMw/969OhhNbvVG79QuQoV7DRz0kIAAWcU2Lppo8aMfNVqaW3atNHmzZstzxkHotSoUUO3bt2ymeH999/XyJEjbZ7PRAQQQAABBBBAAAEEEEAAAQQQQAABBBBAAIH0Efj222/VrFkzxcTExNvQ3cNDCz9ZpppPPJE+ibALAgikiUDHVi11/ty5eLGLFi2q8+fPy8PDI032JCgCCCCAAAIIIIAAAggggAACCCCAAALpLUCD0fQWZz8EEEDAgQVmzpypESPMJ7TZWpKbm5sCAgL+aTr6xBNPqFKlSo/1gxfjw97t27dryZIlliYl0dHRNpXj5eamH6pVs2kukxBAAAEEEEDAuQWuR0WptZUGo71795bRzI2BAAIIIOB8AsbvkiVLltTvv/9utbiC3t4q6uNj+jGOqGh87JjVNR999JEGDhyYZljHjx/X008/ratXryZpD083NzXKlk2d/f1VLVOmJK1NzuSouDg1O3ZMYQm+nG3E+uqrr9SiRYvkhGUNAggggAACCCCAAAIIOJCA8flhkJX326pUq6ZP165zoEpIFQEEHFng+p9/ql3zpxQeft9URr58+XTy5Ellz55dISEhqlmzpn777Tebyw0MDNSePXtkfIeCgQACCCCAAAIIIIAAAggggAACCCCAAAIIIGB/AosXL9aAAQNMifllyqTVGzapSLFi9pc0GSGAgE0CP/34o/r3Mh96uXTpUj3//PM2xWASAggggAACCCCAAAIIIIAAAggggAAC9i5Ag1F7v0LkhwACCNiRwMcff6x+/fqlakY+Pj6WhqPGDTSNGjVS3bp15e3tnap7WAt2584dvffee5amX9evX0/yfqV9fbWqXLkkr2MBAggggAACCDifwJ9RUWpjpeGB8eUS40smDAQQQAAB5xOYO3euhg4darWwDeXLq7CPj9XnXv3tN+25c8fqc7t27VLjxo3THOvKlSuaP3++jIamwcHBSdqvuK+vOufOrdY5c8rX3WiXmvrji1u3NPHSJVPgQoUK6dKlSzTeSH1yIiKAAAIIIIAAAgggYHcCX3/9tZo3b241rw+XLFW9wEC7y5mEEEDAuQRiY2PVu2sXHT/6i9XCjOagDRo0UFRUlOXxxx9/tBkgV65clibKefPmtXkNExFAAAEEEEAAAQQQQAABBBBAAAEEEEAAAQTSX+Dll1/W7NmzTRsXKFhIazZ9oSxZs6Z/UuyIAAKpItDh6Rb67ddf48UaNGiQFixYkCrxCYIAAggggAACCCCAAAIIIIAAAggggMDjFqDB6OO+AuyPAAIIOJDA+vXr1blz5zTN2Gg4WqdOHUtTFeOnVq1a8vT0TPU9Dxw4oHr16iUpbkZ3dzXOnl2tcuZUjcyZ5Zak1UxGAAEEEEAAAWcVuBYVpbZWGoz26dNHRoN2BgIIIICAcwmEhoaqWLFiVptzPuvvr1cKFbJa8DchIRp94YLV5wYMGKCFCxemK1RkZKTWrFmjWbNm6ejRo0naO6OHh1rnyKGu/v4q8pBmqkkK+K/JXU6e1IWICNPy6dOna8SIEckNyzoEEEAAAQQQQAABBBBwMIEmTZpo9+7dpqxLBQRo/dZtDlYN6SKAgKMJfPTBXH04e5bVtIcPH64ZM2YoLi5OHTp00KZNm5JU3jfffKOmTZsmaQ2TEUAAAQQQQAABBBBAAAEEEEAAAQQQQAABBNJfwDiM6umnn9aOHTtMm1epXl1LVqxKk3ve0r9SdkTA9QSWL/1Y0yZPile4ca/p/v37XQ+DihFAAAEEEEAAAQQQQAABBBBAAAEEnFKABqNOeVkpCgEEEEgbAeNGl6eeespq8MqZMul0WJii4uJSdXM/Pz/Vr19fjRo1sjQcrVatmtzd3VO8h60NRo2damTJYmmc0iR7dnmnwt4pTp4ACCCAAAIIIGBXAtciI9X2xAlTTn379tWSJUvsKleSQQABBBBIucDo0aM1ZcoUUyA/Dw9tqVBBWawckhEaHa12J0/KeEw48ufPr3Pnzsn4/fdxjYMHD+qDDz7QZ599pqioqCSlUT1zZnXJnVsNs2WTh1vKjuI4HhamvmfOmPb39vbWzZs3lSVLliTlxmQEEEAAAQQQQAABBBBwXIGgoCBVqlTJagGTp01Xq2faOW5xZI4AAnYtcPrkSXXv0E7GjeMJR4UKFXT48GFlyJDBchDKzJkzk1TLSy+9pDlz5iRpDZMRQAABBBBAAAEEEEAAAQQQQAABBBBAAAEEHp/AvXv3VLt2bZ06dcqUhPF5lfG5FQMBBBxP4OofV/R0o4bxEje+x2v8nWcggAACCCCAAAIIIIAAAggggAACCCDgDAI0GHWGq0gNCCCAQDoJHDp0yPKhaMLRK08eDStYUDFxcToXHq4TYWEKCguzPF6OiEjV7LJmzaoGDRpYmo0aP8YNPG7JaGCSWIPRYj4+apUzp9rkzKmcXl6pWgPBEEAAAQQQQMC5BK5GRuoZKw1G+/Xrp8WLFztXsVSDAAIIuLjA1atXVbJkSUVY+V13aIECei5vXqtCr/72m/bcuWP1uV27dll+v7WHYTTxXLRokaXZ6PXr15OUUm4vL7XPnVsdc+VK9u/Rb168qK+Cg0378v+pSboUTEYAAQQQQAABBBBAwGkEunXrprVr15rq8c+TR1/t2StPKwc8OE3xFIIAAo9FIDz8vjq1elp/XLli2t9oKnr8+HEFBARo4cKFGjRoUJJyLF++vI4cOWJpTspAAAEEEEAAAQQQQAABBBBAAAEEEEAAAQQQcByBK1euqHLlygoJCTElPfy11/V8/wGOUwyZIoDAPwI1ypXRgwcP4on88ccfKlCgAEoIIIAAAggggAACCCCAAAIIIIAAAgg4vAANRh3+ElIAAgggkH4CZ8+eVZkyZUwbts+VS2OKFLGaSGhMjKXR6H9/jt27p7CYmFRLOnfu3GrYsKGlGUujRo0sN/PYMh7VYHRZ2bIqlzGjLWGYgwACCCCAAAII6I/ISLWz0mC0f//+liZtDAQQQAAB5xHo3bu3li1bZirI38tLmypUUAZ3d9NzX4eE6I0LF6wiGI0oFixYYHdA0dHR2rRpk6XR6HfffZek/Dzc3NQ4WzZ1zp1b1TJntnnt3ehoPXX8uOXwkoTj5MmTKleunM2xmIgAAggggAACCCCAAALOIXDx4kWVKlVKMVY+Wxw19k316P28cxRKFQggYDcC414bpS82fG41n1mzZmnYsGHatm2b2rRpo9jYWJvz9vHx0bFjx1S6dGmb1zARAQQQQAABBBBAAAEEEEAAAQQQQAABBBBAwH4Evv/+e8t9awmbEbq5uenDJR+rbv1A+0mWTBBAwCaB7h3b6+Tx4/Hmbt++Xc2bN7dpPZMQQAABBBBAAAEEEEAAAQQQQAABBBCwZwEajNrz1SE3BBBAwM4E/vzzT+XPn9+UVbPs2fVu8eI2Z3s5IuKfhqM779xRcIKT3mwOZGWikd+SJUvUokWLR4Z5WIPRvvnyabCVGlOSE2sRQAABBBBAwLkFrkRGqr2VBqMDBgzQwoULnbt4qkMAAQRcSODEiROqXLmy1eYRbxctqqdz5jRphEZHq93JkzIeE44iRYrIaJzp5+dn14pG3UajUaOxanh4eJJyLe7ra2k02jpnTvn+q/lqRGyspUH35chI/RERYXncdOuW1dh169aV8eVsBgIIIIAAAggggAACCLimwIsvvqh58+aZis+aNZt27NsnX18ODXTNVwZVI5D6At/t3qWhgwZaDdygQQPt2bNHP/74o+UG8oiIiCQlMH/+fL3wwgtJWsNkBBBAAAEEEEAAAQQQQAABBBBAAAEEEEAAAfsSWLFihXr16mVKKmPGjFr5+UYVL1nSvhImGwQQeKSAtYPnpk2bpldeeQU5BBBAAAEEEEAAAQQQQAABBBBAAAEEHF6ABqMOfwkpAAEEEEg/gfv371ttfFI3SxbNKVUq2YkYDUZ/vndPP4eG6qe//5bRpCslI2vWrDp48KACAgIeGuZhDUazeXpqZ+XKKdmetQgggAACCCDgYgJGU7QOVhqMDhw4UB999JGLaVAuAggg4LwCjRs31rfffmsqsISvr9aWK2e18Fd/+0177tyx+tz+/ftVr149hwG7c+eOli5damk2euHChWTlbTQcvRcdrZtJOGhk5cqV6t69e7L2YxECCCCAAAIIIIAAAgg4vkBwcLAKFy6ssLAwUzEDBw/RkOEjHL9IKkAAgccucOuvm2rfsoVC79415ZI9e3bLITHGv4dq1aqlkJCQJOXbqlUrbd26NUlrmIwAAggggAACCCCAAAIIIIAAAggggAACCCBgnwKjR4/WlClTTMnlzZdPazZtVvYcOewzcbJCAAGTwLIlizV9yrvx/rxPnz76+OOP0UIAAQQQQAABBBBAAAEEEEAAAQQQQMDhBWgw6vCXkAIQQACB9BXw8PBQbGxsvE0r+fnp4zJlUi2Rm1FR+vnvvy3NRg/+/beMf07qKF68uI4cOSKj2ai18bAGo8bc3VWqKIuHR1K3ZD4CCCCAAAIIuKjA5YgIdTh50lT9oEGDtGDBAhdVoWwEEEDAuQR27NihFi1aWC1qQenSqpE5s+m5r0NC9MZDGnEOHjxY8+bNc0ikuLg4bd++3dJo9KuvvpLxz2k1cuTIoRs3bsjT0zOttiAuAggggAACCCCAAAIIOIDA+PHjNWHCBFOm3t7e+mrPXuXMlcsBqiBFBBCwVwHjvY3+PXvo50MHraa4efNm1alTRzVq1NClS5eSVEbevHl16tQpGU1KGQgggAACCCCAAAIIIIAAAggggAACCCCAAAKOL2C8p9yuXTsZ7x0nHOUrVdInq9cqQ4YMjl8oFSDgAgLf792rwf36xKu0Zs2aOnTokAtUT4kIIIAAAggggAACCCCAAAIIIIAAAs4uQINRZ7/C1IcAAgikskCuXLl0+/bteFGL+/jos/LlU3mn/4X7IzLyn4ajP4WGKjg62qa9mjRpoq+//lru7u6m+devX1fRokUVGRlpeq5j7twaXbiwTXswCQEEEEAAAQQQuBQRoY40GOWFgAACCDitgHHIRuXKlXXixAlTjXWzZtWckiVNf2783trp5EmFWvn9tUiRIjpz5ox8fHwc3uy3337Thx9+qMWLFys0NDTV6xkzZozeeeedVI9LQAQQQAABBBBAAAEEEHAsgbCwMBUuXFjBwcGmxDs/211j357oWAWRLQII2JXAJ4sXaeZ7U6zm1K9fP8shMXXr1rUccJqU4ebmpj179igwMDApy5iLAAIIIIAAAggggAACCCCAAAIIIIAAAgggYOcC4eHhlveNjx49asq0bYcOmvjeVDuvgPQQQMAQuHH9up6qXy8ehtEg2Nr9poghgAACCCCAAAIIIIAAAggggAACCCDgaAI0GHW0K0a+CCCAwGMWKF68uC5evBgvC38vL22rVCndMrsYEfFPw9GfQ0MVGhPz0L1HjBih6dOnW31+4sSJGjdunOk5N0kry5VTaV/fdKuJjRBAAAEEEEDAcQV+j4iwNJFLOF544QXNnz/fcQsjcwQQQAABi8DSpUvVt29fk4ZxlMXqcuVUwsrvjkPPn9eBu3etCu7fv1/16sX/QqKjU9+/f18rVqzQ7NmzderUqVQpxzgs5OrVq8qbN2+qxCMIAggggAACCCCAAAIIOLbABx98oJdeesn8u5mHh7bu3KUCBQs5doFkjwACj0Xg17Nn9Wz7Z/TgwQPT/sZ3I44fP653331XkyZNSnJ+b7zxRrLWJXkjFiCAAAIIIIAAAggggAACCCCAAAIIIIAAAgiku8Cff/6p6tWry3hMONaZxLtoAAAgAElEQVRs2qyy5cune05siAACSRd4olJFhYffj7fwt99+k/E5EQMBBBBAAAEEEEAAAQQQQAABBBBAAAFHFqDBqCNfPXJHAAEEHoNA1apVrZ6w+HP16o8hGylO0tfBwRqToOnpv5NZs2aNunbtasrPOE2udOnSunz5sum5cn5+WlamzGOpiU0RQAABBBBAwLEEjObnna00GP3Pf/6jDz/80LGKIVsEEEAAgXgCERERKlmypKXRZcLRNlcujStSxPTnxu+obzzkd1SjGc6cOXOcWnnv3r0yGv9s3LhR0dHRSarVy8tLJUqUUJkyZdS0aVMNGTIkSeuZjAACCCCAAAIIIIAAAs4rEBMTo1KlSpkOQjQqfqrl05o6Z67zFk9lCCCQJgLG9wW6tGmt3y9eMMX39PTUwYMH5e3trSpVqiT5PQ7jexWHDh2SEYeBAAIIIIAAAggggAACCCCAAAIIIIAAAggg4JwCR48elfF+cMJRuWpVLftsvXMWTVUIOJlA766ddfTIkXhVbd68WW3atHGySikHAQQQQAABBBBAAAEEEEAAAQQQQMDVBGgw6mpXnHoRQACBFAo0bNhQ3333nSnKlooVlS9DhhRGT/7yg6GheunXXxVrJYRx04/R4KRWrVqmZ7/44gu1a9fO6sZvFyump3PkSH5SrEQAAQQQQAABlxC4EBGhLlYajA4ePFjz5s1zCQOKRAABBJxVYNKkSRo7dqypvAzu7tpasaJyJGgSERwdrU4nTyrUSmPNIkWK6MyZM/Lx8XFWrnh1GU1ZFyxYYPm5detWvOeyZ8+ugIAASyPRf/8YzVw9PDxcwociEUAAAQQQQAABBBBAIOkCxqGCzz77rNWFqzd+oXIVKiQ9KCsQQMBlBSaPf0trV66wWv/bb7+tN954QzVq1LB6AOuj0DJmzKgTJ06oWLFiLmtL4QgggAACCCCAAAIIIIAAAggggAACCCCAgKsIjBgxQjNnzjSVO+ejhWrQuImrMFAnAg4rMPHNMVq/Zk28/CdPnqzRo0c7bE0kjgACCCCAAAIIIIAAAggggAACCCCAgCFAg1FeBwgggAACSRJo27attmzZYlqTy8tLK8qWlfH4uMZnN2/q/StXrG7fqVMnrVu3zupzzZo1086dO03PZff0lNE41cfd/XGVxL4IIIAAAggg4AACF8LD1eXUKVOmQ4YM0QcffOAAFZAiAggggIA1gRs3bihv3rwPxamWObPpuSN//211vpubm/bt26d69eq5HHZUVJTWrl2riIgISzNRo7Gov7+/yzlQMAIIIIAAAggggAACCKSOQKVKlRQUFGQKVqVaNX261vpngamzM1EQQMCZBH7Yv08v9HneaklPPPGEvv/+e82YMUMjR45MctkrV65U9+7dk7yOBQgggAACCCCAAAIIIIAAAggggAACCCCAAAKOKVC9enUdOXIkXvJFihXTpu1fy5170hzzopK1ywisWvap3pv4drx6jc95jM97GAgggAACCCCAAAIIIIAAAggggAACCDiyAA1GHfnqkTsCCCDwGAR69eqlFStWWN25sLe3lpQpI6Mx5+MY92NiFHj0qNWtd+zYoaeeesrqc7/99pvKli2rBw8emJ7vlSePhhUs+DjKYU8EEEAAAQQQcBCB38LD1dVKg9EXX3xRc+fOdZAqSBMBBBBAIKHAqFGjNHXq1FSBGTZsmGbNmpUqsQiCAAIIIIAAAggggAACCLiywO7du9WkSROrBH0HDtKwkaNcmYfaEUDABoGQ4GC1b9lcxmPC4efnp9OnTysmJkblypVTeHi4DRH/N6Vnz55avnx5ktYwGQEEEEAAAQQQQAABBBBAAAEEEEAAAQQQQMCxBQ4cOGD18PFx70xSx67dHLs4skfAyQUO/fCDBjzXM16VlStX1tGH3KPq5ByUhwACCCCAAAIIIIAAAggggAACCCDgRAI0GHWii0kpCCCAQHoIHD9+XIGBgbp7967V7Yr5+GhJQICyPIYmo8uuX9ecq1dNeRnNQ09Zafr174kPaxzj6eam9eXLq6C3d3rwsgcCCCCAAAIIOKDA+fBwdbPy3xovvfSS5syZ44AVkTICCCCAgCEQFhamF1544aGHbNiqVKJECZ04cUI+Pj62LmEeAggggAACCCCAAAIIIIDAIwSMQwW/+eYb0wwfX1+t3rhJxUuUxA8BBBB4qMALfZ7XD/v3WX3+008/1XPPPacGDRpo7969SVIsVqyYgoKCZDQpZSCAAAIIIIAAAggggAACCCCAAAIIIIAAAgi4lkDbtm21ZcuWeEXnyJlT27/bJ2/uSXOtFwPVOpTA7Vu31LhO7Xg5Z8iQwXIInbu7u0PVQrIIIIAAAggggAACCCCAAAIIIIAAAgj8W4AGo7weEEAAAQSSLHD48GE1bNhQ9+7ds7q2lK+vFgUEKJOHR5JjJ3dBrKTWQUG6GRVlCrFgwQINGjTokaHv37+vokWL6q+//jLNq5Uliz4sVSq5qbEOAQQQQAABBJxc4NfwcD1rpcHo0KFDNXv2bCevnvIQQAAB5xeYPn26Xn311WQV6ubmpoMHD6pmzZrJWs8iBBBAAAEEEEAAAQQQQAABs4DRwK9SpUpWaQoXKaK1m7cqY8aM0CGAAAImgTUrluvdCeOtynTu3FmfffaZlixZov79+ydJz9PTU4cOHVLVqlWTtI7JCCCAAAIIIIAAAggggAACCCCAAAIIIIAAAs4hcO7cOZUtW1axscYdbv8bQ4aP0MDBQ5yjSKpAwEkFAmtU1927d+JVd/r0aZUpU8ZJK6YsBBBAAAEEEEAAAQQQQAABBBBAAAFXEKDBqCtcZWpEAAEE0kDgxx9/VKNGjRQREWE1etmMGS1NRn3S6aS2XSEheu3CBVMumTNn1vXr1226iXDFihXq1auX1XqmlSihhtmypYEkIRFAAAEEEEDA0QXOhYeru5UGo8OGDdOsWbMcvTzyRwABBFxe4Ndff1Xp0qWT5TBixAgZDUoZCCCAAAIIIIAAAggggAACqSvQs2dPrVy50mrQBo2baM5HC1N3Q6IhgIDDC/x+8YK6tGmtyMhIUy358uXTmTNnFB4eroCAAN29ezdJ9U6ePFmjR49O0homI4AAAggggAACCCCAAAIIIIAAAggggAACCDiXwIABA7R48eJ4Rfn6ZtSOffuUNSv3pDnX1aYaZxLo16O7fj50MF5J69atU6dOnZypTGpBAAEEEEAAAQQQQAABBBBAAAEEEHAxARqMutgFp1wEEEAgNQV27typVq1aKSoqymrYapky6YNSpZQhHZqM9jt7Vsfu3TPlMWrUKL333ns2l12rVi399NNPpvl5M2TQhgoVlMHNzeZYTEQAAQQQQAAB1xA4d/++up8+bSr25Zdf1syZM10DgSoRQAABJxZIboPREiVK6NSpU8qQIYMT61AaAggggAACCCCAAAIIIPB4BIzmf5UqVdLly5etJjDs1ZHqO+iFx5McuyKAQLoJxMTE6E5IiEKCgy2PwcG3//nfxp+FhARb/vnm9Ru6eOE3q3m5ubnp22+/VYMGDdSmTRtt3bo1SfkHBgZqz549MuIwEEAAAQQQQAABBBBAAAEEEEAAAQQQQAABBFxX4ObNmypSpIgiIiLiITzb6zm9Pu4t14WhcgTsXODdCeO1ZsXyeFmOHz9eb73F31s7v3SkhwACCCCAAAIIIIAAAggggAACCCDwCAEajPLyQAABBBBIkcC2bdvUtm1bGTfuWBu1smTR7JIl5ZWGN9M8rKmXu7u7Ll26pIIFC9pc47Fjx1S1alXFxcWZ1gzMn18D8+WzORYTEUAAAQQQQMA1BB723yLDhw/XjBkzXAOBKhFAAAEEEEAAAQQQQAABBBBAAAEEEEhngaCgINWsWVORkZGmnY3PCRctW6EatWunc1ZshwACqSEQGxurA/v26c7/NQgN+b8moiFGA9F//newQu/eTfF2I0eO1Pvvv6/PP/9cnTp1SlK87NmzWw6YyZs3b5LWMRkBBBBAAAEEEEAAAQQQQAABBBBAAAEEEEDAOQXGjh2rSZMmxSvO3cNDX+7arfwFbL+/zTl1qAoB+xT4bNVKTXprXLzkjM+M1q1bZ58JkxUCCCCAAAIIIIAAAggggAACCCCAAAI2CNBg1AYkpiCAAAIIPFpg7dq16t69u4ybfKyNelmzakaJEvJIoyaj437/Xdtu3zZtndwPcl544QV99NFHpngZ3Ny0oUIF5c2QgZcEAggggAACCCDwj8DZ+/fV4/Rpk8iIESM0ffp0pBBAAAEEEEAAAQTSSSA0NFSzZ89Wu3btVLFixXTalW0QQAABBBBAAAEEHqfAqlWr1KNHD6spZMuWTeu2bpN/njyPM0X2RgCBZAhs37pVrw0floyVSVtSoUIFHT58WOHh4QoICNCNGzeSFGDr1q1q1apVktYwGQEEEEAAAQQQQAABBBBAAAEEEEAAAQQQQMB5BcLCwlS4cGEFBwfHK7JZi5aaNvcD5y2cyhBwYIEjP/+kPs92i1dBmTJldNrKPSIOXCapI4AAAggggAACCCCAAAIIIIAAAgi4mAANRl3sglMuAgggkFYCy5cv13PPPffQ8A2zZdP7xYvLPZWbjAY/eKCWQUGKiYsz7b1v3z49+eSTSS45JCREJUqUkPGYcDQ26ihRIskxWYAAAggggAAC/4+9O4GzsX7/P/6exWBsg0GDyDaMsSYllUIRSl+ihFS2ZEvW7Pu+fbOEiJAlWxJRiaJNCsmSNfs2ZhjGGDNm5v+45/fV33GfMefMnJk5y+t+POYx1bk+1+e6nveZHjPnnPu63Vfg7+hotbby4ZFevXpp0qRJ7ts4nSGAAAIIIIAAAk4icGewqDHcPTIyMun1ION1IQ4EEEAAAQQQQAABzxDo3LmzZs2aZbXZ8hUqaPHK1fL19fUMDLpEwA0EEhMT1bTh8zp+9Gi6dpMtWzbt2bMnabBou3btNH/+fLv2e+edd/Thhx/atYZgBBBAAAEEEEAAAQQQQAABBBBAAAEEEEAAAfcXmDZtmt5913wTreVr1ykkNNT9AegQARcTuHkzWjUqWd7Q3NvbO+kGdX5+fi7WDeUigAACCCCAAAIIIIAAAggggAACCCDwfwIMGOWZgAACCCDgMIEZM2aoW7duyearlzevRhlDRh22ozTn3DnNPX/elLFKlSravXt3qncyLgTq0qWL1fUflimjR3PnTnVuFiKAAAIIIICAewkcjI7W61YGjPbu3VsTJ050r2bpBgEEEEAAAQQQcCIBY7Co8YF8Y6i7MVj07mPlypVq1qyZE1VLKQgggAACCCCAAALpJRAXF6caNWpo165dVrd4tVVrDRg2PL22Jy8CCDhY4JuNX6lP9+Q/d+Co7aZPn66uXbtq27Ztevrpp+1KGxwcrD///FPGkFIOBBBAAAEEEEAAAQQQQAABBBBAAAEEEEAAAQTuFjDeuzJeRz5x4oQFTOWqVbVoxSqwEEDACQXq1nxcl8MuWVRmvBdUqVIlJ6yWkhBAAAEEEEAAAQQQQAABBBBAAAEEEEhZgAGjKRsRgQACCCBgh4Ax0KFPnz7JrmiYP7+GP/SQvOzImVxobGKint+7V9du3zaFLFy4UG3atEn1LomJiapatWrSRUH3HkWzZtWa0FB5ezmii1SXyEIEEEAAAQQQcBKBA9HRamNlwKjxO9GECROcpErKQAABBBBAAAEE3EfgfoNF73RZrFgxHT58WFmzZnWfxukEAQQQQAABBBBAIFmBc+fOqWLFioqIiLAaM2bSZDV66T8IIoCAkwsY79M3bfi8jh896vBKvb29lS9fPhUoUECPPfaYFixYoJs3b6p8+fKmi7zvt7mfn5/++OMPVahQweE1khABBBBAAAEEEEAAAQQQQAABBBBAAAEEEEDAPQQ+++wztWjRwtTMB7Pn6Jm6z7pHk3SBgBsJdHrzDf3y048WHS1ZskQtW7Z0oy5pBQEEEEAAAQQQQAABBBBAAAEEEEDAkwQYMOpJZ5teEUAAgQwSGDhwoMaMGZPsbk0CAzWwePE0V/NleLiG33M3RyNpoUKFdObMGfn6+qZpj99++y3pwiJrR4+iRdW6UKE05WcxAggggAACCLiHwIEbN9Tm779NzfTt21fjx493jybpAgEEEEAAAQQQcAKB69eva9q0aZo4caIiIyNTrGjo0KEaNmxYinEEIIAAAggggAACCLiHwLZt21S7dm0lJCSYGjIGAi5Z/bmCy5Vzj2bpAgE3Fdj89Sb16trFpu6yZMmiwMDApIGhyX3d/bjxz1733ES0d+/emjx5sk373QmaPn26unbtatcaghFAAAEEEEAAAQQQQAABBBBAAAEEEEAAAQQ8T6BatWratWuXRePFS5TQ2k3fyLgpFgcCCDiPwMTRo/TpJwssCurfv/99r5F1nuqpBAEEEEAAAQQQQAABBBBAAAEEEEAAAbMAA0Z5ViCAAAIIpItAt27dNGPGjGRzv16okN4tWjRNe7c8eFCHo6NNORw5PKJVq1ZaunSpaY/cPj7aUqVKmupnMQIIIIAAAgi4h8D+Gzf0hpUBo/369dO4cePco0m6QAABBBBAAAEEMlHgzmDRKVOmKCIiwuZKsmbNqsOHD6tYsWI2ryEQAQQQQAABBBBAwLUFjBv+vP/++1abCCpSRGu+2iR/f3/XbpLqEXBTgcTERDVt+LyOHz1q6jB79uxavnz5v4NEjWGhAQEBaZLYvXu3qlevrvj4eJvzNGrUSOvXr7c5nkAEEEAAAQQQQAABBBBAAAEEEEAAAQQQQAABzxX4+eef9cQTT5gAhowarZdfbeG5MHSOgBMKfL5yhYYN6G9RWePGjfXFF184YbWUhAACCCCAAAIIIIAAAggggAACCCCAQMoCDBhN2YgIBBBAAIFUCrRp00aLFy9OdnX7oCB1Klw4Vdl3RUWp46FDprW+vr46c+aMChUqlKq89y46f/68CidT41cVK6qgn59D9iEJAggggAACCLiuwL4bN/SmlQGjxiCDsWPHum5jVI4AAggggAACCGSygDFYdPr06Zo8ebJdg0XvLrtZs2ZauXJlJnfC9ggggAACCCCAAAIZKfDCCy9ow4YNVrd8uk5dTZvzUUaWw14IIGCjwJZvv9V7nTuZov38/HTixAkFBQXZmCnlsNu3b6tKlSrav39/ysH/i3jggQd04MAB5c2b1+Y1BCKAAAIIIIAAAggggAACCCCAAAIIIIAAAgh4toBx46qvvvrKAiFf/vza9MN2GTdP5kAAAecQ2Ltnt15v3syimJIlS+rYsWPOUSBVIIAAAggggAACCCCAAAIIIIAAAgggYKcAA0btBCMcAQQQQMB2gYSEBLVs2VKfffZZsoveLVpUr6diGGifY8e09epVU15jqOnChQttL9KGyHz58unKlSumyOllyujx3LltyEAIAggggAACCLizwF83bugtKwNG+/fvrzFjxrhz6/SGAAIIIIAAAgiki4AjBoveXdj27dv15JNPpkutJEUAAQQQQAABBBBwPoGoqKikwYHJXezVrWcvtX+ns/MVTkUIeLhAkwb1dfzoUZNC586dNXPmTIfqjBo1SoMHD7Y5p5eXl77//nvVqlXL5jUEIoAAAggggAACCCCAAAIIIIAAAggggAACCCBw+PBhhYSEyLjG7u6jy3s91bFzF4AQQMBJBG7ejFaNShVN1dy6dUvGzfA4EEAAAQQQQAABBBBAAAEEEEAAAQQQcDUBBoy62hmjXgQQQMDFBOLj49W4cWPT3RbvbqNI1qx664EH5O/jI39v72S/31lzKTZWL/z1lyzfWv2/R3fv3p10waAjj/nz56tdu3amlD2LFlXLVAxHdWRt5EIAAQQQQACBzBfYe+OG2loZMDpgwACNHj068wukAgQQQAABBBBAwEUEjEFQ06dP16RJkxQREWFT1Vm8vPRiYKDaBwWpx5EjOnzzpmmd8SH9v/76Sz4+PjblJAgBBBBAAAEEEEDA9QX+/vtvPfzww7pp5fdDb29vzV30qR557DHXb5QOEHATge+/26x3O71t6sa4YPPEiRMKCgpyWKdHjhxRhQoVFBsba3POvn37avz48TbHE4gAAggggAACCCCAAAIIIIAAAggggAACCCCAwB2Btm3basGCBRYg2bP76+vt25UnTwBQCCDgJALPP/2Uzp87Z1HNzp079cgjjzhJhZSBAAIIIIAAAggggAACCCCAAAIIIICA7QIMGLXdikgEEEAAgVQKGBfmNGrUSJs3b05lBslLUvb/DR+9HBdnNc+TTz6p7du3p3qP5Bbu2LFDNWrUMD38UmCgBhcv7vD9SIgAAggggAACriWwNypKbQ8dMhU9cOBAjRo1yrWaoVoEEEAAAQQQQCATBNIyWLRjUJACs2RJqnr/jRt6w8rgd+MxY3Bp165dM6E7tkQAAQQQQAABBBDILIE1a9bo5Zdftrp9QECAVq7/SgW5mWBmnR72RcBC4JXGL+rQwQMmlbfffluzZ892mFZiYqIef/xxGZ8BsPUoXbq0Dh48KF9fX1uXEIcAAggggAACCCCAAAIIIIAAAggggAACCCCAwL8CZ8+elfFac0xMjIVKi9avq//QYUghgICTCHTt0E7bv//eohpjOPCbb77pJBVSBgIIIIAAAggggAACCCCAAAIIIIAAArYLMGDUdisiEUAAAQTSIGC8CVq/fn1t27YtDVnuv3TlypVq1qyZw/PfuHFDOXPmNOWtmCOHFpQr5/D9SIgAAggggAACriXwZ1SU2lkZMDpo0CCNHDnStZqhWgQQQAABBBBAIAMFjMGiM2bM0MSJExUREWHTzlm8vPRiYKDuHix698LhJ07oy/BwU668efPq2LFjMr5zIIAAAggggAACCHiOQI8ePfTBBx9Ybbh8hQpavHI1QwM95+lAp04qsG3rFnXr2MFUnY+Pj44fP65ixYo5rPKZM2fadfMJb29v/frrr6pevbrDaiARAggggAACCCCAAAIIIIAAAggggAACCCCAgOcJ9O/fX+PGjbNo3NvHRxu+26LCRYp6HggdI+CEAlPHj9Mn8+ZaVNarVy9NmjTJCaulJAQQQAABBBBAAAEEEEAAAQQQQAABBO4vwIBRniEIIIAAAhkmEB0drVq1aumPP/5w+J5FixbVyZMnZVzgkx6HcdHS6dOnLVJn9/bW9qpV02M7ciKAAAIIIICACwnsiYpSeysDRgcPHqwRI0a4UCeUigACCCCAAAIIZIxAageLNg4MVIegIAVmyZJsoVdu39ZL+/YpOj7eFPP2229r9uzZGdMkuyCAAAIIIIAAAgg4hUB8fLyefPLJpAGB1o7mr7XUoBHcJMgpThZFeKzAK41f1KGDB6z2f+vWLfn5+TnE5uzZsypXrpyMv0ltPd5//32NHTvW1nDiEEAAAQQQQAABBBBAAAEEEEAAAQQQQAABBBCwKnDt2jWVKFHCdBPm555voEnTZ6CGAAJOIPDl559rUN/eFpXUr19fmzZtcoLqKAEBBBBAAAEEEEAAAQQQQAABBBBAAAH7BBgwap8X0QgggAACaRSIjIxMGjK6d+/eNGayXD5+/Hj17dvXoTnvTtagQQOrbwZ9VbGiCjrogqZ0K57ECCCAAAIIIJCuArujotTByoDRIUOGaPjw4em6N8kRQAABBBBAAAFXErhx44ZmzJihCRMmmD4sn1wfWby8ZMtg0bvXL714UVPOnDGl9PLy0u7du1W5cmVXYqNWBBBAAAEEEEAAgTQKXLp0SRUrVpTx3doxZtJkNXrpP2ncheUIIJAagR9/+EFd2rdNduljjz2m9evXKzAwMDXpLdbUq1dP3377rc15QkJCtGfPHocNOLV5YwIRQAABBBBAAAEEEEAAAQQQQAABBBBAAAEE3FJg6tSp6tmzp6m35WvXKSQ01C17pikEXEng4P79avGfxhYlFy1aVKdPn3alNqgVAQQQQAABBBBAAAEEEEAAAQQQQACBJAEGjPJEQAABBBDIcIGIiAjVqFFDR44cccje/v7+unDhgnLlyuWQfNaS9OrVS1OmTDE9NL1MGT2eO3e67UtiBBBAAAEEEHB+gV1RUepoZcDo0KFDNWzYMOdvgAoRQAABBBBAAIF0FrgzWHTSpEm6fPmyTbulZrDoncQJiYl69cAB/RMTY9qrevXq+u2332yqgSAEEEAAAQQQQAAB9xH49ddf9eSTTyo+Pt7UlJ+fn5as/lzB5cq5T8N0goCLCJw/d06d272l40ePJltxsWLFtHHjRpUvXz7VXS1dulStWrWyeb23t7d27drFDSpsFiMQAQQQQAABBBBAAAEEEEAAAQQQQAABBBBAICWBuLg4lShRQmfPnrUIrVy1qhatWJXSch5HAIF0FjB+Rh8pb37POCoqSjly5Ejn3UmPAAIIIIAAAggggAACCCCAAAIIIICAYwUYMOpYT7IhgAACCNgoYAyT2Llzp65du/bv1/Xr1y3+3dpjkZGRSkxMtNjl7bff1uzZs23cOXVh8+fPV7t27UyL3ytaVK0KFUpdUlYhgAACCCCAgFsI7Lp+XR0PHzb1YgwXNYaMciCAAAIIIIAAAp4qYAwWnTlzpiZOnJghg0Xvdt4TFaX2VobAGzHGYJnXXnvNU08LfSOAAAIIIIAAAh4rMHXqVPXs2dNq/0FFimjluvXKxY0FPfb5QeOZJxAdHa1eXbvo5+3bki0iZ86cWrdunWrXrm13oeHh4SpbtqyM77YegwYN0siRI20NJw4BBBBAAAEEEEAAAQQQQAABBBBAAAEEEEAAAZsEkrsh1gez5+iZus/alIMgBBBIP4EXn62jUydPWmzw448/6oknnki/TcmMAAIIIIAAAggggAACCCCAAAIIIIBAOggwYDQdUEmJAAIIIJC+AsZwijvDR42hpA899JACAwPTddMdO3aoRo0apj1eCgzU4OLF03VvkvOecKQAACAASURBVCOAAAIIIICAcwv8cf263rYyYHT48OEaMmSIcxdPdQgggAACCCCAQDoIZOZg0bvb6XvsmLZcvWrqMCgoSEePHpW/v386dE9KBBBAAAEEEEAAAWcWePnll7VmzZpkSxw1YZLqN2okPz8/Z26D2hBwO4GEhARNGTdWixfMT7Y3Hx8fzZo1Sx06dLCr/1atWiXdaMLWIyQkRHv37pWvr6+tS4hDAAEEEEAAAQQQQAABBBBAAAEEEEAAAQQQQMBmgYoVK2rfvn0W8cVLlNDaTd/I29vb5jwEIoCA4wV6vPO2tm7ebJF4zpw56tixo+M3IyMCCCCAAAIIIIAAAggggAACCCCAAALpKMCA0XTEJTUCCCCAgPsIGIMxcubMaWqoYo4cWlCunPs0SicIIIAAAgggYLfA79evq5OVAaMjRozQ4MGD7c7HAgQQQAABBBBAwJUFNmzYoDfffFOXL1+2qY0sXl5qHBioDkFBCsySxaY1tgZdiI1V0337FJuYaFoyYMAAjR492tZUxCGAAAIIIIAAAgi4iUB0dLQefvhhHTp0KNmOcufJoxf/00QtXm+jYtxo0E3OPG24isDqz5Zr1NAhSoiPT7bk7t27a+rUqTZdZP3tt9+qXr16NrdvDBX9/fffVblyZZvXEIgAAggggAACCCCAAAIIIIAAAggggAACCCCAgD0CW7duVZ06dUxLOnbpqi493rMnFbEIIOBggRlTp2juhzMtsnbr1k3Tpk1z8E6kQwABBBBAAAEEEEAAAQQQQAABBBBAIH0FGDCavr5kRwABBBBwI4FixYrp9OnTFh1l9/bW9qpV3ahLWkEAAQQQQAABewV2Xr+ud6wMGB05cqQGDRpkbzriEUAAAQQQQAABlxZ4/PHH9euvv6bYQ3oOFr1784/On9dH586Z6smaNasOHz4s4/UeDgQQQAABBBBAAAHPEjh27JiqVKmiqKioFBuv+sgjat7iNdVr2EhZHDwQP8XNCUDAQwV2/vqrenTupKjr15MVqF+/vlatWmX1JqF3FiUmJqps2bI6cuSIzZLDhg3T0KFDbY4nEAEEEEAAAQQQQAABBBBAAAEEEEAAAQQQQACB1Ag8//zz+vrrry2W+vj4aPGKVQqtVCk1KVmDAAIOENi4/ku9/14Pi0y1a9fWli1bHJCdFAgggAACCCCAAAIIIIAAAggggAACCGScAANGM86anRBAAAEEXFygQYMG2rRpk6mLDRUrqpCfn4t3R/kIIIAAAgggkFqB365fV2crA0ZHjRqlgQMHpjYt6xBAAAEEEEAAAZcT+Oeff1SyZMn71p1Rg0XvFBGbmKim+/bpQmysqa6XXnpJa9eudTlnCkYAAQQQQAABBBBIu8CGDRv0wgsv2Jwod548evE/TdTi9TYqVry4zesIRACB1Amc/OcfdW73ls7ccwPQu7OVL19eGzduTPbGEatXr1azZs1sLqBSpUr6448/5Ovra/MaAhFAAAEEEEAAAQQQQAABBBBAAAEEEEAAAQQQSI3A3r17VbVqVSUkJFgsL1iokNZ8tUm5cudOTVrWIIBAGgWOHDqkZi80tPy5LFhQFy9eTGNmliOAAAIIIIAAAggggAACCCCAAAIIIJCxAgwYzVhvdkMAAQQQcGGBXr16acqUKaYOppcpo8d549aFzyylI4AAAgggkDaB365dU+cjR0xJRo8erQEDBqQtOasRQAABBBBAAAEXEhgyZIhGjhxpteKMHix6dxFbrl5V32PHrNb17bff6tlnn3UhZUpFAAEEEEAAAQQQcJRAv379NGHCBLvTPfxIdTVr0UL1GjZSlixZ7F7PAgQQsE3gWmSkunfqqN2//57sgsDAwKSbhFarVs0UU6FCBe3fv9+mzYyhosbF3CEhITbFE4QAAggggAACCCCAAAIIIIAAAggggAACCCCAQFoFxo0bp/79+5vSPFGrlj78eEFa07MeAQRSIXArJkaPVgy1WOnj46Pbt2+nIhtLEEAAAQQQQAABBBBAAAEEEEAAAQQQyDwBBoxmnj07I4AAAgi4mMD8+fPVrl07U9XvFS2qVoUKOWU3I06eVOuCBVUye3anrI+iEEAAAQQQcAeBHdeuqYuVAaNjxoyx+qEvd+iZHhBAAAEEEEAAAWsCRYsW1dmzZ00PlcqeXTPLlFFgJg5fan/okPZERZlqK1eunPbt2yfjQ8AcCCCAAAIIIIAAAp4lkJCQoNmzZ2vatGk6dOiQ3c3nzpNHjZs01autX1ex4sXtXs8CBBBIWcC4WHPYgPf15eefJxucLVs2rV69Wg0bNvw35quvvlKjRo1S3uB/EaNGjdLAgQNtjicQAQQQQAABBBBAAAEEEEAAAQQQQAABBBBAAIG0CiQmJqpu3braunWrKVWPvv30VoeOad2C9QggkAqBquWClRAfb7Hy1q1b8vPzS0U2liCAAAIIIIAAAggggAACCCCAAAIIIJA5AgwYzRx3dkUAAQQQcEGBHTt2qEaNGqbKGwcGaogTXjT4x/XrevvwYeX28dG8smUZMuqCzzlKRgABBBBwDYFfr11TVwaMusbJokoEEEAAAQQQSDeB7du3q1atWqb8ft7e+rlq1XTb19bE/8TE6NUDB5SQmGha8tFHH6lDhw62piIOAQQQQAABBBBAwA0FfvrpJ82ZM0crVqyQcXGYvcfDj1RX67feUt169e1dSjwCCNggMP+jOZo2aaKMi62tHbNmzVKnTp3+fahatWratWuXDZmlSpUqaffu3fL29rYpniAEEEAAAQQQQAABBBBAAAEEEEAAAQQQQAABBBwlEB4ertDQUF28eNEipXGz5PlLlqlKtWqO2oo8CCBgo0DNqpV1456bmV+5ckUBAQE2ZiAMAQQQQAABBBBAAAEEEEAAAQQQQACBzBdgwGjmnwMqQAABBBBwEYEbN24oZ86cpmor5MihT8qVc7ouXjlwQMdv3kyqyxgyOjs4WMH+/k5XJwUhgAACCCDg6gK/XLumblYGjI4dO1bvv/++q7dH/QgggAACCCCAgE0CxoDOefPmmWLbPvCAOhcpYlOO9A6acuaMlt7zYXxjz0KFCun06dPKkiVLepdAfgQQQAABBBBAAAEnFzAuDFu0aJFmzJiho0eP2l3ttDkf6ek6de1exwIEEEhZYNvWLerW0frNIY4cOaLSpUsnJdmyZYvq1rXt59DPz0979uxRSEhIygUQgQACCCCAAAIIIIAAAggggAACCCCAAAIIIIBAOggYN8IzbuyckJBgkT1/YKDWbPyaoYbpYE5KBO4nULdmDV0OC7MIOXfunIKCgoBDAAEEEEAAAQQQQAABBBBAAAEEEEDAZQQYMOoyp4pCEUAAAQScQaBYsWJJAyfuPXZWqyYvZyjwfzVsCA/X0BMnLCrK4eOjWWXKqHyOHE5UKaUggAACCCDg+gI/X7um7lYGjI4bN079+vVz/QbpAAEEEEAAAQQQSEEgLi5O+fLlU1RUlCnyiwoVVCRrVqcwvHL7thrs3avbiYmmeqZMmaL33nvPKeqkCAQQQAABBBBAAAHnENi+fbvmzJmjlStXKjY21qaicufJo3XfbFbefPlsiicIAQRsFzB+DquHmgeBPvjggzp16tS/ierUqaOtW7falJjX8W1iIggBBBBAAAEEEEAAAQQQQAABBBBAAAEEEEAgnQWM16v79+9v2qV6jRqau+hTeXk501Vr6YxBegQyWaBh7Wd09ozl9aPGzSlLlSqVyZWxPQIIIIAAAggggAACCCCAAAIIIIAAArYLMGDUdisiEUAAAQQQUIMGDbRp0yaTRMUcOTS3bFn5OsEbtrEJCXpp3z6FxcWZ6vT39tbs4GCGjPJcRgABBBBAwIECP0dGqvvRo6aM48ePV9++fR24E6kQQAABBBBAAAHnFFixYoVeffVVU3Fl/f21JMQ8/CUzu5hx9qw+uXDBVEL+/Pl18uRJ5eDGLJl5etgbAQQQQAABBBBwSoHw8HAtWrRIM2bM0PHjx1Os8fEnn9LsBZ+kGEcAAgjYJ/DTtm3q3O4t06J27dpp3rx5Sf99165dqlatmk2Jq1evrl9//VXe3t42xROEAAIIIIAAAggggAACCCCAAAIIIIAAAggggEB6CiR3zVrX93qqQ+cu6bk1uRFA4C6Bpg2f17EjRyxM9u7dq4oVK+KEAAIIIIAAAggggAACCCCAAAIIIICAywgwYNRlThWFIoAAAgg4g0CvXr00ZcoUq6U8nDOnppUpo2yZfAHSx+fPa9a5c8lyGUNGZ5Qpo0o5czoDKTUggAACCCDg8gI/RUbqXSsDRidMmKA+ffq4fH80gAACCCCAAAIIpCTw4osvav369aaw94oWVatChVJanqGPR8XHq9Fff+lGfLxp3xEjRmjw4MEZWg+bIYAAAggggAACCLiWwPfff685c+Zo9erVirNys7873fQfOkwtWr/uWs1RLQJOLjBp7Bgtnv+xqcply5apRYsWSf+9UaNG+uqrr1LsxM/PTwcOHFCpUqVSjCUAAQQQQAABBBBAAAEEEEAAAQQQQAABBBBAAIGMELh69aoqVKigs2fPWmxn3ChrwdLlqmLjDbYyolb2QMCdBVq+3ET79+61aNG4ad1jjz3mzm3TGwIIIIAAAggggAACCCCAAAIIIICAmwkwYNTNTijtIIAAAgikr8D8+fPVrl27ZDcJ9vfXzDJllNfXN30LSSZ7xO3bavzXX4pJSLjv/lm9vTWtdGlVy5UrU+pkUwQQQAABBNxJ4MfISPWwMmB04sSJ6t27tzu1Si8IIIAAAggggIBJwPhge2BgoOKtDOz8pnJl5cuk10jud6oWXLigmfd8EN+Iz5EjR9IH9PPkycOZRgABBBBAAAEEEEDgvgKXL1/WyJEjNW3aNKtxWbNm1Yov1+uhEiWRRAABBwk0f7GRDv/9tynblStXFBAQoP379yddeG3LMWnSJBk3F+VAAAEEEEAAAQQQQAABBBBAAAEEEEAAAQQQQMCZBHbu3KmaNWvq9u3bFmXlDwzUmo1fJ70ezoEAAukr0K5VS/3+2w6LTbZs2aLatWun78ZkRwABBBBAAAEEEEAAAQQQQAABBBBAwIECDBh1ICapEEAAAQTcXyAmJkYtWrTQF198kWyzQX5+mhUcrKJZs2Y4yOiTJ/X55cs27evn5aXpZcowZNQmLYIQQAABBBBIXmB7ZKTeszJglAuUedYggAACCCCAgCcIzJ07Vx07drTa6sdly6pyzpxOxxCbkKAX9u1TRFycqba+fftq/PjxTlczBSGAAAIIIIAAAgg4p8Dq1avVrFkzq8WVDg7WinXr5ePj45zFUxUCLiQQER6u2jUeNVVcuXJl7dmzJ+m/Gz+Lxs9kSkf16tW1Y8cOeXl5pRTK4wgggAACCCCAAAIIIIAAAggggAACCCCAAAIIZLiA8dml999/37Rv9Ro1NHfRp7y+neFnhA09TaBL+7b68YcfLNpev369GjVq5GkU9IsAAggggAACCCCAAAIIIIAAAggg4MICDBh14ZNH6QgggAACmSOQmJioLl26aNasWckWkNvXV7PLlFGwv3+GFXn85k21OHBACXbsaAwZ/enhh8WlU3agEYoAAggggMA9AtsiI9XTyoDRyZMnq2fPnnghgAACCCCAAAJuLXDx4kWVLVtWkZGRpj6Nm7CsDg2Vn7e30xmsCAvThFOnTHVly5ZNJ06cUKFChZyuZgpCAAEEEEAAAQQQcE6BN998UwsXLrRa3FsdOqpH337OWThVIeBCAl99uU79e75nqrhXr14ybvZ15MiRpL9Njffy73cYf/Pt27dPpUqVcqHuKRUBBBBAAAEEEEAAAQQQQAABBBBAAAEEEEDA0wQaNGigTZs2mdru1K273un+rqdx0C8CGSrQq2sXbf7a8udv5cqVyd54MkOLYzMEEEAAAQQQQAABBBBAAAEEEEAAAQRsFGDAqI1QhCGAAAIIIHCvgHGhUp8+fZweJn/+/MqXL1/SRVXWjt+qVZPzjflwelYKRAABBBBA4F+BbVevquexYyaRKVOm6L33zBc8Q4cAAggggAACCLibwKJFi/TGG29YbeuVggXV98EHna7l24mJarxvny7Fxppq69y5s2bOnOl0NVMQAggggAACCCCAgHMK3LhxQxUrVtQ///xjKtDLy0vzPl2iRx59zDmLpyoEXERgSL+++mLNalO1Gzdu1PPPP6/WrVtryZIlKXbzwQcfqHv37inGEYAAAggggAACCCCAAAIIIIAAAggggAACCCCAQGYKXL16VRUqVNDZs2ctyjDee5q76FNVr1EjM8tjbwTcWmBgn95av/Zzix6NG062adPGrfumOQQQQAABBBBAAAEEEEAAAQQQQAAB9xJgwKh7nU+6QQABBBDIYAHj7nPGxUqxVoZRZHApyW63devWpDeVCxQoYDWGAaPOcqaoAwEEEEDAVQV+uHpVvawMGJ06dap69Ojhqm1RNwIIIIAAAgggYJdAw4YNZQx2sXZ8XLasKufMaVe+jAj+KjxcQ06cMG3l4+OjEydOqGjRohlRBnsggAACCCCAAAIIuIHA7t279eijj+r27dumbgILFNS6b75VDif8ndgN6GnBQwRq13hUEeHhFt36+voqKipKFy5cUMmSJZWQkHBfjSeeeELbt2+XcfE1BwIIIIAAAggggAACCCCAAAIIIIAAAggggAACzi6wc+dO1axZ0/T+U0BAgNZs/Fr5AwOdvQXqQ8AlBUYOHqhVy5db1D5r1ix16tTJJfuhaAQQQAABBBBAAAEEEEAAAQQQQAABzxRgwKhnnne6RgABBBBwoMAvv/yiBg0aKDIy0oFZHZOqfv362rRpU1KyatWqadeuXabEDBh1jDVZEEAAAQQ8V+D7q1fV28qA0f/+97969913PReGzhFAAAEEEEDAowQuXbqkkJAQRUREmPoO8vPTitBQZff2dioTY/RM8/37dTImxlRXmzZttHDhQqeql2IQQAABBBBAAAEEnFtg9OjRGjRokNUi6zVoqInTpjt3A1SHgJMK/HP8mP5Tv56puqefflrff/+9OnTooHnz5t23+mzZsunvv/9W8eLFnbRLykIAAQQQQAABBBBAAAEEEEAAAQQQQAABBBBAwCwwYcIE9evXz/RAlWrVtGDpcnk72eexOIcIuIPAxNGj9OknCyxamTx5snr27OkO7dEDAggggAACCCCAAAIIIIAAAggggICHCDBg1ENONG0igAACCKSvwKFDh1S3bl2dPXs2fTeyI7vxJvHevXsVGhqatOrZZ5/Vd999Z8rAgFE7UAlFAAEEEEDAisDWq1fVx8qA0Q8++EDdu3fHDAEEEEAAAQQQ8BiBpUuXqlWrVlb7bVqggAYUK+Z0Fj9cvapeVn6XM15X2b9/v8qVK+d0NVMQAggggAACCCCAgHMKJCQkqGbNmtqxY4fVAsdMnqJGjV9yzuKpCgEnFli2aJHGjRxuqnDkyJFq166dihUrptu3b9+3g5kzZ6pz585O3CWlIYAAAggggAACCCCAAAIIIIAAAggggAACCCBgXaBBgwbatGmT6cH273RWt569YEMAAQcLTJ8yWfNmfWiR1XhfKrmbTTp4e9IhgAACCCCAAAIIIIAAAggggAACCCDgEAEGjDqEkSQIIIAAAghIFy5ckPGm7Z49e5yCo23btvr444//rYUBo05xWigCAQQQQMANBbZcvaq+VoZSTZs2Td26dXPDjmkJAQQQQAABBBBIXqBJkyZau3at1YBZwcGqniuX0/G1OXhQB6KjTXU1bdpUq1evdrp6KQgBBBBAAAEEEEDAeQVOnz6ddPO/69evm4rMkTOn1ny1SQ8EBTlvA1SGgBMKvNvpbX3/3WZTZb/88ouWLFmiGTNm3LfqJ554Qj/++KMTdkZJCCCAAAIIIIAAAggggAACCCCAAAIIIIAAAgikLHD16lVVqFBBZ8+etQj28vLS3EWfqnqNGiknIQIBBGwWmPvhTM2YOsUivn///hozZozNOQhEAAEEEEAAAQQQQAABBBBAAAEEEEAgswUYMJrZZ4D9EUAAAQTcSiA6OlodO3bUmTNnMrUv403izz77TAULFvy3DgaMZuopYXMEEEAAATcW2HLlivoeP27qcPr06eratasbd05rCCCAAAIIIICAWeDSpUsKCQlRRESE6cECWbJoTYUKyu7t7VR0e6Ki1P7QIas1/fnnn6pUqZJT1UsxCCCAAAIIIIAAAs4tYAypb9asmdUiK1WpqkUrVsp4L48DAQRSFoiPj9cTVavo5k3Lm0LkyJFDx48f14MPPqjY2NhkExlx+/fvV/HixVPejAgEEEAAAQQQQAABBBBAAAEEEEAAAQQQQAABBJxUYOfOnapZs6Zu375tUWFAQIBWrv9KBQsVctLKKQsB1xNYvGC+Jo0ZbVF4jx49NHXqVNdrhooRQAABBBBAAAEEEEAAAQQQQAABBDxWgAGjHnvqaRwBBBBAwNMEGDDqaWecfhGwLpCQmKj1ERGKjo9XXl/f//vKkiXpez5fX3lzUTNPHQTsFkhuwOiMGTPUpUsXu/OxAAEEEEAAAQQQcHWBFStW6NVXX7XaRuPAQA1xwsEuXY4c0Y5r10w116tXT19//bWrnxLqRwABBBBAAAEEEMhggebNm2vVqlWmXbNlz65fdv8pbx+fDK6I7RBwTYE9u3bpjVebm4p/6aWXFBwcrIkTJ963sTlz5iTdIJQDAQQQQAABBBBAAAEEEEAAAQQQQAABBBBAAAFXFzBeE+/bt6+pjUcee0wff7rU1dujfgScRmDV8mUaOXiQRT3G+03G+04cCCCAAAIIIIAAAggggAACCCCAAAIIuIoAA0Zd5UxRJwIIIIAAAmkUYMBoGgFZjoAbCPwYGakpZ87oVExMst3k9vFRwF0DR43Bo8a/G8NH7wwkvfPvDCR1gycFLThE4LsrV9Tv+HFTrpkzZ6pz584O2YMkCCCAAAIIIICAqwm88sorWrlypdWyZwUHq3quXE7V0tGbN9XiwAGrNW3btk1PPfWUU9VLMQgggAACCCCAAALOLbBs2TK1bNnSVOSz9Z/X5Bkznbt4qkPAiQRmT5+mWdM+MFU0YsQIjR07Vjdv3ky22jp16ui7775zom4oBQEEEEAAAQQQQAABBBBAAAEEEEAAAQQQQACBtAk0aNBAmzZtMiVZvnadQkJD05ac1QggkCSwfu3nGtint4VG69attXjxYoQQQAABBBBAAAEEEEAAAQQQQAABBBBwGQEGjLrMqaJQBBBAAAEE0ibAgNG0+bEaAVcWOBwdrfGnT+vPqCiHt5HLx0d5s2RRyWzZNLFUKXk5fAcSIuD8ApuvXNH7VgaMfvjhh3rnnXecvwEqRAABBBBAAAEE0kEgIiJCISEhunTpkil7gSxZtCo0VDl8fNJh59Sn7HvsmLZcvWpKUKpUKR09ejT1iVmJAAIIIIAAAggg4HECHTt21Ny5c019jxg/QS81fdnjPGgYgdQKvPnaq9r9+++m5c2bN0/2phZGcI4cOXT48GEVLlw4tVuzDgEEEEAAAQQQQAABBBBAAAEEEEAAAQQQQAABpxO4evWq8ubNa6qrcdOmGjl+otPVS0EIuKLA5q83qVfXLhalN23aVKtXr3bFdqgZAQQQQAABBBBAAAEEEEAAAQQQQMBDBRgw6qEnnrYRQAABBDxPgAGjnnfO6RiBC7Gx+vDsWW2MiFBiBnCML1lSda18WCUDtmYLBDJV4NsrV9TfyoDRWbNmqVOnTplaG5sjgAACCCCAAAKZKbB27Vo1adLEagmN8ufX8IceyszyTHufjIlR8/37lWClqoCAgKThNAUKFHCqmikGAQQQQAABBBBAwDkFihQponPnzlkU5+Xlpe937FQAr6M750mjKqcTuHkzWk9UraL4+HiL2vz9/eXn5yfjIurkjo8//lht27Z1up4oCAEEEEAAAQQQQAABBBBAAAEEEEAAAQQQQACBtApMnjxZvXv3tkhjvG7+7U+/yPiMEwcCCKRNYPv336trh3YWSZ5//nlt3LgxbYlZjQACCCCAAAIIIIAAAggggAACCCCAQAYKMGA0A7HZCgEEEEAAgcwUYMBoZuqzNwIZKxAVH68FFy5o6cWLikvMiNGi/9dfyWzZ9FloqLwytl12QyDTBb65ckUDrAwYnT17tt5+++1Mr48CEEAAAQQQQACBzBRo2bKlli1bZrWEaaVLq2aePJlZnmnv4SdO6MvwcKs1GR/AHzt2bNLveMZwKA4EEEAAAQQQQAABBKwJ7Nq1S9WqVTM9VLFyFX26ajVoCCBgo8C2rVvUrWMHG6P/f1idOnX03Xff2b2OBQgggAACCCCAAAIIIIAAAggggAACCCCAAAIIuILArVu3VLBgQV27ds2i3B59++mtDh1doQVqRMCpBX7fsUPtWre0qLFWrVr64YcfnLpuikMAAQQQQAABBBBAAAEEEEAAAQQQQOBuAQaM8nxAAAEEEEDAQwQYMOohJ5o2PVrgdmKiVoWFac65c7oeH58pFhNKllSdvHkzZW82RSCzBL6JiNCAf/4xbT9nzhx17MiHtDLrvLAvAggggAACCDiHQEREhEJCQnTp0iVTQfl8fbUqNFS5fX2do1hJl2Jj1XjfPhl/XyV3PProo1qwYIHKly/vNHVTCAIIIIAAAggggIDzCIwYMUJDhw41FdTlvZ7q2LmL8xRKJQg4ucD4kSO0dNFCu6rMnTu3Dh48qMKFC9u1jmAEEEAAAQQQQAABBBBAAAEEEEAAAQQQQAABBFxJoHfv3po8ebJFyQ8EBWnTD9u5cbIrnUhqdUqBfXv/VKuXm1rU9sgjj2jnzp1OWS9FIYAAAggggAACCCCAAAIIIIAAAgggYE2AAaM8LxBAAAEEEPAQAQaMesiJpk2PFdhy5Yr+e+aMzsXGpmjg5eWl/Pnzq0uXLvLzEk1sSQAAIABJREFU89P58+d14cIFi6+oqKgU81gLKJktmz4LDZVXqlazCAHXFPg6IkIDrQwY/eijj9ShQwfXbIqqEUAAAQQQQAABBwps3LhRDRs2tJqxfr58Gl2ihAN3S3uqSadPa7mVgah3Z/bx8VH37t01atQo+fv7p31TMiCAAAIIIIAAAgi4jYAxkN7axWUrvlyvsuVC3KZPGkEgvQWaPF9fx48dtWubdu3aad68eXatIRgBBBBAAAEEEEAAAQQQQAABBBBAAAEEEEAAAVcTOH36tIoXL67Ee26iPP2juapVu46rtUO9CDiVwNHDh/VyowYWNYWGhmrfvn1OVSfFIIAAAggggAACCCCAAAIIIIAAAgggcD8BBozy/EAAAQQQQMBDBBgw6iEnmjY9TmDfjRuacOqUDkRH29R7vXr1ku5UW6FChWTjw8LCkgbkGENHrQ0fNf77rl27kh6zdkwoVUp1AgJsqocgBNxBYFNEhAZZGTA6d+5ctW/f3h1apAcEEEAAAQQQQCDNAm3atNHixYut5plUqpSecaK/Ia7Fx2vcyZP65sqVFPsuWrSopk2bpiZNmqQYSwACCCCAAAIIIICA+wtcvnxZBQsWNF3MWaBgIW3+6Wf3B6BDBBwkEBEerto1HrUrm3EjiGvXrnETCLvUCEYAAQQQQAABBBBAAAEEEEAAAQQQQAABBBBwVQHjhs/GjZ/vPp6oVUsffrzAVVuibgScQuDM6dNqVOcZi1pKlCih48ePO0V9FIEAAggggAACCCCAAAIIIIAAAggggIAtAgwYtUWJGAQQQAABBNxAgAGjbnASaQGBuwRO37qlGWfP6jsbBt4Yy6pUqaL//ve/evrpp5N1/PvvvzVs2DCtWbNGv/32W9Ka+x1vv/22PvroI1NIyWzZ9FloqLw4Ywh4iMDGiAgNtjJgdN68eWrXrp2HKNAmAggggAACCCBwfwFjyEtISIjOnTtnCszt66u1oaEyvjvTsfP6dY0+eVJnbt1Ksaz69evLGDD/4IMPphhLAAIIIIAAAggggID7CsyfP9/qa4LNX2upQSNGum/jdIaAgwXWrVmjwf362JX1ueee0zfffGPXGoIRQAABBBBAAAEEEEAAAQQQQAABBBBAAAEEEHBVgQ0bNuiFF16wKN/Ly0tfbt6iB4sVc9W2qBuBTBe4HBamujVrWNRRqFAhXbhwIdNrowAEEEAAAQQQQAABBBBAAAEEEEAAAQRsFWDAqK1SxCGAAAIIIODiAgwYdfETSPkI/E8g8vZtzT1/XivDwhSfmJiiS8mSJTVq1Ci1aNFCxodFrB3GXTSHDx+uTz/9VAkJCUkhDz30kPbu3atcuXIlu8epU6dk5I+PjzfFTCxVSrUDAlKsjwAE3EHgq4gIDbEyYPTjjz9W27Zt3aFFekAAAQQQQAABBBwisHHjRjVs2NBqrmcCAjSpVCmH7OPIJHGJiVp44YLmnz+v2BT+BvP399eQIUPUq1cv+TrZsFRHmpALAQQQQAABBBBAIHmBpk2b6vPPPzcFzJg7T089Uxs6BBCwUWBA717a8MVaG6P/L2z69Onq2rWrXWsIRgABBBBAAAEEEEAAAQQQQAABBBBAAAEEEEDAVQUSExNVvHhxnT592qKF19u2U+/+A1y1LepGINMFbkRFqWbVyhZ1GNdWGTdZ50AAAQQQQAABBBBAAAEEEEAAAQQQQMBVBBgw6ipnijoRQAABBBBIowADRtMIyHIEMlkgNiFByy5d0scXLijaykDPe8sLDAzU4MGD9c477yhLlixWqz9z5kzS8NF58+ZZHRLapEkTrVmz5r6dt2/fXsYQxXuPktmy6bPQUFkfaZrJmGyPgIMFvgoP15ATJ0xZ58+fr7feesvBu5EOAQQQQAABBBBwbQFjAPuCBQusNjGmZEnVy5vXKRs8FxursSdP6hcbPiRctmxZGb8L1qxZ0yl7oSgEEEAAAQQQQACB9BGIjY1V3rx5FR0dbbGB8Rr9L3/+lexr9elTDVkRcG2B2jUeVUR4uF1NnD17VoULF7ZrDcEIIIAAAggggAACCCCAAAIIIIAAAggggAACCLiywMSJE9W3b1+LFnLkzKnvd+yUn5+fK7dG7QhkmsDt27dVLaSsxf4+Pj4y/jsHAggggAACCCCAAAIIIIAAAggggAACriLAgFFXOVPUiQACCCCAQBoFGDCaRkCWI5BJAomSNkZEaPqZMwqLi0uxCn9/f/Xs2TPpQyLGHTKtHRcvXtSYMWM0e/ZsGRc83++YNWuWOnXqlGzIqVOnVLJkSasDSieVKqVnAgJSrJkABFxdYEN4uIZaGTBqDM568803Xb096kcAAQQQQAABBBwqcO3aNYWEhOjcuXOmvLl9fbUqNFT5fH0duqcjk229elUTTp1K8e8zLy+vpN8Fp0yZogD+LnLkKSAXAgi4oMDixYvVpk2b+1Z+69atdL+4ady4cerfv3+ydRgDAFN6rcwWfuP//b169bpvaGKi8aofBwIIuJvAN998o/r165vaqlW7jqZ/NNfd2qUfBNJN4Ojhw3q5UQO78leqVEl//vmnXWsIRgABBBBAAAEEEEAAAQQQQAABBBBAAAEEEEDA1QXCw8NVpEgRGe+5330MGzNWTZq/4urtUT8CmSZQtVywEuLjLfbPiM+2ZFrDbIwAAggggAACCCCAAAIIIIAAAggg4HYCDBh1u1NKQwgggAACCFgXYMAozwwEXE9g1/XrGn/6tI7dvJli8cbdMNu1a6cRI0aoUKFCVuOND49MmDBB06ZNU0xMTIo5jYBs2bLp999/V2hoaLLxb731lj755BPT4yWzZdNnoaHysmknghBwXYH14eEaZmXAqPFz8cYbb7huY1SOAAIIIIAAAgikk8CWLVtUt25dq9lr5smjaaVLO2Tn87Gx+js6WrUdPODzZkKC5p4/ryUXLyo+hQFx+fPnT/o7rG3btg7piSQIIICAKwowYNR81hgw6orPZGpGIGWB7t27a/r06abAwSNHq1mLFiknIAIBBJIEFi+Yr0ljRtulMXDgQI0aNcquNQQjgAACCCCAAAIIIIAAAggggAACCCCAAAIIIOAOAsZNkBcuXGjRSsnSpfX5xq/doT16QCBTBGpWrawbUVEWe1+9elV58uTJlHrYFAEEEEAAAQQQQAABBBBAAAEEEEAAAXsFGDBqrxjxCCCAAAIIuKgAA0Zd9MRRtkcKHI+J0bQzZ/RjZKRN/Tdp0kTjxo1TcHCw1fjIyEhNmTIl6Svqnje4bdmgTJky2rNnj/z9/a2GHz16VGXLllVCQoLp8UmlSukZBw/zsaVmYhDISIEvw8M13MqAUeODWm3atMnIUtgLAQQQQAABBBBwGYGOHTtq7ty5VusdWaKEGuTLl6pejL9KjL+lVoWF6ZfISCVKalWokHoULerwmx+cjInR8JMntdeGv7O+/PJLvfDCC6nqiUUIIICAqwswYNR8Bhkw6urPaupHwLpAyZIl9c8//5ge3PzTzypQ0PqNwbBEAAGzQNcO7bT9++/totmxY4ceffRRu9YQjAACCCCAAAIIIIAAAggggAACCCCAAAIIIICAOwjs2rVL1apVM7Wy8LOVqvLww+7QIj0gkOECdWvW0OWwMIt9z507p6CgoAyvhQ0RQAABBBBAAAEEEEAAAQQQQAABBBBIjQADRlOjxhoEEEAAAQRcUIABoy540ijZ4wTC4+I059w5rQ0PV0KiMQbn/scTTzyhyZMn67HHHrMaeOPGDU2bNk3jx4+XMWQ0LYdxV9sFCxYkm8IYomgMi7j3CPb319KQkLRszVoEnF5gXXi4RlgZMLpo0SK9/vrrTl8/BSKAAAIIIIAAApkhYPy9EhoaqpMnT5q2z+Hjo88rVFA+X1+bS4uIi9Pay5e1+vJlXYyNNa17Kk8eTShVSlm8vGzOaWvg+vBwDbPy++Cd9Q0bNtSGDRtsTUccAggg4HYCDBg1n1IGjLrd05yGENCBAweSfr+99yhXvrw+++JLhBBAwEaB2NhY1axSSXFxcTaukAIDAxV2zwWeNi8mEAEEEEAAAQQQQAABBBBAAAEEEEAAAQQQQAABNxAwbsK1c+dOi04avthYY6dMdUh3P/7wg2o+9ZS8vb0dko8kCDi7QKM6z+jM6dMWZR49elSlSpVy9tKpDwEEEEAAAQQQQAABBBBAAAEEEEAAgSQBBozyREAAAQQQQMBDBJIbMPrrww/LNx2Ga3gIK20i4DCB6Ph4NT9wwOognHs3KV++vMaOHavGjRtb3T8mJkazZs3SmDFjdPnyZZtqLJYtm9o/8ICWXbqkg9HRNq2xNWhyqVJ6OiDA1nDiEHA5gXWXL2uElcFYxgCV1q1bu1w/FIwAAggggAACCGSUwJYtW1S3bl2r29XMk0fTSpc2PWbciuFSbKxO3rql0zExOnXrlpZcvJj02sbtFG7UUCFHDk0rU0a5fXwc2uKthATV27tXN+LjTXnz5Mmjw4cPq2DBgg7dk2QIIICAKwkwYNR8thgw6krPYGpFwDaBCRMmqF+/fqbgjl26qkuP92xLQhQCCOjn7dv0Ttu37JJo37695s6da9caghFAAAEEEEAAAQQQQAABBBBAAAEEEEAAAQQQcCeBhQsX6s0337RoycfHR1t+/U0BabyW49tNG9W7W1eVDSmvcVOnqmQp82e63MmSXhAwBF5u1EBHDx+2wNi7d68qVqwIEAIIIIAAAggggAACCCCAAAIIIIAAAi4hwIBRlzhNFIkAAggggEDaBerXr69vvvnGlOiD0qX1RJ48ad+ADAggkCaBvsePa8uVK/fNUaRIEQ0fPlxvvfWW1Tu/xsXFad68eRoxYoQuXLhgUz2Fs2ZVh6AgNcqXT95eXroUF6dX9+/XdSuDcWxKaCUo2N9fS0NCUrucdQg4vcAXly9rpJUBo59++qlatWrl9PVTIAIIIIAAAgggkJkCnTt3TrpBgrXjxfz5VTlnzqQhoneGiRrfY1MYJHq/fopkzaoPy5SR8d1Rx+TTp5Nu1mDtmD9/ftLfcBwIIICAJwswYNR89hkw6sk/EfTurgK1atXS9u3bTe0tWb1GFSpVdte26QsBhwtMGDVSSxZ+YlfedevW6cUXX7RrDcEIIIAAAggggAACCCCAAAIIIIAAAggggAACCLiTwK1bt1S4cGFFRERYtNX1vZ7q0LlLqls9fuyoXmvyH8XcvJmUw9fXV207vq2OXbspS5Ysqc7LQgScXaDVy021b++fFmX++uuveuyxx5y9dOpDAAEEEEAAAQQQQAABBBBAAAEEEEAgSYABozwREEAAAQQQ8BCBiRMnqm/fvqZu6+fLp9ElSniIAm0i4JwCay9f1igrwwnvVJsnTx69//776tGjh7Jly2ZqIj4+XsYdZ43ho6dOnbKpyYJZsqhtUJD+ExgoXy8vizU/X7umd48cUaJNmWwLmlKqlGql8c63tu1EFAIZL5Dcz/CSJUvUsmXLjC+IHRFAAAEEEEAAARcSuHHjhkJDQ3XyPn8TObqd3D4+mhkcrBB//zSn3hMVpQ6HDln9+6lu3bravHlzmvcgAQIIIODqAgwYNZ9BBoy6+rOa+hGwFIiMjFT+/PllvFZ/9xGQN6++37FTXve8Bo8fAggkL9C43rM6+c8/NhP5+fnp+vXrMr5zIIAAAggggAACCCCAAAIIIIAAAggggAACCCDgyQL9+vXThAkTLAgCCxTQtz/+LG9vb7tpjKGizV9spFNWPtdV7KGHNHriJFWqUtXuvCxAwBUE2rVqqd9/22FR6pYtW1S7dm1XKJ8aEUAAAQQQQAABBBBAAAEEEEAAAQQQYMAozwEEEEAAAQQ8RSAsLEyFChXSvRcu+3l7a3PlyvJPxZvFnmJHnwikp8CpmBi1OHhQsQkJVrfp2bOnBg0apLx585oeT0hI0PLlyzVkyBAdO3bMpjLz+frqzaAgNStQQH73uaj5w7NnNf/CBZty2hIU7O+vpSEhtoS6ZczNhASFxcXJR1KRrFndskdPburzy5c12soHpxgw6snPCnpHAAEEEEAAAXsEfvrpJz311FOm1yzsyWFvrPF6yPiSJfVUnjzmv7USExWTkJD0Zfwun9w/R96+rf+eOWN16xw5cujQoUMqUqSIvaURjwACCLidAANGzaeUAaNu9zSnIQ8XWLp0qVq1amVS+E+z5ho+dpyH69A+ArYLXLxwQfWeesL2BZJefPFFrVu3zq41BCOAAAIIIIAAAggggAACCCCAAAIIIIAAAggg4I4Cp0+fVvHixU2fwZo6c5bq1Ktnd8u9u3XVt5s2JrvOuMneq61aq0ffvsqePe03era7QBYgkI4CXdq31Y8//GCxw4YNG9SwYcN03JXUCCCAAAIIIIAAAggggAACCCCAAAIIOE7AK5GrlxynSSYEEEAAAQScXOC5557T5s2bTVUOfeghvZg/v5NXT3kIuJ9AXGKiWh08qOM3b1ptLrk3n41f4T///HMNHjxYBw4csAkmt6+v2hQqpBYFCyqbDQOFjXGnHQ4d0p9RUTbltyVoSunSqmVleI8ta501Jjo+Pmlw6OW4uGS/G48ZccYR5OenLypWlP33/3VWAeoyBNZcvqwxVgaMGoMFXnvtNZAQQAABBBBAAAEEbBDo3r27pk+fbkNkyiH58uVT27ZtFRAQoKFDhyr+f7+PJ7eyWNasFkNEjb/V0nrMmzdP7dq1S2sa1iOAAAJuIcCAUfNp5C16t3hq0wQC/wq0bNlSy5YtM4mk9mJNaBHwVIHlny7W2OHD7Gr/o48+UocOHexaQzACCCCAAAIIIIAAAggggAACCCCAAAIIIIAAAu4qYNyYa/369RbtPVazpj5auNiulpctWqRxI4fbtKbQAw8k3XTv8SefsimeIARcQaBX1y7a/PUmi1JXrlypZs2auUL51IgAAggggAACCCCAAAIIIIAAAggggIAYMMqTAAEEEEAAAQ8SSO5C7kdz5dKHwcEeJEGrCDiHwJQzZ7T04kWrxYwbN079+vUzPfbTTz/pnXfe0V9//WVTEzl8fNSqYEG1fuAB+dswWPTupBFxcRp04oRuO2C4jpG3nL+/ehYtalPdzhBkjBTaGxWlc7GxFgNEL//v3y/FxSUNIbL3GFmihBrky2fvMuKdWGBNWJjGnDplqtAYKtCiRQsnrpzSEEAAAQQQQAAB5xGIiYlRhQoVdOzYsVQX9cgjj6hz584yBjxlzZo1KY9xoxXjg/NG/ow66tata/UGLxm1P/sggAACzibAgFHzGWHAqLM9S6kHgdQLGMPs8+fPr8jISFOSHXv3KVv27KlPzkoEPEyga4f22v79Vru6DgsLU2BgoF1rCEYAAQQQQAABBBBAAAEEEEAAAQQQQAABBBBAwF0FNm3apAYNGpjaW//dVj1YrJhNbR/Yt0+tmzVN8abO9yZr1PglvT9kqHLnyWPTPgQh4MwCA/v01vq1n1uUuHDhQrVp08aZy6Y2BBBAAAEEEEAAAQQQQAABBBBAAAEE/hVgwChPBgQQQAABBDxIwBimkTdvXtNQDS9JX1eurHy+vh6kQasIZK7Ab9euqfORI1aLePrpp7V161Z5eRk/nZbHc889Z9Ogmmze3nq1YEG9+cADyuXjk7nNutjuV27f1rrLl7UqLEznY2MdXn2xrFm1ukIFmc+uw7ciYQYJrA4L01grA0aXL1+uV199NYOqYBsEEEAAAQQQQMD1BYwbKjz11FO639C1AgUKqHTp0la/8iUzyP/3339X/fr1FRERke5IOXLk0KFDh1SkSJF034sNEEAAAVcRYMCo+UwxYNRVnr3UiUDKAtu2bZPxmr61488jqR+en/LORCDgXgKxsbGqWaWS4uLibG7s0Ucf1Y4dO2yOJxABBBBAAAEEEEAAAQQQQAABBBBAAAEEEEAAAXcXMN6LLlOmjOkmz6+1aaP3Bw9Nsf2rV6+q+QsNdeniRVNs27Zt9csvv+jgwYPJ5gkICNCwseNV+9lnU9yLAAScWWDk4EFatXyZRYmzZs1Sp06dnLlsakMAAQQQQAABBBBAAAEEEEAAAQQQQOBfAQaM8mRAAAEEEEDAQwQSEhJ05swZPf744zp37pyp6+5FiqjNAw94iAZtIpC5Aldv31az/ftlfL/3yJ07t/7++28FBQVZLdL4wEVkZGSyDfh5e6tZYKDaBgUpgKHBdp3oXVFRMgZFbrlyRXGJiXattTd4cqlSejogwN5lxDupgDGMdpyVAaOfffaZXnnlFSetmrIQQAABBBBAAAHnFOjVq5eWLVtmdYBocHCwcubMmarCjx07prp16+rkyZOpWm/rojlz5qhjx462hhOHAAIIeIQAA0bNp5kBox7x1KdJDxEYOnSoRowYYbXbT1etVsXKVTxEgjYRSJvALz9uV6e33rQryciRIzVo0CC71hCMAAIIIIAAAggggAACCCCAAAIIIIAAAggggIC7C0yZMkXGZ7DuPrJlz64fduyU8T25w7jurEOb1vrdys29mjZtqtWrVyfdKGzs2LEyXqO/beV6GCO3j4+PPt/4tYqXKOHu1PTnxgKTxozW4gXzLTqcPHmyevbs6cZd0xoCCCCAAAIIIIAAAggggAACCCCAgDsJMGDUnc4mvSCAAAIIIHCPgPHGrfGm7apVq5LuPhkbG5usUYls2bQyNBRDBBDIAIHOR47ot2vXrO60YsUKNW/e3OpjJ06cUIlkPmTh6+WlxoGB6hgUpMAsWTKgC/fYIio+XhvCw7UiLEwnY2IyrKkQf38tDgnJsP3YKH0FVoaFabyVAaP3+3lO34rIjgACCCCAAAIIIGBNICwsTPXq1dOePXvSBcgYYLp58+Z0ye3IpMaQ1cDAQOXIkcORacmFAAIIJCvAgFEzDQNG+YFBwH0EjN+typUrpxgrry8Xe+ghrd30TdJFlBwIIHB/gYmjR+nTTxbYxfTnn3+qUqVKdq0hGAEEEEAAAQQQQAABBBBAAAEEEEAAAQQQQAABdxe4du2aChYsqFu3blm0OmjESDV/rWWy7c/871R9NHOG6fGyZctq165d8vf3//exgwcPqk2bNvr999+t5qtUpaoWrVgpLy8vd+emPzcVmDF1iuZ+ONOiO25+56Ynm7YQQAABBBBAAAEEEEAAAQQQQAABNxVgwKibnljaQgABBBBAwBiW0bJlSxlv2tp6LC1fXsH3uRulrXmIQwCB5AWWXryoKWfOWA1444039MknnyS72Ljja7Nmzaw+vr5iRT3g5we9jQIHoqO1OixMmyIidCshwcZVjg2bFRys6rlyOTYp2TJFwBhQO8HKgNGVK1cm+zObKYWyKQIIIIAAAggggICio6PVoEEDbdu2zaTh7e2dNHQzZ86cSV+5cuX695/v/Lf7fa9evXrS4E5nPiIiIlSmTBldvXo1aRCWUfOdrypVqsiPvyud+fRRGwIuK8CAUfOpY8Coyz6dKRwBqwIzZsxQt27drD4WWrGilq5ZixwCCKQg8FK953Tin+M2OxUuXFhnz561OZ5ABBBAAAEEEEAAAQQQQAABBBBAAAEEEEAAAQQ8SaB9+/b6+OOPTS2PmTxFIaGheqhESRmflbpz/PLjdr3T9i3d+1628Vkp4/q0UqVKmXIlJCTogw8+UJ8+fRQfH296fODwEXqlZStPYqdXNxIwhosaQ0bvPgYMGKDRo0e7UZe0ggACCCCAAAIIIIAAAggggAACCCDgzgIMGHXns0tvCCCAAAIeKXDz5k0NHjxYU6dOlfFmrT1H60KF1KNoUXuWEIsAAnYIHLt5U60PHlRcYqJp1YMPPpg0ENgYZpPcYbwZPXbsWNPDE0qWVJ28ee2oxDNDYxIS9E1EhJaHhelwdHSqEHx9fVWgQIGkO/re+X7vP9/978ZAorZt22rBggWm/R7NlUsfBgenqg4WOZfAikuXNOH0aVNRq1at0ssvv+xcxVINAggggAACCCCAgOLi4rRz507T8FB/f3+312nSpInWrrU+4MoYLlqpUiWLoaPly5e3uJjA7YFoEAEE0kWAAaNmVgaMpstTjaQIZKrAk08+qZ9++slqDcZFmp3f7aFatetkao1sjoCzCly8cEH1nnrCrvK6du2q6dOn27WGYAQQQAABBBBAAAEEEEAAAQQQQAABBBBAAAEEPEXgwIEDCg0NTbbd7Nn9VbZ8SNKw0cDAApo+ZbLV2PXr16tRo0b3Zdu/f78qVKhgijE+i7X+u63K7+Q3bPaU5wR92ieweMF8TRpjOUy0R48eSddrciCAAAIIIIAAAggggAACCCCAAAIIIOAKAgwYdYWzRI0IIIAAAgjYKLB9+3a9/vrrOnnypI0rLMPy+vrqm8qV5ZWq1SxCAIH7CcQmJKjFwYM6FRNjCjPu/GpceFyjRo37Ir700ktat26dKWZdhQoqnDUrJyAZgX9iYrQ6LExfhofrhpU7494PzhgWalwYPmjQID300EPKm4pBrkeOHFHZsmVNd/M19l0cEqIQDxhi5O5Pzs8uXdJEKwNGV69eraZNm7p7+/SHAAIIIIAAAggg4CICK1as0KuvvmpXtcZNMKpVq2YxdLRkyZI25TBufDNv3jx5eXmpaNGiKlKkSNJX/vz5bVpPEAIIuI8AA0bN55IBo+7z/KYTBO4IGO/NGRdp3rhxI1mUcuXLq2OXrqrzXL2k35E4EEDg/wQ+W/KpxgwbahfH119/rXr16tm1hmAEEEAAAQQQQAABBBBAAAEEEEAAAQQQQAABBDxJoGbNmvrll19S3fKAAQM0erTlgMXkkn377bdWX7d/pu6z+mD2nFTXwEIEMktg1fJlGjl4kMX2HTt21Jw5PJ8z65ywLwIIIIAAAggggAACCCCAAAIIIICAfQIMGLXPi2gEEEAAAQScUiAyMlJ9+vTR3Llz7a7Pz8tLD2TNqsJ+fklfbxcurPxZstidhwUIIHB/gZEnT+qLy5etBg1mEq8AAAAgAElEQVQbNkxDh6Z84WTDhg21ceNGU46fq1aVn7c3p+AugbjERG29ckWrwsK0KyrKbptnnnlGnTp1ShoOmcUB/09s3ry5Vq1aZarj6YAATS5Vyu76WOBcAssvXdIkKwNG16xZoyZNmjhXsVSDAAIIIIAAAggg4JECERERKlOmjIzvaT2MAaHVq1f/98u4WUaBAgUs0l68eFHNmjXTjz/+aNouW7Zs/w4bvTN49O4BpMY/BwUFycfHJ62lsh4BBJxEgAGj5hPBgFEneXJSBgIOFjAuJjNeV07pKB0crA7vdFG9hg1l3ICMAwFPF+jWsYO2bd1iM4O/v7+uXbvG3ww2ixGIAAIIIIAAAggggAACCCCAAAIIIIAAAggg4IkCS5YsUevWrVPVeq1atbR161a73st67bXXtHz5ctN+U2Z+qLr16qeqDhYhkFkC69d+roF9eltsb/w8GZ+B4UAAAQQQQAABBBBAAAEEEEAAAQQQQMAVBBgw6gpniRoRQAABBBC4j8CGDRvUoUMHnT9/PkWnCjlyyBhmZwwSDfrfUNFABwzOS3FjAhDwcIEtV678P/buA6yq+v8D+BsuW6YgKCIKDlIcWGZqao4yy9w5K8uWM9PUylmmpjlTy5Wl2XBv07TUHDmyYYoo4gDZggiy9//53l/653LO5Q64cMf7+zw8FHzH5/s6B+SO8z54/+ZNWQURxPL7779r9cYLBoxqPpHicnOxMzkZu5OTkVpQoHlAiR7u7u549dVXMWrUKAQFBek0VlPn0NBQNGvWTNLNCsCOpk3hb2+vaQp+34gFNt25g8UyAaO7du1Cnz59jLhylkYBClCAAhSgAAUoYCkCIvh+9+7dBttunTp1HgaO3rt3D59//jny8vL0Xk8EbdWsWVMZRFo6fPTB18SaIqyUjQIUMH4BBoxKjxEDRo3/vGWFFNBXoGvXrjh6VLugRP+6dfHVdz+gZq1a+i7HcRQweQHxuKFdSHPk5+drvRdxU7etW7dq3Z8dKUABClCAAhSgAAUoQAEKUIACFKAABShAAQpQgAKWKFBQUAAfHx+db0js6+uLS5cuoXr16jqx3b17F/Xr10daWprKOE8vL+w/cgziBmJsFDAVgV8P/YyJY8eolNuvXz/s2LHDVLbAOilAAQpQgAIUoAAFKEABClCAAhSgAAUsXIABoxZ+AnD7FKAABShg2gJz5szBjBkzytyENYAB3t4YV7s27K3F/7FRgAKVKZCYl4cBYWHIKiyULFutWjVcuXIFIhRFm8aAUc1KI69dw5/p6Zo7lujxxBNPYOTIkRg8eLBBw2meffZZHD58WFLbc9WrY3ZAgE41s7NxCfx45w6WyASMigCn3r17G1exrIYCFKAABShAAQpQwOIEtmzZony8Y47Nw8NDGUJaMoi0dCCpp6enOW6de6KASQkwYFR6uBgwalKnMIulgE4Cd+7cwfTp07F+/XqIizY1NXExZR1/f03d+H0KmK3AmVMnMXL4azrtb+PGjXjllVd0GsPOFKAABShAAQpQgAIUoAAFKEABClCAAhSgAAUoQAFLFMjKykJYWBhCQ0Nx+fJl5WfxERMTI8tha2uLs2fP4tFHH9WL69tvv8Vrr0mf939x8BDMmD1Hrzk5iAJVIXDq+HGMefN1laW7d++OgwcPVkU5XJMCFKAABShAAQpQgAIUoAAFKEABClCAAjoLMGBUZzIOoAAFKEABChiPwJo1a5SheOpabXt7zAsMRBPe5dF4DhorsSiBIgCvX72K0MxM2X2LN08MGzZMaxMGjGqmmhkZiQN372rs6OzsjKFDh2Ls2LFo1qyZxv4V0eG3335D586dJVOJ6Oc9zZqhlp1dRSzDOapA4MfERCyReZPVnj170KtXryqoiEtSgAIUoAAFKEABClDgfwIpKSlo2LCh8nPpJm5EMycgAPG5ucrHraFZWYjLzTU7OgcHB/j6+uLjjz9mCJHZHV1uyFQEGDAqPVIMGDWVs5d1UkB/gdu3b2P+/PlYt24d8vPz1U7015Vw2NjY6L8QR1LAxAUWzp2D7zes13oXVlZWSE1Nhaurq9Zj2JECFKAABShAAQpQgAIUoAAFKEABClCAAhSgAAUoQAFVgbS0tIeBow+CR8Xn2bNn46233ioX11NPPYUTJ05I5vhu23Y0D2lZrrk5mAKVJfDnH+fwxktDVZbr2LEjjh8/XlklcB0KUIACFKAABShAAQpQgAIUoAAFKEABCpRLgAGj5eLjYApQgAIUoEDVCohwCC8vL8hdjDzUxwdja9eGnZVV1RbJ1SlgwQJr4+OxNi5OVmDAgAHYunWrTjoMGNXM9WVsLNYnJKjt2Lx5c2Uw88svvwwXFxfNE1Zwj1atWuGvv/6SzNqvRg1M9fev4NU4XWUJ/JCYiKUyAaN79+5Fz549K6sMrkMBClCAAhSgAAUoQAGJQN++fbF7925ZGXFTmmc8PFS+d6+gAJdF2GhmpvLzxcxMZBYWmoWsuOmDuICBjQIUqHwBBoxKzRkwWvnnIVekQFUJxMbG4rPPPsOKFSskJVSrVg2nL1ysqtK4LgWMQqB3t2cQeeum1rV06NBB9qJkrSdgRwpQgAIUoAAFKEABClCAAhSgAAUoQAEKUIACFKAABQwqEBkZiSZNmiA7O1tlnboBAdh18BAUCoVB1+fkFKgIgcsXL2Jo/74qUz3++OP4448/KmJ6zkEBClCAAhSgAAUoQAEKUIACFKAABShAAYMLMGDU4MRcgAIUoAAFKGBYga5du+Lo0aOSRRbXr4+n3N0NuzhnpwAF1AqIIJbhV6+iSKZHrVq1cPXqVbi6uuokyIBRzVzbkpLw2e3bsh1Pnz6Ntm3bap7EgD327duHXr16SVawtbLCgebN4WFjY8DVObWhBL5PTMTnMgGj4ni/8MILhlqW81KAAhSgAAUoQAEKUKBMgc2bN2PIkCGyfTq5u2NR/fpaCd7OzX0YOCqCR8OzslBQXKzV2Aedenl5wdvWFnfy85GUl6f8fCcvD+mVFF5qb2+PjIwM2PAxl07HjZ0pUFECDBiVSjJgtKLOLs5DAdMRsJK5IaB/vXrY98sR09kEK6VABQskJiSgW4cndZp14cKFmDRpkk5j2JkCFKAABShAAQpQgAIUoAAFKEABClCAAhSgAAUoQIHKFVi8eLHs8/kj3xmHUePerdxiuBoF9BC4fu0a+vd4TmVkcHAwQkND9ZiNQyhAAQpQgAIUoAAFKEABClCAAhSgAAUoUPkCDBitfHOuSAEKUIACFKhQgdWrV2PUqFGSOZ+vXh2fBARU6FqcjAIU0E4gr6gIA8PCEJObKxkgLiI+duwYnnrqKe0mK9GLAaOayU6kpeG969clHT/99FNMmTJF8wQG7iHCI4KCghARESFZ6RUfH7zr52fgCji9IQS+S0zEMpmA0f3796NHjx6GWJJzUoACFKAABShAAQpQoEyBO3fuoHHjxkhJSZH0q25jg+3BwXDVM2wzv7gY17KyIG6sIQJHQ7OycDsnR7ae5s7OEDfBUXczhZyiIpXQURE+mlgyhDQ/H8n5+SjSMdC0dDFdunTBkSMM7+KPDQWqSoABo1J5BoxW1dnIdSlQNQLiZ16hUKD0z/6jrR7H+k2bq6YorkoBIxDY8sP3+PTjj3SqRNzAT7zOwkYBClCAAhSgAAUoQAEKUIACFKAABShAAQpQgAIUoIDxChQWFqJVq1a4cOGCSpHiNbNdBw+hLq93M96Dx8qUAjHR0ejRpZOKRkBAAG7evEkhClCAAhSgAAUoQAEKUIACFKAABShAAQqYhAADRk3iMLFIClCAAhSggHoBERTh5eUluSjRSaHAkRYtYGtlRT4KUKCSBRZFR2PznTuyq37wwQeYP3++XhWJcFK5drplS9hZW+s1p7kNCs/KwktXrki2NXr0aHz55ZdGsd0ffvgBL7/8sqQWe2tr/Ny8OVwUCqOok0VoL7AxMRHLZQJGf/rpJ4hgYDYKUIACFKAABShAAQpUtoC6G1SIOpY3aIB2bm4VWtL9wkKE/Rc4KoJHL2ZmoreXF8b6+sK6nM9NFQG4Wyp0VASR3snPx53/Pifm5UGElaprs2fPxvTp0yt0z5yMAhTQXoABo1IrBoxqf/6wJwXMQSA+Ph6+vr6SrXR7vgcWLltuDlvkHiigl8A7b7+FE8eOaj2WF21qTcWOFKAABShAAQpQgAIUoAAFKEABClCAAhSgAAUoQIEqF7h8+TJatGgBETZasjUPaYnvtm2v8vpYAAXKEkhOSkLXdm1Uuvj4+CAhIYFwFKAABShAAQpQgAIUoAAFKEABClCAAhQwCQEGjJrEYWKRFKAABShAgbIFunTpgmPHjkk6LW3QAB0qODCCx4ICFChb4GJGBl4PD5ft1LJlS/zxxx+wsbHRmVHdBchiIgaM/j/nvYICPPPvvxLfXr16Yc+ePcqvnz59Wvnf/fv3R+vWrXU+FuUdUFRUhMDAQERFRUmmetvXF2/XqlXeJTi+kgU2JiRgeWysZNUDBw7gueeeq+RquBwFKEABClCAAhSgAAWAb7/9FuJGC1lZWRKONq6uaO/mho5ubvC1tzcbrszCQrx69Soic3Ikezp58iTat29vNnvlRihgagIMGJUeMQaMmtpZzHopUD6Bf/75B48++qhkkqHDXsUHM2aWb3KOpoCJCuTl5aFDq0eRk52t9Q4mTZqEhQsXat2fHSlAAQpQgAIUoAAFKEABClCAAhSgAAUoQAEKUIACFKhagSlTpmD+/PmSIqbN+gQDh75UtcVxdQqUIZCZkYF2LVuo9HBxccH9+/fpRgEKUIACFKAABShAAQpQgAIUoAAFKEABkxBgwKhJHCYWSQEKUIACFChbYNWqVcrQiNLtBU9PfFyvHvkoQIFKEsguKsKAy5eRkJcnWdHBwQEXLlxAUFCQXtUMGTIEmzdvlox1UihwrEULKKys9JrXHAc98fffKCwuVtmauHj7r7/+Un5t8ODB2LJli/K//fz80LdvX2XYaIcOHWBtbV0pJOp+b7soFPi5eXPYV1IdlbJZC1jk24QErJAJGD148CC6d+9uAQLcIgUoQAEKUIACFKCAMQr8/fffeOyxx8osra6DgzJsVHy0dHaGjYk/tmz13+O+kpu2t7dHRkaGXjf7MMbjypooYIoC2gSMTp8+HQqFwqDbO3XqFI4cOaJ2DVtbW4iws/K2JUuWYOLEiWVOw4DR8ipzPAVMS0A8T/j8889Lin530mS8PmKkaW2G1VKgggTOnDqJkcNf02m248ePo2PHjjqNYWcKUIACFKAABShAAQpQgAIUoAAFKEABClCAAhSgAAWqTkC8Bi+uoYmMjFQpwsnJCfuPHIOnl1fVFceVKVCGQFFhIVo+0kilh3hfS0FBAd0oQAEKUIACFKAABShAAQpQgAIUoAAFKGASAgwYNYnDxCIpQAEKUIACZQukpKTAy8sLpS9KFsGDv7VoAWsTD4fg8aeAqQh8EhWFvcnJsuWuWLECY8eO1Wsrv//+O9q3by879r06dTDU21uvec11UJ/QUMTk5qpsz9vbG4mJiUhOTkatWrVkX9QXfXr37q0MG+3atatBw2fEG2VEuGlSUpLkMIz388PLPj7menjMcl/qAkZ//vlnPPvss2a5Z26KAhSgAAUoQAEKUMD4Bf788088/vjjWhcqnkdq4+KiDBvt4O4ODxsbrcdWdUfxGHDc9eu4nZMjKeWZZ57B4cOHq7pErk8BixbQJmDUGIAYMGoMR4E1UMA8BdavX4/XX39dsrlPPluA3v36m+emuSsKaBCYP3sWNm3cqLWTq6srUlNTYcXXvbU2Y0cKUIACFKAABShAAQpQgAIUoAAFKEABClCAAhSggDEInDhxAk899ZSklE5dn8ay1WuMoUTWQAFZgccaB0muPRLXAon3l7BRgAIUoAAFKEABClCAAhSgAAUoQAEKUMDYBRgwauxHiPVRgAIUoAAFtBTo3LkzfvvtN0nv5Q0bop2rq5azsBsFKKCvwJn79/FORITscPFmCLmfT23WKiwsRNOmTXH16lVJ93oODtjapAlDhEvJvH3tGv5OT1f5qrjgVLyQv2zZMkyaNEkjvZubG0aOHIn58+dr7KtvhwULFuCDDz6QDBchPgeaN4ctL5LVl7bSx21ISMAXsbGSdQ8dOoRu3bpVej1ckAIUoAAFKEABClCAAkJg8+bNGDJkiF4YVgAecXJSho2KjybVqkF8zdhaemEh1sXHY8udOygoLpYt79NPP8WUKVMk3xM36rl7967ypj1sFKCAYQUYMCr1LX2zMMMeAc5OAQpUtcC8efMwdepUSRkrv16PJzt2rOryuD4FqkSgR5dOiImO1nptX19fxMo8D6/1BOxIAQpQgAIUoAAFKEABClCAAhSgAAUoQAEKUIACFKBAlQm89dZbWLdunWT9pV+uQhe+377KjgsXLlvgyUdDkFHq2iRxQzxxvREbBShAAQpQgAIUoAAFKEABClCAAhSgAAWMXYABo8Z+hFgfBShAAQpQQEuBlStXYsyYMZLevb28MKNuXS1nYTcKUEAfgfuFhegfGop7BQWS4R4eHrh8+TJq1aqlz9TKQMzx48fLjv06KAgtnJ31mtecB824dQsHU1IkW7xx4wa6d++OCDVBsKUHjB07FitWrDAYVUZGhvK8EJ9Lt6n+/uhXo4bB1ubEFSuwPiEBX8pc2Hz48GE888wzFbsYZ6MABShAAQpQgAIUoICWAkePHkXXrl217F12t+o2Nmj7X9iouJFNNYWiQubVd5LC4mJsT0rCmrg4iMfkZbXTp0+jbdu2ki4zZ87EkiVLMG7cOLz//vtwd3fXtxyOowAFNAgwYFQKxIBR/thQwLIExN8bcs81b923H0GPNLYsDO6WAgBu3byBPs/qdnMu8VrZ0qVL6UcBClCAAhSgAAUoQAEKUIACFKAABShAAQpQgAIUoIAJCqSlpSEoKAiJiYkq1Xt6eWH/kWNwcnIywV2xZHMX6NquDZKTklS2GRcXp/f1Yebuxf1RgAIUoAAFKEABClCAAhSgAAUoQAEKGJcAA0aN63iwGgpQgAIUoIDeAjdv3kT9+vUl4xs7OeG7xrw4UW9YDqSAFgITb9zA8dRU2Z579+5Fz549tZhF2iU5ORmBgYFIL3XHS9Gzm4cHPg0M1Gtecx+0IjYW3yYkSLY5e/ZszJgxQ+vtnzhxAh06dNC6v64dc3JyMG3aNGWgTelWy84Oe5o1g7Wuk7J/lQh8k5CAlTIBo7/88guefvrpKqmJi1KAAhSgAAUoQAEKUOCBQFJSEn7++WccOHAAhw4dwr1798qFo7CyQoizM578L3A00MGhXPPpOvhkWhqWRkfjdm6uxqH29vbKmzrY2Nio9P3111/RrVs3PAj4c3V1Vd7cY+LEiRD/zUYBClSsAANGpZ4MGK3Yc4yzUcDYBQYOHIht27ZJyjx65hzERZNsFLA0gW/XfYUln83XadurVq3CyJEjdRrDzhSgAAUoQAEKUIACFKAABShAAQpQgAIUoAAFKEABChiPwI4dO/Diiy9KChowZCimfzLbeAplJRT4T6BHl06IiY5W8bh+/brs9ZtEowAFKEABClCAAhSgAAUoQAEKUIACFKCAsQkwYNTYjgjroQAFKEABCugpcOzYMXTp0kUyupenJ2bWq6fnrBxGAQpoEjickoKpt27JdnvllVewceNGTVOo/f7w4cOxYcMGyfcdrK2xu2lTeNna6j23OQ/cmpSEBbdvS7ZoZWX1MDxG0/59fHwQHx8PMaaiW1FREUSwxtSpUzFkyBCsXLkS2dnZkmXmBASge/XqFb085zOAwDfx8VgZFyeZWYQWde3a1QArckoKUIACFKAABShAAQroJ1BYWIizZ88qw0bFx4ULF/SbqMQoXzs7tP8vbLSVqyvsDPA4Six3Mzsb86Oj8bfMTTjkNvHEE09g9erVCAkJUfn27du30bx5c6SlpUmGubu7K0NGRdios7NzuW04AQUo8D8BBoxKzwQGjPKngwKWJdCxY0ecPHlSZdPiued/wiMM8hy0Zelyt6Yo8MbLQ/HnuXM6lb5p0yYMHjxYpzHsTAEKUIACFKAABShAAQpQgAIUoAAFKEABClCAAhSggHEJ9OzZE/v375cU9d227Wge0tK4imU1Fi/Qv8dzuH7tmorDxYsX0axZM4u3IQAFKEABClCAAhSgAAUoQAEKUIACFKCA8QswYNT4jxErpAAFKEABCmglsGTJEmUAQuk2uU4dDPL21moOdqIABXQTuFdQgD6hocgsLJQMrFOnDkJDQ+Hq6qrbpP/1Pn/+PFq3bi07dmzt2nitZk295rWEQcdTUzHxxo1ybXXcuHFYtmxZueaQG3z8+HGMHTtWeW6IJs6Pvn374ttvv5V0r+/oiM1NmqDiI04rfFsWP+HX8fFYJRMweuTIEdnwb4sHIwAFKEABClCAAhSggNEIxMXF4eDBg8qw0cOHDyMjI6PctXnb2cFNoYCLjY3sZ1cbG7gqFCj52VmhUPvY525+vvLv7b3JySjSorr69etjwYIF6Nevn6R3VlYW2rRpg0uXLpU5k6enJyZPnox33nkHTk5OWqzKLhSgQFkCDBiV6jBglD8zFLAsgUaNGiEiIkJl0141vHHk9BnLguBuKQAgIz0dHR5/DEUyr62VBSQet3Tv3p2GFKAABShAAQpQgAIUoAAFKEABClCAAhSgAAUoQAEKmLBAYmIiGjRoIHmPUt2AAOw+eAjWCoUJ746lm5vAS/37IfTivyrbOnbsGDp16mRuW+V+KEABClCAAhSgAAUoQAEKUIACFKAABcxQgAGjZnhQuSUKUIACFLBMgVdeeQXff/+9ZPPrgoIQ4uxsmSjcNQUMLPBORATO3L8vWcXKygqnT59Whpbo00TAQEhICMSdLUu32vb22BEcDBsrxk6qs72SlYVXrlzRh/7hmFOnTuHJJ59UO4cI3XHW4XerCBQV4TQ///yzZM6hQ4di69atKCgokHxvSf366OjuXq69cLDhBdbFx2O1TMDo0aNH0blzZ8MXwBUoQAEKUIACFKAABShQAQL5+fk4efKkMmxUfFwp5+MqXUqyBuAsE0h6OCVF62k8PDwwY8YM5U0dbG1tZcf1798fO3fu1HrOGjVq4IMPPsDo0aPh6Oio9Th2pAAFVAW0CRidPn06FAa+UEg83yNuBqKuid8deXl55T586m4GVnJiBoyWm5kTUMCkBFxcXCQXST7SpAm27NlnUvtgsRSoCIHDB37C5HfHSaaysbGRfZ3kQcczZ87o/bpbRdTNOShAAQpQgAIUoAAFKEABClCAAhSgAAUoQAEKUIACFKgYgTVr1mDkyJGSyXYe+Bn1GzasmEU4CwUqQOCNl4fiz3PnVGaaOXMmZs2aVQGzcwoKUIACFKAABShAAQpQgAIUoAAFKEABChhWgAGjhvXl7BSgAAUoQIFKE2jatCkuX74sWe9Uy5ZwsBYxDWwUoEBFCuxKTsbcqCjZKSdNmoSFCxfqvdzq1asxatQo2fErGzVCaxcXvee2hIEp+fnoJhPOqu3efXx8EB8fDxEUW7qJ8AcRWBMeHo5t27ZpnDIuLk7Zf8OGDSgqKpLt7+DgoLyDqVz4aGMnJ3zXuLHGddihagW+io/HGpmAUd6dtmqPC1enAAUoQAEKUIACFCifQGRk5MOwURHIl5OTU74JDTRaBAKKx9Aff/wxRMiourZixQqMGycNMtKmrJo1a2LKlCnKixvs7Oy0GcI+FKBACQFtAkZzc3MN/vM1f/585c+yusaAUZ62FKCAIQREiLvc3w8dOnXCF199bYglOScFjFpg2uRJ2L97l6TGunXrIkrN626is7gBwiOPPGLUe2NxFKAABShAAQpQgAIUoAAFKEABClCAAhSgAAUoQAEKaCcgd63Gp4uXoEev3tpNwF4UqASBWdOmYufWLSorde7cGUePHq2E1bkEBShAAQpQgAIUoAAFKEABClCAAhSgAAXKJ8CA0fL5cTQFKEABClDAKATExYkioK50eJ2/vT12Nm1qFDWyCAqYk0BSfj76hYYiWyYwUoT9/vXXX3oHIqSmpiIgIADic+n2lLs7Ftevb06UBtlLMYA2f/+NwmLxX7q38ePHY+nSpZKBIkznpZdews6dO2FjY4OEhAR4enrKLpCRkYEFCxZg0aJFyM7O1ljEU089hRMnTkAEmJZuqxo1wuMMldVoWJUd1sbHY61MwOhvv/0GcWzZKEABClCAAhSgAAUoYOoC4vGQ+Pv2wIED2L9/P27dumUUW+rduzcWL16M+hoeK589exbt27dHYWFhuer28/PDtGnT8MYbb0AEEbJRgALaCTBgVOok9xyQdprsRQEKmJqA+Dukbdu2krL7vDgAs+bNN7XtsF4KlEtA/PvX6YnHkXrvnso8CoUCrVq1wrlz59TOL24MJ4L/2ShAAQpQgAIUoAAFKEABClCAAhSgAAUoQAEKUIACFDB9gRkzZmDOnDkqG3n1zbfw3gcfmv7muAOzEfj7z/MYPmSwyn5EOG50dDRq165tNvvkRihAAQpQgAIUoAAFKEABClCAAhSgAAXMU4ABo+Z5XLkrClCAAhSwMIE//vgDTzzxhGTXz3h4YF5goIVpcLsUMLzAZ7dvY1tSkmQhOzs7XLx4EUFBQXoXMXLkSKxZs0Y6t5UVdjVtCh87O73ntqSBvUJDEZebq9eWf//9d7Rr105lbGJiInr06KEMj33QPv30U0yZMkWlnwir+eqrrzBz5kwkyZwj6goSF882a9YMFy5ckHRp7eKClY0a6bUXDqocAREuKkJGS7fjx4+jY8eOlVMEV6EABShAAQpQgAIUoEAlCoSHhyvDRsWH+LtX3PymMpu4ucfq1avx5JNPalz2zp07ysdb4nPpprCywpcNG+LfjAx8l5iIDC0DSOvWrQtxocOrr1/jjewAACAASURBVL6qvAEFGwUoULYAA0alPgwY5U8NBSxDQDxH7O3tLbvZt0aPwdgJ71kGBHdJgf8ELl74B68MeFHiIZ5HF6+vyd1870FncTM3ccNNNgpQgAIUoAAFKEABClCAAhSgAAUoQAEKUIACFKAABUxfYPv27RgwYIDKRtq0exJrvt1o+pvjDsxK4LlOTyEuNkZlT3LXEpnVprkZClCAAhSgAAUoQAEKUIACFKAABShAAbMQYMCoWRxGboICFKAABSxdQIQRilDC0m1s7dp4rWZNS+fh/ilQoQKJeXnoExqK/OJiybyLFi3CxIkT9V5PXDwZEhICuYCBt2rVwghfX73ntrSBb4WH45+MDJ237ePjg4SEBJVx4rg899xziIuLU/m6v78/IiMjIe5AKtq+ffswadIkXLt2Ted1xYDAwEDcvHlTdux3jRujsZOTXvNykOEF1sTF4SuZgNETJ06gQ4cOhi+AK1CAAhSgAAUoQAEKUKAKBTIyMnDkyBGcO3cOd+/eRXJysuRzQUFBhVRYu3ZtzJ07F8OGDXv4WKysicVNINq3b4+zZ8/Kdnu/Th0M/C/0S4SL/piYiB/u3EGmlkGj9evXV95g4qWXXoK4cQQbBSggL8CAUakLA0b500IB8xdISUlRhqFfvXpVdrMfzvwIQ14ZZv4Q3CEFSgh8sXQJvlr5pcRk/Pjx+Pzzz9Va2dvbIycnh5YUoAAFKEABClCAAhSgAAUoQAEKUIACFKAABShAAQqYiUBERAQaNWqkshsXV1ec+usfM9kht2EuAmtXfokvly5R2U5AQIDaa3/MZd/cBwUoQAEKUIACFKAABShAAQpQgAIUoIDpCzBg1PSPIXdAAQpQgAIUUIaLipDR0u2Lhg3RxtWVQhSgQAUKzI2Kwq7kZNkZi4qKtAo4UVfO448/jj///FPybR87O+xq2hR2/wVZVuB2zHaqabdu4VBKis77mzBhApYs+f8X//fv349BgwYhKytLdq6DBw+ie/fuyu85ODggNzdX5zVLDhABp4mJibJz9PHyQj0HBwQ4OCg/+9rb43/RpmxVLbA6Lg7rZAJGT548qQwzYqMABShAAQpQgAIUoIClC9y/f182eFRdIGlSUhLy8/MfslWrVg3vv/8+Jk+eDEdHR605xWM8dUFFXT088FlgoGSu+4WF+D4xEZsTE5FVVKTVWkFBQfjoo48wePDgcj0voNVi7EQBExRgwKj0oDFg1ARPZJZMAR0ERLhop06dcOnSJdlR4qZVGzZvRcijj+owK7tSwPQFBvbqifArYZKNLFy4UPm3vromd3M409fgDihAAQpQgAIUoAAFKEABClCAAhSgAAUoQAEKUIACli0g3g9U+jqNX38/jRrePpYNw90blUDSnUQ80/5JlH6fx/nz59GqVSujqpXFUIACFKAABShAAQpQgAIUoAAFKEABClCgpAADRnk+UIACFKAABcxAoE2bNjh37pxkJ8dCQuCiUJjBDrkFChiHQGJeHnqGhqKouFhS0KZNm5RBIvq2DRs2YPjw4bLDF9avj87u7vpObZHjlsfEYKOaoM6yQM6cOQPxO1W0xYsXKy9oLSvwoU+fPti1a5eyf9OmTXH58mW10zd0dMTY2rXxpJsb3ggPx78ZGZK+NjY2KCgo0OqY2Vlbo669/cPA0XqOjmjj4gJXGxutxrNTxQmsiovD1zIBo6dOncKTTz5ZcQtxJgpQgAIUoAAFKEABCliQQEZGBh4EkPr5+UGECunSdu7cif79+8sOETdt+L5xYzhYW6udMq2gAN+JoNE7d5CjZdBocHAwPv74Y+W6IjiMjQIU+J8AA0alZwIDRvnTQQHzFnj++echbk4l18TfCHMXLUaPXr3NG4G7o0ApgTuJ4uLLdhKX2rVrY8yYMZg6dapaMxHof/XqVZpSgAIUoAAFKEABClCAAhSgAAUoQAEKUIACFKAABShgRgLt2rWDuH6jZPviq6/RoVMnM9olt2IOAiNfexVnfj+lspVx48Zh2bJl5rA97oECFKAABShAAQpQgAIUoAAFKEABClDATAUYMGqmB5bbogAFKEAByxEoKiqCg4MD8vPzVTbtbWuLA82bWw4Ed0qBShCYFRmJfXfvSlZq3LgxwsLC9K4gPT0dgYGBSE5OlszR2sUFKxs10ntuSx245c4dLIyO1mn7/v7+iIqKUv4+ffPNN7Fx40aN462trREbG4uaNWuib9++2L17t2SMjZUVZtati+c8PfEgXiYsKwvDrlzROL+uHUS46BhfX/SrUePhWrrOwf66C6yMi8M3DBjVHY4jKEABClCAAhSgAAUoYCABET706KOPIjs7W7KCk7U1fmjSBHXs7bVa/V5BATYmJGBLUhLytAwabdGiBWbNmoXevRkcphUyO5m9AANGpYeYAaNmf9pzgxYuIMISV65cKavw6eIlDBe18PPDUre/ffNmzJ4xTbL90aNHK18f27p1q1qaJ554AmfPnrVUOu6bAhSgAAUoQAEKUIACFKAABShAAQpQgAIUoAAFKGCWAqNGjcLq1atV9vbOexPx5qjRZrlfbsp0BQ7u34cPJ4xX2YC7u7vyNS6FQmG6G2PlFKAABShAAQpQgAIUoAAFKEABClCAAmYtwIBRsz683BwFKEABCliCgLhbo7hrY+nWwc0NSxs0sAQC7pEClSIQm5uLvqGhKJJZbcuWLRg4cKDedYwfP172zpUimHJHcDBqaxl6oncBZjjwWGoqJt+4IbszEfJZLPOdiRMnYsaMGXjhhRdw6pTq3UXLIhKhMTNnzsTkyZOxaNEiSdcvGzbEE66ukq9PvHEDx1NTDaL/iJMTpvj7I7haNYPMz0lVBVbGxuKbhAQJy++//y77bzT9KEABClCAAhSgAAUoQAHDCWRkZCAkJAQ31DwmXNKgATq6uelcQEp+PjYkJGC7CBotlntUKZ0yKCgI3bp1w9SpU5U3pmCjgKUKMGBUeuQZMGqpPw3ct6UI7N+/Hz179pTd7r8R8s9bW4oN92m5AuNGvI3jR49IAH766SdMmDAB165dU4vz7LPP4ueff7ZcPO6cAhSgAAUoQAEKUIACFKAABShAAQpQgAIUoAAFKGCGAmvWrMHIkSNVdtbtueexcPkKM9wtt2TKArm5uXjq8VbIzs5S2ca+ffuU1x+xUYACFKAABShAAQpQgAIUoAAFKEABClDAGAUYMGqMR4U1UYACFKAABbQUuHfvHqpXry7b+81atTDS11fLmcrfTcQq5BcVIae4GHlFRcqP3OJi5P733w2dnOBobV3+hTgDBapIYMatWziYkiJZvXHjxggLC9O7qqtXr6Jp06YoLCyUzDGsZk2Mq11b77kteWBYZiaGXb0qS+CiUCBdxnvTpk346KOPyryIVW5CERITGxuLdevWYcSIEZIu0+vWRR8vL8nXT6WlYfz16wY7TCJItaeXF96tXRtuNjYGW4cTA1/GxmK9TMDo6dOn0bZtWxJRgAIUoAAFKEABClDAbAUuXboENzc31KpVC7a2tkaxT/GmbRFSJNeG+fhgnJ9fuepMys9X/v2/KykJ+VoGjYoFRdholy5d0LVrV3Tu3Fntc3rlKo6DKWCkAgwYlR4YBowa6cnKsihQQQLiAjNXV1fk5eWpzOjg6Igz//wLa4WiglbiNBQwDYH8/Hy0f6wlcrKzVQq2s7NDQkKCxr+NBw0ahM2bN5vGZlklBShAAQpQgAIUoAAFKEABClCAAhSgAAUoQAEKUIACWgmcPXtW8l77ugEB2Hv4V63GsxMFKlOgXUhzZGZmqiw5efJkLFiwoDLL4FoUoAAFKEABClCAAhSgAAUoQAEKUIACFNBagAGjWlOxIwUoQAEKUMC4BES4aIcOHXD58mXZwhbWr4/O7u5aF308NRWXMzOVoaClw0Effu2/0NAHAaIlw0TzNAQqrGjYEG1dXbWuhx0pYEwCkTk5GHj5Mopkitq6dSsGDBigd7ndu3fHoUOHJOO9bG2xu2lTODCYVy9bESC6KjYWMbm5OHP/PkQIsmg1xcWqpS7qfrCAh4cHxO9Wde2NWrWw/+5dJMqMF3cedXJyUgbFlG6lg2JziorwTXw8vktMLDOM5pVXXsGNGzcQERGBpKQkvRzEIBGoOqp2bbxYowYY86w3Y5kDv4iNxQaZgNEzZ86gTZs2hlmUs1KAAhSgAAUoQAEKUMAIBJo0aYIrV67AyspKGQokgkZ9fX2Vn+U+xPccHR0NVvncuXMxffp02fmbV6uGdY88UmGPi+7k5eGbhATsTk5GgQ5Bo6I44RUSEvIwcLRjx46oVq2awVw4MQWqWoABo9IjwIDRqj4ruT4FDC/QrVs3/PLLL5KF1n77HZ5o187wBXAFChiRwO8nTmD0G8MlFfXo0QPTpk1DOw0/E+LmbqtXrzaiHbEUClCAAhSgAAUoQAEKUIACFKAABShAAQpQgAIUoAAFyiuQlZUl+36ZcxdDIW7cx0YBYxKY8t4EHNi3V6UkES4qQkbZKEABClCAAhSgAAUoQAEKUIACFKAABShgjAIMGDXGo8KaKEABClCAAhoENIWLWltZYV/TpvCxs9NoGZqZiUXR0RCfDdkm+PnhJR8fQy7BuSlgMIEpN2/iF5ngycaNGyMsLEzvdUVwZKNGjWTHzw0IwLPVq+s9NweqCohwWBEMuj4hATt1DOu0sbLCJ/XqoVv16vg6Ph6r4uIkvC+88AJWrlwJf39/yfdE2LMIfRbtaGoqFkdHy4aUlh64e/du9O7dW/nltLQ0ZdDotWvXlJ8f/Hd4eDju37+v1eFu6OiI6XXrIpihNVp56dJpRWwsvpUJGBV3VX7iiSd0mYp9KUABClCAAhSgAAUoYFICDwJGdSnazc1NbQBpyYBSVx1vVLNnzx7069cPRUXS24NUt7XF5saNIT5XdBM3sRCPFffcvYsiHYNGH9RiY2OjfOzQpUsX5YcIWLLT4nm9it4L56OAoQQYMCqVZcCooc42zksB4xFYunQp3nvvPUlBr7z+BiZNmWo8hbISClSCwLxZH2Pz999JVhKvq4g2evToMqv44IMPMH/+/EqolEtQgAIUoAAFKEABClCAAhSgAAUoQAEKUIACFKAABShQmQJBQUHKayRKto1bt6NFy5aVWQbXooBGgcnj3sHhgwdU+on3w7z88ssax7IDBShAAQpQgAIUoAAFKEABClCAAhSgAAWqQoABo1WhzjUpQAEKUIAC5RBITk5Gp06dcPnyZdlZFFZWmB8YCBFoV1aLzMnBF7Gx+C01tRzVaD+0l5cXZtatq/WA3KIi2Ftba92fHSlgKIFLmZkYfvWq7PTbtm3Diy++qPfSkyZNwuLFiyXjRRDkpiZN9J6XA9ULDA4Lw/XsbK2JXBUKLGnQACHOzsoxyfn56H7xomS8tbU1YmJiEBAQgNzcXJXvN3B0xKL69TE3Kgrn09M1ru3r64uFCxdi6NChGvuKDlFRUZg4cSL27duHvLy8MsdYAejh6Yl3/fzgYWOj1fzspFlgeWwsNsoEjJ47dw6tW7fWPAF7UIACFKAABShAAQpQwEQF9AkY1Xars2fPxvTp07XqLsL927ZtK9tXPFf2VVAQmhv4ZgtxublYFx+P/SkpegeNPtiAo6Mj2rdvrwwb7dq1Kx577DGIx51sFDBVAQaMSo8cA0ZN9Wxm3RTQXuDq1asQNykr3QLrN8Cunw9pPxF7UsAMBPp2fxY3b1yX7ES8rvLJJ59g7dq1Ze5y3rx5+PDDD81AglugAAUoQAEKUIACFKAABShAAQpQgAIUoAAFKEABClCgpMDAgQMhrssp2abN+gQDh75EKAoYlcDwIYPx95/nVWr65Zdf8PTTTxtVnSyGAhSgAAUoQAEKUIACFKAABShAAQpQgAIPBBgwynOBAhSgAAUoYEICIlxUhAuEh4fLVi0CExbXr4/2bm5qd5WUn4+1cXHYc/duucMOdKFrWq0aNjzyiFZDRLjouOvX8YG/PwIdHLQaw04UqEiBjMJCHE9NxS/37uFUWprs1OLC4LCwML2XLSgogJeXF9Jk5v+4Xj284Omp99zGNFD8zvkqPh4v+/jA396+Sku7nZuLfqGhWtdQ294eKxs2hPj8oH0ZG4v1MkGS4vszZszAzp07ZQOgbaysUFBcXObadnZ2mDBhAmbOnAknJyet63zQ8caNG3j77bdx9OhRjWOdFQqM8PXFoBo1YG0lYkfZyiOwPCYGGxMTJVP88ccfePzxx8sztVZjRVCxCJgtTxs0aBBGjRpVnik4lgIUoAAFKEABClDAAgUMGTBqZWWFw4cPa3wTdnp6OsSNGjIyMmSPwHg/P+Vj0spq0bm5ysfBP4vn3ipoUTc3Nzz11FPKsFEROtq0adMKmpnTUKByBBgwKnVmwGjlnHtchQJVLeDn54fY2FhJGb+cOg3vSvz7pKoduL5lC+Tn56N10yYoKpL+dSz+PXziiScgnksvq61atQojR460bEjungIUoAAFKEABClCAAhSgAAUoQAEKUIACFKAABShghgJz586V3ID4xcFDMGP2HDPcLbdkygI9n+6C21FRKlsIDQ1FcHCwKW+LtVOAAhSgAAUoQAEKUIACFKAABShAAQqYsQADRs344HJrFKAABShgXgKJiYnKIAF14aIivG5RGeGiIjDx24QE/HjnDkSAZ2U3R2trnGzZUuOyWUVFGBsRgYsZGcqA0QE1amgcww4UqAiBLBEqmpamDBU9nZamMQxy+/bt6N+/v95L//DDD3j55Zcl4z1tbXGweXNY6z2z8Qzce/cuFkVHQ9jaWlnhtZo18XqtWsr/roomAl7WxMVptXSIszOWNGgAV4XiYf89ycmYXeoNAQ++qVAosH//fqxZswa7d+/Wao2SnURIzNq1axEYGKjz2NIDduzYoQwqjY6O1jiXCHGeXrcumjs7a+zLDuoFlsXE4DuZgNEvvvgCY8aMMRhddnY2hg8fji1btpR7jREjRmD16tXlnocTUIACFKAABShAAQpYloAhA0aFpAjWvHjxIvz9/cuEnTNnjvKmD3JtmI8Pxvn5VfqBSSsowJ/p6fgjPR3n79+HuOlFRbUaNWpA/A0/ffp02FfxzTwqak+cx7wFGDAqPb4MGDXvc567o8ADAXFDH7nn3KZ/MhsDhgwlFAUsQuDK5csY3KeXZK+DBw+GeK3MwcEBIoS0rLZp0yaI/mwUoAAFKEABClCAAhSgAAUoQAEKUIACFKAABShAAQqYl8BPP/2EF154QWVTzVqE4PvtO8xro9yNyQu0ad4M2dlZKvtITk6Gp6enye+NG6AABShAAQpQgAIUoAAFKEABClCAAhQwTwEGjJrnceWuKEABClDAzAREuGi7du1w8+ZNtTsTIXF9vLxQ084OPnZ2ys8iqDCvuBjb79yBCNZLLyzUW8bKykp5gZeTkxMcHR1VPpf+2rfffiu7zv5mzZR1qWuZhYUYFRGBsMxMZZenPTwwvwLC9vTeNAeavUB2URFOpqYqQ0VPpaUhv7hYqz03btwYYWFhWvVV16ljx444efKk5NujfH3xRq1a5Zq7qgen5OdjemQk/rh/X1KKv709ZgUEoFm1apVe5sCwMNzMzta4bg9PT8yoWxciuPlBO5Gaikk3bkBdPLMIyhCBsZMnT8aiRYs0rvGggwgU/fzzz9GzZ0+tx2jTMSsrC+JuvqKWvLw8jUOeq14d4/38lP9usOku8HlMDL6XCRgVMw0ZMkR5jL29vXWfuIwRN27cQO/evXH58uUKmVfU+eOPP1bIXJyEAhSgAAUoQAEKUMByBAwdMCokmzVrhvPnz5cZpCmC+sTj7FOnTsnir2zUCK1dXKr0wCTm5eH8f4Gj5+7fx10NIUraFCseU27YsAEdOnTQpjv7UKDKBBgwKqVnwGiVnY5cmAKVKrB3717lc3il21NdumL5mrWVWgsXo0BVCezZuQMzP3hfsvynn36KN998U6vnzg8ePIju3btX1Ra4LgUoQAEKUIACFKAABShAAQpQgAIUoAAFKEABClCAAgYSiImJQZ06dVRmt7W1xR+hYbC2tjbQqpyWAroJiOtz2rZoJjlPtblWR7eV2JsCFKAABShAAQpQgAIUoAAFKEABClCAAhUnwIDRirPkTBSgAAUoQAGDCMTGxioDEsoKF62ohevVq4cxY8bgmWeekQSJilBRbdukSZOwePFiSfflDRqgnZub7DT3Cwsx8to1XMv6/7v5uSoUOBoSou2y7EcBrQRyioqUYaIiVPRkWhryitRFRqqfbufOnejbt69W68l1ioiIQKNGjSTfUlhZ4UCzZiYd8njg7l0sjI4uM9BYxHaKQOR3/fzgrFDo5CiO3/KYGAzy9kZdBwetx97OzUW/0NAy+4u6RMDr66UCXi9nZuLN8HC1AbRz5szBtGnTlHOvXbsWI0aM0FiXCGaeOnUqxO9Le3t7jf317SBCKN9++20cPXpU4xROCgVG1KqFId7esC4RrqpxIDtgaUwMflATMCp4nJ2dMWPGDEyYMAHiDU/lbfv378dLL72E+zIhvvrO3aNHD4h52ShAAQpQgAIUoAAFKKCNwOHDh3H69GnMmjVL0t3NxgZbmjRBcn6+MkRTfCQXFPz/f5f4epaWj8m1CcRPSEhQhpEmJydLanL/ryZjuqlCZE4O/khPx/n795XBoxnluDHQq6++iqVLl8LDw0Obw8c+FKh0AQaMSskZMFrppyEXpECVCIgLzVxdXVEo8+/8roOHENigQZXUxUUpUJkCi+Z9iu+++VqypHg++vnnn9fq4uAzZ86gTZs2lVk216IABShAAQpQgAIUoAAFKEABClCAAhSgAAUoQAEKUKCSBMT7XVJTU1VW23ngZ9Rv2LCSKuAyFChb4HZkJHo+01WlkwjGvX37NukoQAEKUIACFKAABShAAQpQgAIUoAAFKGC0AgwYNdpDw8IoQAEKUIACgAgXbdeuncFfcGrcuDHmzp1brsDEksdr/fr1eP311yWHUIQJvuLjI/l6akEB3r52DTezsyXf2xocjEAdQgR53lBATkCEiJ66fx+/pqTgeFoacrUMMCk9l3jjwtChQ/HFF1+UC/rdd9/F8uXLJXN09fDAZ4GB5Zq7qgbfKyjAR5GROJ2WpnUJIthlcp06eFrLAJSU/HyMiYhARHY2bKysMKxmTbxZqxbstAjDXBsXh7Xx8Wprs7O2xpyAAHRxd1fpE5WTg9euXlUbmPrGG29g3bp1D8eIIM+uXVXfOFB60YEDB+Lzzz9HrVJBplrD6dFx165dEOdddHS0xtHid+6HdeviUWdnjX3Z4X8CS2Ji8GMZAaMPnAIDA5UhtJrOEXWuRUVFmDlzpvLf7Ipu7du3x8mTJyt6Ws5HAQpQgAIUoAAFKGCmAmFhYQgODpbdXXUbGxxu0UKrnWcXFT0MHhU3hpgVGal23KpVqzBy5Mgy5z1y5Aiefvpp2T4hzs5YGxQEa60qq9xO4tYnV7OyHoaN/pORofNzF15eXsob/gwbNqxyi+dqFNBCgAGjUiQGjGpx4rALBcxEQPxtIv5GkWtvjxmLt0aPgZ2dnZnsltuggFRgxKvDcPb075JviAsuxYWXnp6eSElJKZPuypUreOSRR8hLAQpQgAIUoAAFKEABClCAAhSgAAUoQAEKUIACFKCAGQqI99aL6zBKtpatWmHDpi1muFtuyRQF/v7zPIYPGaxSeuvWrXHu3DlT3A5rpgAFKEABClCAAhSgAAUoQAEKUIACFLAQAQaMWsiB5jYpQAEKUMD0BKKiotCxY0eDhov6+/tj1qxZyuABa+uKi1c4f/48xAtlpVtPT098VK+eypdFYOBb165BhPjJtQ/8/TGgRg3TO4CsuMoF8oqLcTYtDYfv3cPx1FSI0BJ9mpubG/r06YNBgwahW7duUCgU+kzzcExubi58fHyQJhPEubJRI7R2cSnX/FUx+HBKCuZHR+N+QYFey7d3c8NUf394l3ER9c2cHIy5dg1J+fkqa/ja2eHjgACNYZj9QkMhwmrkmruNDVY0bIjGTk6S308vXbkiWfNBp169ekEEd5b8/ZmVlYWEhAQEBARg//79EH0eNHHxqwgjffLJJ/VyKu+g7OxsZTDlwoULkZeXp3G6bh4emFCnDmrY2mrsa+kdxL9ly2Njsf/uXa0pBg8eDBcXFzg7O2v1uaCgAMOHD8fx48e1XkOXjs2bN8e///6ryxD2pQAFKEABClCAAhSwcAHxeGffvn2yCn8+9pheOpE5ORh25QqyZB7D29ra4uzZs3j00UfLnHvSpEnKoE259ravL96uxJs96IUAIL+4GJcyMvBHerryIzQzE0XFxVpN17lzZ+VjT3GDAzYKGIsAA0alR4IBo8ZydrIOChheQPxdIv4+Udd8a/th1rz5aN22reGL4QoUqAKBzm1aI6XUc+fVqlVDRkaGshrx2kl4eHiZlcXHx6NmzZpVUD2XpAAFKEABClCAAhSgAAUoQAEKUIACFKAABShAAQpQwNAC7733HpYuXaqyjLhG48edu9FYzQ2QDV0T56dASYHDB37C5HfHqaCI987t2bOHUBSgAAUoQAEKUIACFKAABShAAQpQgAIUMFoBBowa7aFhYRSgAAUoYOkCixYtwqlTpxAZGYmbN28iPT29wkhq1KiBadOmYdSoUbArI9BP3wUzMzOVgWmlW5Nq1bDxkUcefvmOCBcND0esmtA/0fFpDw/MZyCCvofCIsedT09Xhvwdu3dPNpBEGxRx/ooXe0Wo6HPPPQcRYlJRbcOGDcqQwNKtjr09djVtWlHLVMo89woKMDsqCidSU8u9npO1NUbXro1B3t6wKjXbn+npeO/69TKPZ/fq1TGxTh142NhIarmRnY1BYWGyNQY6OGB5w4aoWep3oQikfe3qVYixck2EKJ88eVLj79ApU6Zg/vz5GDt2LD7//PNyB9SWGxrAjRs3lqsLdAAAIABJREFUMGbMGBw6dEjjdOK4vFmrFl7y8YHCqvSR0Tjc4jpczMjAvNu3EaHmvDEkiK2VFSbXqYN+WoRy97h0CYmlQmbr1auHW7duGbJEzk0BClCAAhSgAAUoYGYC//zzj9qwz23BwQhwcNBrx6fS0jD++nXZsb6+vrh06RKqV6+udm4Rzv/444/jwoULkj7i9jprg4IQIvO8lV7FVtIgEbj6T3o6Po+JwS01N+kpWYqDgwOmT5+O999/v0Kf06ik7XIZMxRgwKj0oDJg1AxPdG6JAmoEwsLCEKzFhY9PP9sdH86ciRrePrSkgNkI3E9LQ4dW0hsEiJtsPriZVocOHZSviZfVxA3UxN+4bBSgAAUoQAEKUIACFKAABShAAQpQgAIUoAAFKEABCpifwJkzZ/Dkk0+i9OvofnXqYPtPB+Do6GR+m+aOTErgh283YMGc2So1jxgxAqtXrzapfbBYClCAAhSgAAUoQAEKUIACFKAABShAAcsSYMCoZR1v7pYCFKAABUxYICUlRRk2KsK/Hnwu+d/iwipNzcXFBRMnTsTkyZPh5GTYF1gDAgKUdZZuIvysp6cnMoqK8PrVq0goFXBWur+rQoGjISGatsbvUwDFANbExWFdfLxeGuJnokePHspQ0RdeeAH29vZ6zaNpUNu2bXH27FlJtwl+fsoQR1NpIlT046go3C8oKLPkxo0bY82aNdixYweWL18uedNH6cFNnJwws149NHB0VH7rcEoKpkdGoqhYHOGym4tCgXf8/NDXy0slpHS1mvOilYsLljRoABGiWbIVFhdjbEQERFitXAsKClIeQ3d3d00lKb9/9+5deHp6atW3Mjvt3r0b48aNQ3R0tMZl6zo44EN/fzzu4qKxr6V3KAKwIykJK2NjkV5YWCkc3ra2WNqgAYK0/Ld9YFgYbpb6u0EENIlzlY0CFKAABShAAQpQgAK6CDz//PM4ePCgZEgXDw8sKMcNY5bHxGBjYqJsKSKM6NixY7Au9ViuZGfxnFTz5s1lb9jjaWuLLU2awF3mBhW67L2q+kbl5GBmZCQuZ2ZqLEE8Jv/mm2/Qpk0bjX3ZgQKGFGDAqFSXAaOGPOM4NwWMT0Dd30ylKxWvU4wa9y5efm04rBUK49sIK6KAjgJnT/+OEa8Ok4wSN2VbsWKF8uv9+vXDrl27ypyZ/27qCM/uFKAABShAAQpQgAIUoAAFKEABClCAAhSgAAUoQAETExA30V24cKGk6j4vDsCsefNNbDcs19wEli1aiG/WqIaJfvTRR/j444/NbavcDwUoQAEKUIACFKAABShAAQpQgAIUoIAZCTBg1IwOJrdCAQpQgAKWLXDnzh2V8NGSIaSJiYl44403MH36dIgAscpoIqDxp59+qpCltjZpgsD/wgYrZEJOYnYC+cXFmHbzJo6mpuq0NwcHBzz33HMYOHAgevXqZfDg3dDQUDRr1kxSo4i3PBYSgmomcMFwWkEBPrt9G4fv3SvT2srKChMmTMC8efNgZ2en7Pvnn39i2LBhuHLlSpljFVZWeNnHRxlGqi5QpqwJgqtVwyf16kGEYorWLzQUt3NzVYaIENIp/v6wtrKSTPXhzZv4Vc3+fH19cf78eYjP5tBEOLU4RgsWLEBuKSO5/XX18MCkOnVQw9bWHLZv0D2kFhTgi9hY7ElOVgYgG6o96uKCRYGBcNUhHOn18HBczMhQKUmEMxVWUiCqoSw4LwUoQAEKUIACFKBA5QtcuHABLVu2lF14W3AwAv57XKZrZSK4f2R4OP4u9Xfrg3kmTZoke1FByXVESJEIK5JrrV1csLJRI13LMpr+4jHG7uRkfB4Tg0wNf8eLx+cjRozA/Pnz4ebmZjR7YCGWJcCAUenxZlCaZf0McLcUEAI7d+7EO++8g7i4OI0ggQ0aYPZnC9C0eQuNfdmBAsYs8N36b7Do07mSEsWN6d5++23l18XfqmvXri1zGwUFBVCYwGtoxnwsWBsFKEABClCAAhSgAAUoQAEKUIACFKAABShAAQpQwJgF8vLy8Nhjj0Fcc1O6LV+zFk916WrM5bM2MxeY8cFk7N25U2WXq1evVr7OxUYBClCAAhSgAAUoQAEKUIACFKAABShAAWMVYMCosR4Z1kUBClCAAhQwcYEPP/wQn332WYXs4n1/fwysUaNC5uIk5icgQvzGX7+O0MxMrTYnwi67deuGQYMGoW/fvqhWrZpW4yqi0+jRo7Fq1SrZqdq7uaGdqyvaurmhjr19RSxX4XOcSE3FJ1FREOZltbp162Ljxo3o2LGjpFt+fr4y1GTOnDkQbwIxVPO1t8fepk0RkZ2NIWFhD5cRYa7v+vnhJR8f2aWXx8ZiY0KC7PdcXFyU4aJBQUGGKrvK5hWh1CNHjsShQ4c01uBgbY03atVShsDaygS0apzAwjpczszEvNu3cTUrq0J3LqJxh9eqhZG+vhDntS5tXEQETt+/LxmSlZUFRwZ660LJvhSgAAUoQAEKUIACAJ5//nkcPHhQYtHFwwMLAgP1NrpfUIBBYWFIys+XnWPHjh1qA0QfDBA33Pnmm29kx4/z88MwNY8N9S66kgemFBRgaXQ0DqakaFy5Zs2aWL58OQYMGKCxLztQoKIFGDAqFWXAaEWfZZyPAqYhIJ5/E8+NL168WOPz4yIkvHf/FzHhgw/h7u5uGhtklRQoJTDzg/exZ+cOicuZM2fQpk0b5dfFDTLnzpWGkJYcFB4ejkYmfIMAnhgUoAAFKEABClCAAhSgAAUoQAEKUIACFKAABShAAQpoFhCvBzRv3lzyOpqrmxv2Hv4VHtWra56EPShgAIFRrw/H6ZMnVGbes2cPevXqZYDVOCUFKEABClCAAhSgAAUoQAEKUIACFKAABSpGgAGjFePIWShAAQpQgAIUKCWgzUXj2qJ19fDAZ+UIpNB2HfYzPYGbOTkQQXkJGoIqbWxs0LVrV2WoaP/+/eHq6lrpm83MzISPjw/EZ02ttr39/8JGXV3R2tUVItCxKtv9wkIsun0bB7QILHnttdewYsUKODs7l1lyREQEhg0bhrNnz+q8NQ8PD4SEhODYsWNljt3XrBl2JSfjm/h4ZT/hOC8wEB3c3GTH7UlOxuyoKNnviWDaI0eOoH379jrXa0oDxJsc3nnnHURHR2ss28/eHh/4+yvP0wetGMDOpCTcVRMApHFSPTs4KhR4vnp1eNra6jmDYYcVARDn14rYWIiQpPI2Z4UCnwYEoJ2ac7n0/HlFRbAr8Xtkys2b+OXePUkZCQkJyt9TbBSgAAUoQAEKUIACFNBF4MKFC2jZsqXskG3BwQhwcNBlOpW+Iqj/tatXUVAsHm2oNhGO//fff+ORRx5RO39OTo7ywgPxGLR0U1hZ4ZugIARX4o1H9IbQMPDvjAx8fOsW4rS4kUePHj2wevVq+Pn5GaoczksBiYA2zxXn5uZCPP9iyCZuejNlyhS1S9ja2moM/NOmviVLlmDixIlldmXAqDaS7EMB8xW4ceMG3n77bRw9elTjJt3c3DH+/ffRd8BAiNBRNgqYksDgPr1w5fJlSckZGRkPbwC4bNkyjB8/vsxt7du3Dy+88IIpbZ21UoACFKAABShAAQpQgAIUoAAFKEABClCAAhSgAAUooIeAuHnuu+++KxnZtn0HrF6/QY8ZOYQC5RcY0LMHrl29qjLRuXPn0Lp16/JPzhkoQAEKUIACFKAABShAAQpQgAIUoAAFKGAgAQaMGgiW01KAAhSgAAUsXeDu3buYO3cuvv76a9y/f18jhwh8PHToEDp06ICCUuFrrgoFjoaEaJyDHSxL4M/0dLx3/TqyikR0n/q2Zs0aDBgwACKUsirbunXr8NZbb+lcgq2VFVo4O/8vcNTNDQ0dHXWeozwDzt2/jxmRkUjREBhZo0YN5c97z549tV5OBCmsWrUKH374IdLT07UaJwI+9+/fDzc3N5w+fVoZUiouxpZrM+vVw4b4eNzOzUV1W1t82bChWr8TqamYdOMG5M4ma2tr7Nq1y2LuLioCeObNm4fPPvsMItxDU+vk7o7JdeooAyyn3bqFP7T4na9pTn2+L8KBurq7Y5C3t/JnxhibiETKLSpS/t7KKSxEdlGR8qP0/yu/XuL7Jf9f7EsEu9bUMnQlOjcXX8TGqgR1z42KUobvlm7irs+NGjUyRjrWRAEKUIACFKAABShg5AIi7Oenn36SVNnF3R0L6tcvV/U7kpIw7/Zt2TleffVVbNhQ9sUDly9fRqtWrSAe65Ru3nZ22N6kCZwUinLVaAyD84qLsT4+HhsSEpAvE8hassZq1aph9uzZygsyxGNeNgoYWoABo1JhBowa+qzj/BQwDYHt27cr/z2Oi4vTWHDT5i0w+7MFCGzQQGNfdqCAMQgUFRWhddMmyC/1+lL9+vVx/fr1hyX++OOPeOmll8osWYR3T5gwwRi2xRooQAEKUIACFKAABShAAQpQgAIUoAAFKEABClCAAhQwsECnTp1w/PhxySofzvwIQ14ZZuDVOT0FVAXE+ztCGklfo719+zbq1KlDLgpQgAIUoAAFKEABClCAAhSgAAUoQAEKGK0AA0aN9tCwMApQgAIUoIB5CGRlZUFcQC7uIhkWFia7KREuKl78DQkJQceOHXHy5ElJv61NmiBQj2DFY6mpcFEo0NzZGXZWVuaByl0og/FEuEiRmsAMKysrfPLJJ5g+fbrRaPXv3x87d+4sdz07g4Ph7+BQ7nm0mSAsMxNvhodDhJSU1USo6Pr16+Hp6anNtJI+8fHxyvBVuTCakp379euHzZs3w9bW9uGX8/Ly0LlzZ2XYaOlW39ERN7KzlaGiyxo2hHeJcSX7Xv5vn+oCWEQ47BtvvKHX3kx5UGRkJEaOHKkMfza1FuTkpAwa7V69ukX/7g/PysLoiAjUsbfHhkceeXgYP4+JwfeJiZLDev78eWXwEhsFKEABClCAAhSgAAV0Fbhw4QJatmwpO2xbcDACyvk4ttVff8nOvWDBAkyePFljuStXrsSYMWNk+3V2d8fCcoagaiygEjvE5OZiZmQkLmZkaFxVPBcnHs+Lz2wUMKQAA0alugwYNeQZx7kpYFoCmZmZyuDvxYsXS27AV3on1goFhr4yDGMmvAcnJyfT2iirtTiBWzdvoM+z3ST77tu3r8rrZb/88gu6dZP2Kzlw1KhREH/Ts1GAAhSgAAUoQAEKUIACFKAABShAAQpQgAIUoAAFKGD+AuL6kuDgYNy7d09ls/b29ti6bz/qBQSaPwJ3aBQCv584gcXzP8WNiAhJPeJappLXNhlFwSyCAhSgAAUoQAEKUIACFKAABShAAQpQgAIlBBgwytOBAhSgAAUoQIFKExAhoitWrMDu3btRWFioXLdkuKj4/5kzZyovpCzd3vf3x8AaNXSqdXtSEubfvq0cY2dtjRbVquFxFxe0cnVFUycnWFdh4Gh2URG+iY/HmNq1ddqTpXcuArAsJgY/yATjPbBxcHDADz/8ABFGaWztypUr2L9/v/Lj999/f/hzoEudlRUwmpyfjyFhYbhXUKC2PPHzu2zZMrz22mu6bEFt361bt2L06NG4e/eupM+0adMwZ84c2bG5ubkQx12utXV1VQbFOFhby34/KicHr129ivT/fieV7lTWuhWyaROYZN++fRg3bhxE4KipNXcbG/T18sJAb2/UUBMwa2p70rbeP9PTMeH6dYh/b5pWq6YSMLouPh6r4+IkUx05cgRdunTRdgn2owAFKEABClCAAhSggIqAuPmEeLxbunVxd8eCcgZ4fhIVhb3JyeX6G7ZHjx44cOCA7FHT53knYz/8++/exZKYGNwv43G92INCoVA+5hPPx1WrVs3Yt8X6TFSAAaPSA8eAURM9mVk2BQwoEB4ernx+/OjRoxpX8apRA1//8CMvntQoxQ5VKXD44AFMHveOpISPPvoIH3/88cOvl3Wzggednn76aYggUjYKUIACFKAABShAAQpQgAIUoAAFKEABClCAAhSgAAUsQ0Bcw9CrVy/JZhs0aoSte/cr3+/CRgFDCVz69wIWzfsUF9TcFNvT0xPJMu9lM1Q9nJcCFKAABShAAQpQgAIUoAAFKEABClCAAvoIMGBUHzWOoQAFKEABClCgXAIxMTFYvXo1Nm3ahB07diAkJOThfCLcTFwkVrp19fDAZ4Ha32WyZLioXLFOCgUedXZWBo6Kj4ZOTrAq1660Hxyfl4exERHwt7fH0gYNtB9o4T1zioow5eZNnExLUyvh5eWFn3/+GY899pjRa6WmpuLQoUPK8JWffvpJcndVdRuojIDR3KIiDA8Px7WsLLWOHTt2xMaNG1G3bt0KtRZ3mZ04cSLWr1+vnFe88eObb77BsGHDylynffv2ytDW0m17cDDqqQkfTcnPx0tXriApP1927pdffhkiAIMNyMnJwfz585UfItDV1JrCygqd3N0x2NsbLZ2dTa18nes9mpqKqTdvoqC4WDm2dMDopjt3sDg6WjLvrl270KdPH53X4wAKUIACFKAABShAAQoIgbKCgbYFByNAzWMzbfRevXoVlzMzJV3FY2s3NzdtpoDo26xZM4jnpUo3Wysr/NC4MQIdHbWay1Q6pRUUYFlsrGw4a+k9+Pn5KZ+vE0GsbBSoaAEGjEpFGTBa0WcZ56OA+Qhs27YN48ePR5zMDYJK7vKDGTMxdNir5rNx7sTsBL5cugRrV34p2Zd4bbjkTQJjY2Mh/hYtq4nXokzxJmhmd1C5IQpQgAIUoAAFKEABClCAAhSgAAUoQAEKUIACFKBAJQq8/vrrD68rKbns62+PwLuT36/ESriUpQjciIjAiiWLcOzXX8vccnBwMEJDQy2FhfukAAUoQAEKUIACFKAABShAAQpQgAIUMFEBBoya6IFj2RSgAAUoQAFzFRAhdi4uLigoKFDZoqtCgaMlgkjL2v/e5GR8EhWlE9HsgAA8V726TmP06Xw+PR3v37iB9MJCDPT2xvt16ugzjcWNuZOfj3cjIhCRna12702aNMHBgwfh7+9vcj5FRUU4c+aMMmhUBI5eunRJ7R4qI2D0vRs3cCI1VW0NixcvxoQJE2BlZbhY3mPHjmHcuHFYvnw5OnfurPGYzpgxA3PmzJH0m+rvj341aki+nlVYqAxRvaHmnOrevbvyWPDOtqp0t27dwrvvvgtxR2BTbY0cHTHI2xvPeXrCzoDncFX57EpOxqdRUfhftOj/WumA0X1372JWZKSkRBHs+9prr1VV6VyXAhSgAAUoQAEKUMAMBHr16iX7eKGzuzsW1q+v1w6LALT7+++HAfoPJqlfvz6uX7+u05x//PEH2rZtC/E4vHQTN4L5sUkTOFhb6zSnKXS+mJGBWVFRiMrJ0Vjuiy++iC+//BLe3t4a+7IDBbQV+OWXXzB37twyu//666+wsbHRdkq9+v34449Yu3at2rG2trYQtZa3iXBA8XNUVvvtt9/KuwzHU4ACZiyQmZmJTz75BEuWLJG8XvZg2y/06Yu5CxeZsQK3ZuoC744cgd+OSC++vHbtGho2bPhwe3l5ebC3t9e4XfEasjb9NE7EDhSgAAUoQAEKUIACFKAABShAAQpQgAIUoAAFKEABCpiEgHjNrHHjxoiOjlapV1zHsnHrNjQPaWkS+2CRxi8QHxuLlcs/x/7du2XfV1ZyB3379sW8efMQFBRk/BtjhRSgAAUoQAEKUIACFKAABShAAQpQgAIWLcCAUYs+/Nw8BShAAQpQwDgFOnTogFOnTkmK29qkCQIdHcssWoSLzi4VrKbNLnt4emJWvXradNW7z4+Jifg8JgYPIizG+/nhZR8fveezlIEiVHRMRARS8vPVblkEUO7duxfOzs5mwXL79m3UrVtXdi+GDhhdExeHr+Lj1Tpu2rQJgwcPNjpnEUjapUsXSV3PeHhgXmCgytcLi4sx4to1XMjIkN1Hy5Ytcfr0aTg4OBjdPo2loEOHDmHkyJGIlAmpFDW6uroqw2HVnccVtY/i4mJl8Mc///wDUZP4f22bq40N+np5YbC3N2rY2mo7zKj7rY2Px9q4OEmNpQNGj6amKsOu5ZoI+GawrlEfZhZHAQpQgAIUoAAFjFrgwoULEI+p5Nq24GAE6PE461pWFoZeuSKZcuDAgdiy5f/YuxMwm8v//+Ov2WeYYTDGvivZKSGSFK3SF/VV2uzZIrKTkp20UVJUKimVJVlDm0qJSNKMfWcMZmwzZszM/7rP76u/M58zc87sZ8487+ua69Q59/K+H2fMcM75vO7PMuwxadIkjR492uG4u4oX16QqVTI8Z34YkJiSoo9OnNDc48eV4OTfTuZgiddeey0/bIsaEUAAAQQQ8GiBiIgI24FAmzZtsuyzarXqWrJ6jUfvn83lb4H7Wt2uo0fsL/j19/fX5cuXLRsrWrSozp07l+6Gd+7cKXPYIA0BBBBAAAEEEEAAAQQQQAABBBBAAAEEEEAAAQQKjoB5n6x58+aW0MfSZcpo8crVKuwh1xAVnGfUvXZ69swZvfvWm1r0yQIlpnPNmqn61ltvtV0jk9Zn49xrZ1SDAAIIIIAAAggggAACCCCAAAIIIICARMAo3wUIIIAAAggg4HYCY8aM0cSJEy11DatQQf8ND0+z3syGi5oJi/v6am39+jliYUIbXty/X2vPnrWbf1rVqrqjWLEcWdNTJv0xNlYj9+1TfPLVWFbrznr27KnZs2d7XCCeCW+cM2eOZcM5GTD6Q0yMBqcROujt7a3Vq1erTZs2bvntZS5INRegpr4wNdDbWxuvCbcx8ZPme2pdqj+PVzdVtWpV/fbbbypRooRb7tOdijLWU6dOlQnnudb9iSee0LvvvquAgIBcLXf37t168803NW/ePF1IIzzWUUHeXl5qWbSoLWj0ppCQXK05uxYz39eTDh7Ukuhoh1OmDhj97dw59d2922Ffc6Lu559/7nE/U7PLmnkQQAABBBBAAAEEnAs8+OCDtkNAUrdWoaGaXq2a8wlS9Zhx+LAWRkVZxpl/jwwbNizD85mDCW677TaHh9uYycZWrqx2HvxvwmMJCbbXqbam8+8mAkYz/G3FAAQQQAABBHJUwMvLy+H8v+3YqYBMBLjnaLFMjoCkuLhLalqvrsWicePG+vXXXy33V69eXXvTeH/qauelS5fK/FuDhgACCCCAAAIIIIAAAggggAACCCCAAAIIIIAAAgVLYOzYsRo/frxl0/e3e1CTZrxSsDDYbbYIXLx4UR/Om6v5c+fa3tdKrzVq1EiTJ09W69ats2VtJkEAAQQQQAABBBBAAAEEEEAAAQQQQCC3BAgYzS1p1kEAAQQQQAABlwXWrVvnMMTQhHGaUE5HLSvholfnW1irlq4LCnK5Tlc6RicmasDu3YqMi7N0/6hmTdUsVMiVaQpknwUnT+q1I0dkgvMcNRN4+fLLL2vQoEH53icpKUl79uzRjh079Ndff9luFy9e7HBfORUwGnnpkrpGROhyGmGur732mkzAiDu3Vq1a6bvvvrOUWNjHRw+VLKmGwcH6PiYmzRDGUqVK2cJFK1as6M7bdLvaDhw4YPveWLVqlcz3Sd++ffO0RhMu+tFHH+n1119XREREhmqpHhRkC7JuW7y4/L29MzQ2rzpfSUnRqH37tCEmJs0SUgeM7omL0yN//51mfxMyumjRIvn6+ubVtvLVutHR0SpevLjM7yUaAggggAACCCCAgLRt2zY1vOagh2tNPq9dW1VcCMGKvXJFq8+c0denT2vXJccf4javH915552ZIj9x4oTq1q0r83e51M0cVPFJrVqqmMuHJmRqI1kYtObMGY3ev9/hDASMZgGWoQgggAACCOSAwNNPP6133nnHMvN7nyzUTTc3zoEVmRKBrAls27pVT3V62DJJjx49bAeUpW633HKLNm3alO6i06dP15AhQ7JWGKMRQAABBBBAAAEEEEAAAQQQQAABBBBAAAEEEEAg3wlcuXJFTZo00datWy21T39jpu669z67+5d++YWmjBunYsWLq1iJ4rbPedv+u3iJ/93+//tCi/3ffxcODs53LhScOYGdf/6pvt27Kiad6y/MzDVr1tSECRPUoUOHzC3EKAQQQAABBBBAAAEEEEAAAQQQQAABBPJYgIDRPH4CWB4BBBBAAAEErALx8fEKCQmReRP42lbEx0cbGjSwDDiZkKC2O3akGUTZpk0bff311zp8+LA2btyoLl26OGQfUL68nixVKtuekh0XL2rwnj06m2ofVxdYX7++ihLeZvFOTknR5EOH0gyBNAMKFSpkC+C8++67s+35yq2Jjhw5YhckagJF//77b12+fNmlEnIiYNR8jz76998ygbiOWteuXfXee++5VF9edjKn0prTaTPTChcubLt4tU6dOpkZzhhJJqCndOnSbmWxfv16zZw5U8uXL1dyGuG5jgo2v28eDAvTI+HhKuXv71Z7uraYuORkDdqzR7+fP59ujakDRk3nJdHRmnjwYJrj7r//fi1ZskR+fn5uu393KMyEWnXu3FlVq1bVp59+qsqVK7tDWdSAAAIIIIAAAgjkucB//vMfLVu2zFJHq9BQTa9WzWF9Jjz/59hYLT99Wj/Gxsr8f3rNfMi7aNGimd6r+fdC69atHY6vGhioj2vWzDcHD2QWYev58+oVGWkZTsBoZkUZhwACCCCAQM4ImHBREzKaug0ZOUpPdOueM4syKwJZEPji04Ua//wYywxvvPGGnnnmGcv97dq1s72On17r2bOnw6DdLJTJUAQQQAABBBBAAAEEEEAAAQQQQAABBBBAAAEEEMgnAvv27VPt2rVlrje7tplg0K/WfqOwkuG2u83nidre2Urnz53L0M7MZ+ZtIaTFroaR/u+2RIl/A0qvq3GDKlaqlKF56ex+An9u+0NPPPxQmoVVrFhRL774op566il5e3u73waoCAEEEEAAAQQQQAABBBBAAAEEEEAAARcFCBh1EYpuCCAJrUDNAAAgAElEQVSAAAIIIJC7Arfeeqt++ukny6Kf1aqlakFBdvdHXrqkzrt2OSzQhIuuWLHCLiBt8+bNaty4saV/4yJF9NZ112XLRleePq1xBw8qKY0wDH9vb/3csGG2rOVJkySmpOiZ3bvTDcsrW7asVq1apXr16rn11s+ePSsTHmq+duzYYbvdvn27zmXwgwqpN5ndAaMJKSnqERGhvy9eTPPPkPH28fFxa29TnAkQbtGiRYbr9PX11Zo1a3THHXdkeCwD8ofAwYMHNXv2bM2ZM8fpSbPX7sh8HKRFaKg6hYercUiIW2029soV9d29WxGXLjmty1HAqBlkQkYnHTyYbkB36t+hThcrIB1MYO24ceNkgo1T/ve73oRfT506Vf379y8gCmwTAQQQQAABBBBIW2Dbtm1qmMbrHp/Xrq0qgYH/Djav65hQ0RVnzuhcGoe0pF6pSpUqMhcOZLUNHTpUL7/8ssNpOoSFaZSHXxQQGRenzn//bdk/AaNZ/c5iPAIIIIAAAtkrsHXrVt10002WSe97oJ0mv/Jq9i7GbAhkg8CkF1/QZws+tsz03XffqWXLlpb7u3fv7vSgu9tvv13ffvttNlTHFAgggAACCCCAAAIIIIAAAggggAACCCCAAAIIIJAfBdI6lK9R4yaa+/ECeXl56fnhQ/XV4sU5sj1zTU2Xnr3U+5kB8vf3z5E1mDTnBS5duqRb6te1LFS8eHGNHTtWffr04fnN+aeBFRBAAAEEEEAAAQQQQAABBBBAAAEEckGAgNFcQGYJBBBAAAEEEMi4wOjRozVp0iTLwGEVKui/4f93suTVtvX8efWKjHS4SEJCgl24qOlkgsDMG3/mZMprm7+Xl75r2FDmNrPNBIrOOHxYi06dSncKE5JqwlJp9gJ/XLignhERabKYUNG1a9eqVKlSbklnPrCwZMkSW6Do0aNHc6TG7A4YHbFvn9adPeuw1po1a8oE8hYuXDhH9pLdk165ckXBwcG6fPmyy1ObD5F89tlnevjhh10eQ8f8K2BOLP7kk0/02muv2f6cZqRVDQy0BY22LVFCAXl8Eu3JhAT1jozUYRe/19MKGDX7X3H6tF48cCDdkNHly5crICAgI1we3ffEiRN65JFH9P333zvcp7nQfcGCBTKB2DQEEEAAAQQQQKAgC7Rv315Lly61ENweGqrRlSpp1ZkzWnLqlPbHx2eY6aGHHtLnn3+e4XGpB5h/R958880ygaiO2vRq1dQqNDTL67jrBASMuuszQ10IIIAAAgjYCyQmJtpepze317ZKVaroq7Xr4ELA7QS6PvqItv6+2VLXmTNnVKxYMcv9I0aMsB3elF4rV66cjhw54nZ7pSAEEEAAAQQQQAABBBBAAAEEEEAAAQQQQAABBBDIPYG7777bdk1R6vbciJGqf+NNevK/D+V4MeUrVND4adN1Y6Obc3wtFsgZgdbNm+lU1Em7yc2hj2kdqJ0zVTArAggggAACCCCAAAIIIIAAAggggAACOStAwGjO+jI7AggggAACCGRS4JtvvtFdd91lGX1HsWKaVrWq3f0/xMZq8J49lr4TJ07UqFGjHFZggii+/PJLy2NvXHedmhUpkqmqY69c0bN79mjHxYtOx7coWlSvVq/utF9B6/DhyZN6I42LA9u2bWsLgixUqJDbspjvt8mTJ+dofdkVMGoCCu9PJ2AxLCxMf/zxh8qXL5+j+8nuybt3764PPvhAycnJLk09ffp0DRkyxKW+dPIsgZ9++kkzZ860/S4woUKuthAfH90WGqrGISG6s1gxBeZy2Oj2Cxc0ZO9enc1AzekFjJp9rz1zRqP3708zZNQEZq5cuVJBQUGuMnlsPxMqagKJTzkJEi9SpIgtyLZr164ea8HGEEAAAQQQQAABZwK7du1SrWw+XCUkJEQdO3bUoEGDZA4hyY524MAB21znz5+3TFfIx0ef1qqlsv7+2bGU281BwKjbPSUUhAACCCCAQJoCJhT9999/tzz+246dCggMRA4BtxJo2biRYhwcbufoYEhT+IwZM1x6r8YcIsZhWG71VFMMAggggAACCCCAAAIIIIAAAggggAACCCCAAAK5KmA+w127dm3LZ7m9vLyUkpKSa7WY9do//F+ZYNPgkJBcW5eFskfg6aee1Kaff7KbzByk/eCDD2bPAsyCAAIIIIAAAggggAACCCCAAAIIIICAGwgQMOoGTwIlIIAAAggggIBVwFwgZkIjUoe+FfHx0YYGDewGrDpzRs/v32+ZZM6cOerVq5dDXvNY7969LY91Dg/X4AoVXH5KzNvPxy9f1sozZ/T2sWMuj/tveLiGZWAdlyfO5x2H7dunDQ4uOLz33nu1YsUKmTfh3bmZGk0Qana0wj4+qhoYqKpBQf/eVgsMVHgWQ02SU1K0MCpKs48dU3waIZzm4syNGzeqUaNG2bGVXJ8jNjZWJgRww4YNWr9+vf766y+HNfTr10+zZs3K9fpY0L0Ejh8/LvM7Yfbs2YqKispQcf7e3rag0dtDQ21fob6+GRrvamfz53bTuXNadvq01jv4GXl1Hh8fHyUlJVmmdRYwagaYkNExBw7IrOWoNWvWTGvWrFFwcLCrZXtUPxNaPH78eL300ksuBxgbAPP7a/78+SpZsqRHebAZBBBAAAEEEEDAVYEOHTpoyZIlrnZ32M/X19d2CM3jjz+u9u3bKzAHArRMjaZWR+36QoU0/4Yb5Ofmr0lkBpmA0cyoMQYBBBBAAIG8ETDvaZnXMVO3uR8t0M1Nm+ZNUayKQBoCvbs8pV9+2mh5dPny5Q7fR/vwww/11FNPOfXcvn17th004HQxOiCAAAIIIIAAAggggAACCCCAAAIIIIAAAggggIBbCqxdu1Z33323S7UNHTrU9nmjkydP2n2dOHHC7v8dHUzsygJhJUtqxNgX1Oaee13pTh83EZgyfpwWfvihXTWTJ0/WiBEj3KRCykAAAQQQQAABBBBAAAEEEEAAAQQQQCDrAgSMZt2QGRBAAAEEEEAghwSaN2+un3/+2TL7Z7VqqVpQ0L/3f3HqlKYcOmTpt3DhQj3yyCMOqzt8+LAqVqxoecwEOi6qXdvhmHNJSdoTF/d/X5cu2W53x8UpLo2QxvRYni1fXo+XKpVDcvl32vt27FBUQoJlA7l5kmhW9MyHCooUKZKhKQpdEyRqAkSrBAXJ3JbKYpCooyL+uXRJY/fv1774+HRr/OKLL9SxY8cM7cOdO5vQSBM2evVr7969evjhh/XZZ5+5fWitO7t6Wm0JCQky3/szZ87Upk2bMrw9E39ct3BhtQwNtX1VzobQo8OXL2t5dLQtWPR0YmK6NRUqVEjLli1TmzZtLP1cCRg1g76NidHwffvSDBm9+eabbX+OClrIqDnp2vzMMMHFmWnFixfX+++/r3bt2mVmOGMQQAABBBBAAIF8LbBr1y7VqlUrU3swh16YUNHHHntMYWFhmZojI4N69OihefPmORyS0QNpMrJuXvYlYDQv9VkbAQQQQACBjAm8++67Dg/VGzR8hLr06JmxyeiNQA4LLF70mcaNHmVZ5YknnpAJE03dVq1apfvuu89pVZ72/pXTDdMBAQQQQAABBBBAAAEEEEAAAQQQQAABBBBAAAEEHAr07dtXs2fPTlenadOm+uWXX1wSjIuLU+rQ0av//9Zbbzmdo8XtrfTipEkKKxnutC8d8l7g84WfaMLY5+0KefLJJzV//vy8L44KEEAAAQQQQAABBBBAAAEEEEAAAQQQyCYBAkazCZJpEEAAAQQQQCD7BUaNGiVzAmDqNrRCBXUK//9vus4/cUIzjx619Fu5cqXuvTftUyCrVaumffv2WcfVravYpCRbeOi1gaJRTsLdMiIwrWpV3VGsWEaGeHzfmCtX1Hr7dss+77zzTq1bty7f7L927dr6+++/HdZbu3BhW3ho1aAg21dOBYmmXvx8UpLePHpUX546pRQnkuPHj9eYMWPyjXdmCj148KDKlSsnX1/fzAxnTAEQ2LJliy1o1ARVm+DRzLSKgYG6vWhRW9hoveBgmQBSV1p8crLWnT2rr6KjtfXCBVeGqGTJkjInMZ85c0bmZ2bq5mrAqBlnQkZH7NunpBTHPy1MyKj5mZzRMGWXNuKGnUyoaKdOnWwnVGe1mdBz80G20NDQrE7FeAQQQAABBBBAIF8JmAMsFi9e7FLN5jAYEyratWtXVa9e3aUx2dUpPj5e9erV0+7dux1O+Xr16mpetGh2LecW88w9flxvHztmqWXgwIF67bXX3KJGikAAAQQQQACB/xP4448/dOONN1o47rrvfk1//Q2YEHArgdjYGN3epLGSk5Ls6goJCdHp06fl5+dnd//vv/8u89qzs2beNx4xYoSzbjyOAAIIIIAAAggggAACCCCAAAIIIIAAAggggAACHi5gPudjrt1xdE2Y2bq5VmTnzp26/vrrs0XiyJEj6t27t1asWJHmfIWDg/Xs0GF6+NHO8vJy9eqBbCmPSTIosGXzb+rW+VG7Uea9qt9++y2DM9EdAQQQQAABBBBAAAEEEEAAAQQQQAAB9xUgYNR9nxsqQwABBBBAoMALmLC0u+++2+JwR2ioplWr9u/9Jjjx/RMnLP02btyo5s2bp+lo3tydM2dOjjmbN6SvXLnicP6PatZUzUKFcmzt/DjxhpgYDdu711L66NGjNWHChHyzpV69eundd9+11JtXobJrzpzRy4cP62wa34vXFtqlSxe9//77+caaQhHIaYHo6Gjbn+dZs2bpmIPQHVfXL+7rqxahobaw0aZFisjfwQeG/rx40RYqav7MxiUnuzq1TFj2+vXrValSJVsQ5qJFiyxj/1uypIZVrOjynBtjYzVk715dSSNktEGDBtqwYYOKeXBQ9vnz52V+nhvP5HSejyI+PnqpShWF+vrq+f37dfjy5XSdS5UqpY8//litW7d2+fmgIwIIIIAAAgggkN8Fdu3apVq1aqW5jaJFi+rhhx+2BYvedtttefoBe3NhQaNGjWQuQkjdQnx89FmtWgr398/XT4k5SuC7mBjNOXbMdrCOo0bAaL5+iikeAQQQQMBDBcxrVIGBgUpMdRhe+QoVtGLDdx66a7aVnwV6d3lKv/y00bKFpUuX6sEHH7S7/9ChQ7bXuJ21bt26ad68ec668TgCCCCAAAIIIIAAAggggAACCCCAAAIIIIAAAggUAIGtW7eqSZMmDq/bev755/XSSy9lu8IXX3yhfv36KSoqKs256zVoqInTX1bFypWzfX0mzB6Bs2fO6PYm9offBQcHy1xDQEMAAQQQQAABBBBAAAEEEEAAAQQQQMBTBAgY9ZRnkn0ggAACCCDggQImzCEkJMTyZq8J89rQoMG/O5526JAWnTplEdixY4fq1KmTpsyXX36phx56KEfkTOjakiVLNH36dIcnVK6vX19FfX1zZO38OukbR47ow5MnLeV/9dVXeuCBB/LNtubPny8T1Jm6PV6qlJ4tXz7X9nEsIUEv7t+vrRcuOF2zXLlyev3119WxY0enfemAQEEUSEpK0rJlyzRz5kx9913WLtYP9Pa2hYyasNG6hQvrx9hYLY2O1kEHAUbOrFu1aiXzIaXixYvr9OnTKl26tMMPSJkQpGpBQc6ms3v813PnNHDPnjRDRs2Jz8YiLCwsQ/O6Y+dVq1bJhF5FREQoMjLSdnv8+HGnpZrnb3q1agrz87P1vZycrDePHdOnJ0/KWURs9+7dbT93Cxcu7HQdOiCAAAIIIIAAAp4gYF5/Ma/DXG1+fn6699579cQTT9j+zR8QEOA223z77bfVp08fh/XULlxY799wg7zdplrXCzHBohvOnrUFi+5z8u8PAkZdd6UnAggggAACuSnQuHFjbd682bLkT1u3KTgkJDdLYS0EnAosXvSZxo0eZenXuXNnLViwwO7+hIQEl/5N0KJFC/3www9O16YDAggggAACCCCAAAIIIIAAAggggAACCCCAAAIIFAyBSZMmafTo0Xabvf766/Xnn3+69N5DZpRiY2M1YsQIzZkzRykp5hM51mY+G9Wzbz91791Hvlw7lhnmHB/T8uabFBMTY7fO4cOHVT4Xr/vK8U2yAAIIIIAAAggggAACCCCAAAIIIIBAgRYgYLRAP/1sHgEEEEAAAfcXaNasmX755RdLoZ/WqqXq/wtLG3vggFaePm3pc/DgQVWsWDHNTZo3Ak0oW1pv6GZWx4SaLl++XJUrV7YFnO7cudNuKn9vb/3csGFmp/fYcb0iIhyGYZpTQ4cMGaKgDIbj5RXUnj17dN1111mWN0F0JoQkp1tiSoo+OHFC7x8/roQ0PqxwtQZvb2/1799fEydOlDltk4YAAs4FDh06JBN8bL5MwGZiYqLzQdnYo2jRonrsscfUu3dv1a1b99+Zp02bpuHDh1tWqle4sN7L5M8eEzI6aM+eNH+W1KhRQxs3bszXIaMvvviixo0bl6FnyIRJdStTRr3KlJG3l5dl7F8XL2rUvn0yQc/ptQoVKmjhwoVq3rx5htanMwIIIIAAAgggkB8FTKC7Calv0qSJLVT00UcflTmcxV1bhw4dbAfHOGrm74J9y5Z119ItdZnw+3X/CxZ19WADAkbzzdNLoQgggAACBUzAhKCbMPTUbc78D9W0Ga8xFbBvB7ffbmxsjG5v0ljJSUl2tZr3+8yFt+bC2mubeZ/q4sWL6e6rVKlSOnHihNvvnQIRQAABBBBAAAEEEEAAAQQQQAABBBBAAAEEEEAgdwSSk5Ntn8XetGnTvwuaa9CaNm2a4wWYNbt16ybzuai0WtVq1TVh+suqfc3n/nO8MBZwSaDdXa11cP9+u75r165VmzZtXBpPJwQQQAABBBBAAAEEEEAAAQQQQAABBNxdgIBRd3+GqA8BBBBAAIECLjBy5EhNmTLFojC0QgV1Cg+33f/c3r36PtWpgeb+s2fPKjQ0NF1BE2zx22+/ZVq5bNmyql+/vho0aGC7NV/mtEsT3GiauUguPj7ebv5qQUH6rFatTK/piQNN2EWLP/7Q5WTzX9ZmAvW6dOmiAQMGqGrVqm5PEBYWptOpQm99vLxswbLmNqfa1gsX9NKBAzpy+bLTJerVq6ePPvpI5paGAAKZEzh37pzWrFljCxs1wdLmouicaiZwu2fPnurUqZMlcNkEZZtQaxN+mrq9WLmy2pYokemytpw/rwF79qT589mEjH7//fcyF3bntzZv3jz16NEjQ2WH+flpStWqauAklNn8Ppt19Kg+jYqS43Op/29ZLy8vPfPMM5o6daoCAwMzVAudEUAAAQQQQACB/CZw/PhxlSlTJl+Uff78edWqVUtHjhyx1Gv+Vf/m9dercUiIW+/FvMLyzZkzevvYMR124XUCs5lChQqpX79+GjZsWL4+SMCtnxiKQwABBBBAIAsCc+fOtb1GmLoNHDJU3Z7unYWZGYpAzgj07vKUfvlpo2XyL7/8UibU/9pWpUoVHThwwGkh5n3XgIAAp/3ogAACCCCAAAIIIIAAAggggAACCCCAAAIIIIAAAgVD4PDhw6pZs6btILPu3bvLvKeWWy0hIcH2OfAJEybI/LejZq4v6/TY4xo4dKiCggrlVmms40Sg/nXVLD1mzZpl++wUDQEEEEAAAQQQQAABBBBAAAEEEEAAAU8QIGDUE55F9oAAAggggIAHC5jgtnvuuceywztCQzWt2v+9mfd0ZKRMAFrqlpSU9G/QZ1pEo0eP1qRJk5wK+vr62t5wvjZM9KabblKxYsXSHHvq1CmF/y8E9dpOLYoW1avVqztdsyB1iLx0SZ3TObXzqoUJYrvrrrvUv39/3X///bZgNnds5qLIJUuWWEqbW6OG01C6zOzn7JUreu3IEa1IFWrqaK7g4GDbhxdMoN3VINzMrMkYBBCwFzC/czZu3GgLGzUXRx88eDDLRMWLF9cTTzyhPn36yAR5ptXWrVvn8KTcYB8fra1fX/5Z/Fn554UL6rN7d5ohoyb4+YcfflC5cuWyvOfcmsA8T+3bt5c5tdrV1rRIEU2qWlVFfHxcHaLtFy7o+f37dSyND4xdnah69er69NNPZf5uQUMAAQQQQAABBBBwDwFzIE3z5s115coVS0Ghvr76onZtmVt3a8kpKVp99qzezUCwqAm7f/rppzVq1CiHr2W52x6pBwEEEEAAgYIqsG3bNjVs2NCy/dZ336MZs94sqCzs240FFi/6TONGj7JUaA7SMq+HXtsaN26szZs3O93Nli1bdOONNzrtRwcEEEAAAQQQQAABBBBAAAEEEEAAAQQQQAABBBAoOALz58/Xc889p71796po0aK5vvHdu3fbwk1//PHHNNcuVbq0xk2eoltubZHr9bGgvcC52Fi1bHKzkpOS7B74+eefdcstt8CFAAIIIIAAAggggAACCCCAAAIIIICARwgQMOoRTyObQAABBBBAwHMF4uPjFRIS4jDM4d0aNRTu56dBe/dqX1ycHYIJUTzvIHQ0tdR3332nVq1a2d1tQkNNkOi1YaJ16tSRn59fhqBNAObKlSstY/4bHq5hFSpkaC5P7/zlqVOafOhQhrZZpUoV9e3bVz169FBoaGiGxuZ05xkzZmjIkCGWZUr6+alX2bIK8PKSv7e3AszX//7b9v9eXrb7rv731T7eaRScImlpdLTeOHJE51O9se1oiAnTe+utt1S6dOmcJmB+BAq8wK5du2xho+brl19+UUqK+RPrWmvZsqV69eqlhx56SP7+/k4HPfzww/riiy8s/R4JD9eQbPp9Y0JG++/erUtpBHJWrFhR5gM1+SFk1ARFtWjRIs1TolND+nl56Zly5dS5VCmnz4WjDvHJyZp19Kg+i4pSet8FYWFhMuHkNAQQQAABBBBAAAH3EZg8ebItdDOttq5+fbcJGU1KSdGqM2f0zvHjOnb5skuI5t8bPXv2lDmAp0yZMi6NoRMCCCCAAAII5J2AOSzHBIMnJibaFVGmXDmt/u6HvCuMlRFIQyA2Nka3N2lsuTgzKChIp0+flrm92tJ6XzX11CaY1ASU0hBAAAEEEEAAAQQQQAABBBBAAAEEEEAAAQQQQACBawX+/PNP1atXL89QzPUC7733ni3oNDY2Ns067rrvfr0wYaKCQ0LyrNaCvvCSzxfpxVEj7RgqVKigQxm8rs28f/v333/LXHNIQwABBBBAAAEEEEAAAQQQQAABBBBAwN0ECBh1t2eEehBAAAEEEEDAImBO/9u0aVOGZEzA2ZEjR5yOuXLlijp37qy6deuqQYMGtlBRE5KWlZaUlKSnnnpKCxYscDjNs+XL6/FMhpRlpS53HnspKUnLT5/WJ1FROupiCMbV/ZiLD81zOGbMGFWuXNkttvnrr7+qadOm2VaL79VA0mtuTRDp7lTBumktWLZsWdsHFe6+++5sq4mJEEDAdQETGrlixQpb2OiaNWt06dIly+CSJUvafnf06dNHVatWdXlycxG2CQ02v89St8V16qhiQIDLcznr+PfFi+qze7cuphFobH5//vDDD6pUqZKzqfLs8YiICNvP55iYmDRrKBcQoMqBgaoSGGi7bRgcrEqBgVmuefuFC3p+/34dS0hIcy5zanZGnv8sF8UECCCAAAIIIIAAAukKmA/+t2nTRuvXr3fYL8THR33LldNDJUvKK48sTbDoitOnbcGiJ9L5u+a15ZlDdLp27aqxY8fmi0MC8oiWZRFAAAEEEHBLgSZNmsgcoJO6/bR1GxchuuUzRlG9uzylX37aaIH4/PPPbYdsXW1dunTR/PnznYKNHz/e9p4gDQEEEEAAAQQQQAABBBBAAAEEEEAAAQQQQAABBBBwR4GoqCg9++yzWrhwYZrltf1Pe02c/rI7ll8ganL0/tXQoUM1bdo0l/dvrkt47LHHbNdpTZw40eVxdEQAAQQQQAABBBBAAAEEEEAAAQQQQCC3BAgYzS1p1kEAAQQQQACBTAuMGDFCU6dOzdD4mjVr2k4BzO1mQuMefPBBrVu3Ls2lp1WtqjuKFcvt0vLFeimSNp07p8+iovRTbKzM/7vaTMhoWqGurs6RXf1M0F9ISIji4+Oza8pMzePr66uBAwfqpZdeUqFChTI1B4MQQCB7BczPhQ0bNtjCRs1X7dq11bNnT7Vv314m5CejbcqUKRo50v70XDNHg+Bgza1RI6PTOe0feemSekZGphkyagK+TcioO4ZkHjt2TDfffLPMraPm4+Wlb+rVUxFfX6cOme0Ql5ysmUePalFUlMMpPv74Y9sHjWgIIIAAAggggAAC7iMQHR0t8zqTuU2r3VCokEZWrKjahQvnSuGHL1+WOQDgu5gYfXP2rMtr+vj46Mknn9SLL76Y5QN2XF6UjggggAACCCCQrQJ9+/bV7NmzLXPOfu99NWtxW7auxWQIZIfA4kWfadzoUZapTLioCRm92sxFmy+/7PxCWvP3WVeCSLOjduZAAAEEEEAAAQQQQAABBBBAAAEEEEAAAQQQQAABBDIrsHbtWvXq1UsHDx50OMWsd+eqxe2tMjs94zIpcC42Vi2b3KzkpCS7GbZs2aIbb7zR6azmejFzjaO5TishIUGTJk1yeD2H04nogAACCCCAAAIIIIAAAggggAACCCCAQA4LEDCaw8BMjwACCCCAAAJZF1i9erXuvffeDE3UpEkTbdq0KUNjstr51KlTuuuuu7Rt27Y0p2oZGqrJVavK38srq8t5/Pgjly9r0alTWhYdnWaQ3bUIgYGBOnHihIoWLeoWNi1btrSF7OVVM29sf/TRR6pVq1ZelcC6CCCQwwIpKSmqXLmyDh06ZFnppSpVdF/x4jlSgQkZ7R0ZqXOpPlRzdbFSpUrp+++/V40cCDjN7IZiYmLUtGlTmZOCHbVyAQH68IYbVDQHw0WvXfeto0f13okTllL69eunWbNmZXabjEMAAQQQQAABBBDIIYH169erTZs2Mn8HT6uZV3rahYVpQLly2fr3yqjERIkm9x8AACAASURBVFuYqPnaeemSdl68qAtp/F08rdq8vb1lDmZ54YUXVL169RxSYloEEEAAAQQQyA2B9957T927d7cs1X/QYPXs2y83SmANBDIkEBsbo9ubNLZcpBkcHKxz587J63/vmU6bNk3Dhw93Ovctt9yin3/+2Wk/OiCAAAIIIIAAAggggAACCCCAAAIIIIAAAggggAACeS1w6dIljR07VjNmzLCUUrxECS3/Zr2CQ0LyuswCtf6iTxZo4gtj7fZsPk+1e/dupw7bt2/XU089JXN7tb3xxht65plnnI6lAwIIIIAAAggggAACCCCAAAIIIIAAArktQMBobouzHgIIIIAAAghkWODChQsqUqRIuiEOqSc1QZ9r1qzJ8FqZHbB3717deeedaZ4saeY1IRNjKlWSd2YXKaDj4pKTtfL0aX0SFaWD8fHpKsyePVu9e/d2C6lRo0Zp8uTJuV6LCVg1J2D26dPn34syc70IFkQAgVwRMKca33333Za1gn18tLZ+/RwNs94XF6ceERFphoyGhYVp48aNbhEyGh8fLxP6/Ntvvzl8Xor7+dnCRUv7++fK82YWuZiUpJYOAslNOLQ5/ZiGAAIIIIAAAggg4H4Cw4YN0/Tp050WVsTHR/3KlVOHkiWV0eNlzl25YgsRvRom+teFCzpz5YrTNdPqYMKa/vvf/2rcuHFu8XfzTG+EgQgggAACCCDwr4C5WK1BgwYWkTvatNGrb72NFAJuKXBns6aKPnXKUtvmzZvVqFEj2/3vv/++unXr5rR+89qzOfSRhgACCCCAAAIIIIAAAggggAACCCCAAAIIIIAAAgjkF4GZM2dqwIABlnL/89DDGjd5Sn7ZhkfU2f2xzvr9t1/t9jJmzBiNHz8+zf0lJCTYHp8yZYqupPosl3mPq0uXLh5hwyYQQAABBBBAAAEEEEAAAQQQQAABBDxLgIBRz3o+2Q0CCCCAAAIeK9C0aVP9+qv9G3jpbfahhx7S559/nisev//+uy3g7cyZM2mu16tsWfUqUyZX6vHkRTafP6/PoqL0XUyMw23efPPNaQbI5bbLihUr1LZt21xdtlOnTjIfPChZsmSurstiCCCQNwIdO3bU4sWLLYt3LlVKg8uXz/GiTMhor8hIxaQReGQu9P7uu+9Uu3btHK8lrQWSkpJsP4tXr17tsEshHx+9X6OGqgUF5XqND+3cqQOpgrO9vb118eJFBQYG5no9LIgAAggggAACCCCQvkBKSormzZsnEzR69uxZp1w3FCpkO2jG3Dpq5kCVf64JEzWhokcuX3Y6rysdTLBo+/btbR9sr1WrlitD6IMAAggggAAC+UQgOTnZ9tpRYmKiXcWlSpfW2h9/yie7oMyCJvDB3Hf16lTrxbFTp061/f3atK+//loPPPCASzTnzp1TSEiIS33phAACCCCAAAIIIIAAAggggAACCCCAAAIIIIAAAgi4g0C/fv301ltvWUp5Z/5HatKsmTuU6PE1nI6OljkYz3wO7Nq2e/duVa9e3eH+t2zZoscee0wREREOHzfXLpprGGkIIIAAAggggAACCCCAAAIIIIAAAgi4mwABo+72jFAPAggggAACCDgUMBdKHj9+XMeOHbN8HT169N/7Yv4XPNm9e3fNnTs3xzVXrVqlDh06KD5VQNjVhb0lW5hEu7CwHK+lIC1w6PJldfjrL4db/ueff1SjRg234DCnVF66dElxcXF2t9felx3/HR4eLnPq5R133OEW+6YIBBDIeYHTp0/L/Nk3gQKp2+I6dVQxICDni5B0MD5ePSMjdSZVoMHVxYsVK6YNGzaoQYMGuVJP6kXMz8Zu3bo5XNvPy0uzr79eDYKD86S2cQcOaPnp05a1TShry5Yt86QmFkUAAQQQQAABBBBwLmBee3r++edtH/h39Pfxa2fwkvSfsDA9XbasohITZUJEzdfOS5e0Py5O1r/NO1/fWQ8TyjRx4kTVrVvXWVceRwABBBBAAIF8KpDWoXzfbvpNxUuUyKe7omxPFti5Y4c6d/iPZYvmAMerh0OZgybN97Yrbd26dbrzzjtd6UofBBBAAAEEEEAAAQQQQAABBBBAAAEEEEAAAQQQQMAtBC5cuGC71slcF3dtKxleSl99s06F0jjE2C2K95AiPvlwvqaOf8luN7Vr19ZfaVyfZq5lLFGihM6fP5+mgLmu8J577vEQIbaBAAIIIIAAAggggAACCCCAAAIIIOBJAgSMetKzyV4QQAABBBBAwBbkaN5s9fb2VpUqVXJUxASeVq5cWSZE0lEzwWUzqlVTs6JFc7SOgjr5hIMHtTQ62rL9QYMG6ZVXXimoLOwbAQQKiMCkSZM0evRoy25vDAnRO9dfn6sKRy9fVteIiDRDRosUKSJzwffNN9+cq3WZxV544QW99JL9h4CuFvFKtWq6LTQ012u6uuDi6GhNOnjQsv7kyZM1YsSIPKuLhRFAAAEEEEAAAQRcE9i5c6fMATcmCMkdmvmguvl3QsOGDd2hHGpAAAEEEEAAgRwU6Nevny3sPHWb9e5ctbi9VQ6uzNQIZE4gJSVFzRrUsx3Gd20LCAiQuZjW19fXdphjWFiYLl686HSRYcOGaerUqU770QEBBBBAAAEEEEAAAQQQQAABBBBAAAEEEEAAAQQQcCeB9evXq3Xr1paSHnrkUT0/foI7leqRtXTr/Ki2bP7Nbm/Dhw/XlClTHO536dKlat++fboWP/74o2699VaP9GJTCCCAAAIIIIAAAggggAACCCCAAAL5W4CA0fz9/FE9AggggAACCOShwMCBA/XGG284rKCQj49mXXed6hUunIcVevbSf168qG7//GPZpLn40ITM+vn5eTYAu0MAgQIrYC7GNgHXhw4dshhMrFJFdxcvnus2JmS0Z0SEohITHa4dHBysDRs25HrIaI8ePTRv3jxLTY+VKqVB5cvnutO1C+6Oi9Ojf/9tqaFdu3ZatmxZntbG4ggggAACCCCAAAKuCyxYsECDBw9WVFSU64Oy2NMcqnPjjTfqpptust2ar5IlS2ZxVoYjgAACCCCAQH4ReP/999WtWzdLuX0GDFTvZwbkl21QZwETGNj7aX23fp1l1xs3blTz5s1t9/fs2VNz5851KtOgQQP98ccfTvvRAQEEEEAAAQQQQAABBBBAAAEEEEAAAQQQQAABBBBwN4G0Pt/+wcLP1LBRI3cr16Pq6f54Z/2e6jDpWbNmyRzw6Kg9+uij+vTTT9M12LZtm+rXr+9RTmwGAQQQQAABBBBAAAEEEEAAAQQQQMAzBAgY9YznkV0ggAACCCCAQC4LREdHq1y5ckpISLCsXMLPT7Ovu05Vg4JyuaqCt1zHnTt1MD7esvEvv/xSHTp0KHgg7BgBBAqEwOrVq3Xvvfc63OuQChXUKTxcXnkgcTwhwRYyesLB70ZTjgkZXbNmjZo1a5Zr1Rkn45W6fd+ggQr7+ORaHY4WSpZ06x9/KCHZ/Nf/byYo+9SpU3laG4sjgAACCCCAAAIIZEzgwoULeumll/Tqq6/qypUrGRucTm9vb29dd911/4aIXg0VLVq0aLatwUQIIIAAAgggkP8E/vzzT4cXqbW84069Meed/LchKi4QAgvmf6BpE8Zb9jp+/HiNGTPGdv/PP//8b9ioM5SdO3eqVq1azrrxOAIIIIAAAggggAACCCCAAAIIIIAAAggggAACCCDgVgLmc0Y1atTQsWPH7OoqU66clq1eq4DAQLeq15OKGTd6lBYv+sxuSzNnzlT//v0t24yLi1OJEiVkbtNre/bsUbVq1TyJib0ggAACCCCAAAIIIIAAAggggAACCHiIAAGjHvJEsg0EEEAAAQQQyF2BwYMH20IjHLUVdeuqlL9/7hZUQFf78ORJvXHkiGX3bdu21fLlywuoCttGAAFPF2jfvr2WLl2a5jbrFi6scVWqqGJAQK5TRCUmqts//6QZMhoUFKSVK1fq9ttvz5Xa6tWrpx07dtitFejtrY0NG+bK+s4W6RsZqd/On7d044NGzuR4HAEEEEAAAQQQcE+B3bt3q2fPnvr+++8zXKCvr69q1qxpFybasGFDFS5cOMNzMQABBBBAAAEEPFsgOTlZgYGBSkxMtNto8RIl9O2m3zx78+wu3wrsjojQQ23vs9TfqlUrbdiw4d/7q1SpogMHDjjd54gRIzR58mSn/eiAAAIIIIAAAggggAACCCCAAAIIIIAAAggggAACCLibwPr169W6dWtLWY8++aRGPP+Cu5XrMfW8/+47em3aVLv9DBw4UK+99pplj4sWLVKnTp2c7v3EiRMqVaqU0350QAABBBBAAAEEEEAAAQQQQAABBBBAILcFCBjNbXHWQwABBBBAAIF8LxAdHa0KFSooPj7espepVavqzmLF8v0e88sGYq5c0V3btys5VcHe3t46efKkwsLC8stWqBMBBBBwSSAlJUW1atXSP//8k25/fy8v9ShTRl1Kl5a3l5dLc2dXJxMy2jMiQkcvX3Y4ZUBAgFavXp0rIaPm98Dp06ft6qgUGKgva9fOru1maZ63jh3Te8ePW+b46KOP9Pjjj2dpbgYjgAACCCCAAAII5J3AkiVLNGDAAB1xcCiKqcrf319169a1CxOtX7++zN+VaQgggAACCCCAgCsCt9xyizZt2mTpuu6nn1UynAvYXDGkT+4LtGh0o87FxtotbP4OHBsb++/fhadMmaKRI0c6La58+fI6dOiQvHL59W+nhdEBAQQQQAABBBBAAAEEEEAAAQQQQAABBBBAAAEEEHBB4IknntDHH39s19O87/H+J5+qYaNGLsxAl4wKrF+7RoP79bUbdt9992nFihWWqTp06CDzGTBn7cKFCxwg7QyJxxFAAAEEEEAAAQQQQAABBBBAAAEE8kSAgNE8YWdRBBBAAAEEEMjPAkOGDNGMGTMsW6gaGKjPatdW7sa45WfJ7Kl98N69+iEmxjKZuQBx+PDh2bMIsyCAAAJuJJCQkKBJkyZp4sSJunLlSrqVVQsK0vjKlXV9oUK5uoMziYnq6iRkdPny5WrTpk2O1WVs/Pz8LPPfHBKi2ddfn2PrZmTijbGxenbPHsuQvn376s0338zIVPRFAAEEEEAAAQQQcDOBuLg4TZ06VW+88YZuuOEGuzDROnXqyNfX180qphwEEEAAAQQQyE8C/fv3d/j60etvz9Htd7bOT1uh1gIkMHTAM1q7aqVlxxs2bFCrVq1s9586dUqlS5dWcnLq4wWtUN99951atmxZgATZKgIIIIAAAggggAACCCCAAAIIIIAAAggggAACCHiKgDmA7frrr1dUVJTdlsqUK6dlq9cqIDDQU7bqNvuI/OcfPfzA/Xb1XHfddYqMjLS77/z58ypRooQSExOd1p6SkuK0Dx0QQAABBBBAAAEEEEAAAQQQQAABBBDICwECRvNCnTURQAABBBBAIN8KREdHq0KFCoqPj7fsYXLVqmpTrFi+3Vt+LXzF6dN64cABS/mVK1fW/v378+u2qBsBBBBwKrBr1y49+eST+v3339Pt6+3lpUfDw9W3bFkFeHs7nTe7OpiQ0Z6RkTro4HemWcOEf5pTfe+/3/5DOtm1/r59+1StWjXLdPeVKKGXKlfOrmWyNM/FpCS13LbNMketWrW0c+fOLM3NYAQQQAABBBBAAAEEEEAAAQQQQAABzxX44IMP1LVrV8sGe/Xrr37PDvLcjbOzfC2w6JMFmvjCWMsexowZo/Hjx/97v3nNeOVKaxBp6oE9evTQu+++m69NKB4BBBBAAAEEEEAAAQQQQAABBBBAAAEEEEAAAQQKrsCKFSvUtm1bC8AT3bpryMhRBRcmh3aekJCgm2vXtJvdx8dHly9flrm92j766CPbdRrXtpAiRXT+3Dn7+0JCdC7VfTlUOtMigAACCCCAAAIIIIAAAggggAACCCCQYQECRjNMxgAEEEAAAQQQKMgCw4cP17Rp0ywE5QMCtKROHXkVZJw82HuypN4REdp64YLD1Tdu3KjmzZvnQWUsiQACCOSOgDnx9q233pL5/XTx4sV0Fy3j768XKldWo5CQ3ClOUsyVK+oVGal9cXEO1/T19dWiRYvUvn37bK/pxx9/1G233WaZt2vp0upXrly2r5fZCTv89ZcOXb5sGT5//nzLB5MyuwbjEEAAAQQQQAABBBBAAAEEEEAAAQQ8S2DHjh2qV6+eZVO3tmypN+e+51mbZTceI3Bg/z49eFcby37Me3nmPb2r7YsvvtDDDz/sdN/BwcE6c+aM7TArGgIIIIAAAggggAACCCCAAAIIIIAAAggggAACCCCQHwU6depk+zz9tc3Ly0sff/Gl6tSrnx+35NY1t27eTKeiTtrVuGfPHlWrVu3f+0zoqwl/vba169BBXy1ebHdfmTJldOzYMbfeL8UhgAACCCCAAAIIIIAAAggggAACCBRcAQJGC+5zz84RQAABBBBAIIMC0dHRqlChguLj4y0jJ1WporuKF8/gjHTPqsC0w4e1KCrK4TSlS5fWH3/8IXNLQwABBDxd4MiRI+rdu7flgyyO9t2uRAkNrlBBwdecspuTPueSktQjIiLNkFFz2u/nn3+e7SGjn376qR599FHL1oZVrKj/liyZk1vO0NwvHDigFadPOxxjLqyfM2eOateunaE56YwAAggggAACCCCAAAIIIIAAAggg4NkCycnJCgwMVGJiomWjm/7coaCgQp4NwO7yrcAdtzTR6ehou/rNQVQXLlxQQECA7X7zfR0eHq6YmBin+zRhpB07dnTajw4IIIAAAggggAACCCCAAAIIIIAAAggggAACCCCAgDsKmMPUrrvuOtuhate2ipUqafGqNRy0ls1PWvfHOuv33361m3XVqlW65557bPedP39exYoVU1JSkl2f6a+/oaEDB9jdZ563yMjIbK6Q6RBAAAEEEEAAAQQQQAABBBBAAAEEEMgeAQJGs8eRWRBAAAEEEECgAAiMHDlSU6ZMsey0fECAFtepI+8CYOBOW1waHa0JBw86LCkoKEibNm1SvXr13KlkakEAAQRyXMCcXvzMM88oKo3w5asFFPfz09AKFdSmWLEcr8ksYEJGe0dGKvLSJYfrmZDRjz/+WI888ki21fPKK6/oueees8z3crVquj00NNvWyepEX546pcmHDqU5jbe3t7p3765JkyYpLCwsq8sxHgEEEEAAAQQQQAABBBBAAAEEEEDAQwSaNWumX375xbKbfoMGq1fffh6yS7bhaQKjnhusFV8ts2zr2gs3zYMDBgzQzJkznW6/ffv2Wrx4sdN+dEAAAQQQQAABBBBAAAEEEEAAAQQQQAABBBBAAAEE3FVg4cKF6ty5s6W8br2e1sChw9y17HxZ14ujRmrJ54vsajfvSfXv399237x589SjRw+7x03Y67TXZ+qR/7Szu//GG2/Uli1b8qUDRSOAAAIIIIAAAggggAACCCCAAAIIeL4AAaOe/xyzQwQQQAABBBDIBoGYmBhVqFBBFy5csMw2oUoV3VO8eDaswhSuCvx+/rz67t6t5JQUyxAvLy999dVXatu2ravTZbhfQkKCNm7cqDvuuCPDYxmAAAII5LTA2bNnNXToUNuHW5y1W4sW1ZhKlRTm5+esa5Yfv5iUpD67d+vvixcdzmV+fn/wwQd68skns7yWmcCEi5qQ0dTtwxtuUK3ChbNljeyYxISudt61y+lURYsW1fPPP6+BAwfK19fXaX86IIAAAggggAACCCCAAAIIIIAAAgh4tkBaB+MFBRXSmh9/VNGi7nPIjmc/E+wuIwJLv/hcL4wcYRkybNgwTZ069d/7//jjD5mLMp01Pz8/nTx5UsVy6TAtZ/XwOAIIIIAAAggggAACCCCAAAIIIIAAAggggAACCCCQGYH7779fK1eutBvq7e2tT5cuU42atTIzJWMcCLw35229/vJ0u0fMwXevv/667b677rpL33zzjd3jvfr1V5NmzdT9MfsQ2Ntuu03ff/89zggggAACCCCAAAIIIIAAAggggAACCLilAAGjbvm0UBQCCCCAAAIIuJvA6NGjNWnSJEtZ5QMCtLhOHXm7W8EeXM+h+Hg98c8/MkF1jpq5+NBchJhTbceOHerUqZPefvttmTeDaQgggIC7Cvz444/q0qWL9u3bl26JhX18NKBcOXUoWVJeObyZS8nJ6h0ZmSsho4888og+++wzy45W1aunkrkQqJoRynVnz+qVI0cUlZDgdNj1119vC041HyKjIYAAAggggAACCCCAAAIIIIAAAggUXIEzZ86oYsWKuujgQJ/Hu3TV0NFjCi4OO3dbgWNHj+je21ta6mvUqJE2b95sd3+DBg20fft2p3uZM2eOevXq5bQfHRBAAAEEEEAAAQQQQAABBBBAAAEEEEAAAQQQQAABdxWIioqS+Zx4bGysXYlVq1fXF1+vlI+Pj7uWnq/qWrdmtZ7r38+u5nvvvdcW7nr27FmVLFlSSamuV1u8crXMe1z9e/awG3ffffdpxYoV+Wr/FIsAAggggAACCCCAAAIIIIAAAgggUHAECBgtOM81O0UAAQQQQACBTArExMSoQoUKunDhgmWGlypX1n0lSmRyZoZlVOBcUpIe37VLxy5fdji0c+fOWrBgQUandal/SkqKXn31VY0YMcL2pv1ff/3l0jg6IYAAAnkpEB8fr3Hjxmn69OmWD7qkrqtu4cKaUKWKygUE5GjJJmS0/+7d+tPB71WzsDlp2dTtl8UQ0BYtWmjjxo12ezEBqr/ddFOOB6lmBvBycrLmnzypD06cUEJystMp7rzzTr333nu2EAkaAggggAACCCCAAAIIIIAAAggggEDBFBg/frzGjh1r2byvr69WffeDwkuVKpgw7NqtBe5p2ULHjx2zf+3Wy0vnzp1TcHDwv/e//vrrevbZZ53uxbwW/MMPPzjtRwcEEEAAAQQQQAABBBBAAAEEEEAAAQQQQAABBBBAwJ0F5s+fry5dulhK7NWvv/o9O8idS883tUX8s0v/faCtpV5zzdjs2bPVt29fu8cqVqqk5es2aM2KFRr27AC7xzp16qRPP/003+ydQhFAAAEEEEAAAQQQQAABBBBAAAEECpYAAaMF6/lmtwgggAACCCCQCQFzYaa5QDN1Kx8QoMV16sg7E3MyJOMCV1JS9HRkpLanEUjXsmVLffPNN1kOpHNU2YkTJ2Te+L16ceKsWbPUr5/9iZUZ3xEjEEAAgdwT2LFjh5588klt27Yt3UX9vbzUo0wZtS9ZUsV8fXOsQBOmOWDPHm05f97hGlu3blXDhg0ztb4JBP/222/Vrl07y/hwPz+trFcvU/Pm1qCTCQl67cgRfXP2rNMlO3TooC+//NJpPzoggAACCCCAAAIIIIAAAggggAACCHimwMWLF1WtWjWdPHnSssEH2rfXhGkve+bG2VW+Fnhh5Agt/eJzyx6WLVtm97quOQQyPDxciYmJTvd7+PBhlS9f3mk/OiCAAAIIIIAAAggggAACCCCAAAIIIIAAAggggAAC7izQunVrrV+/3q5EHx8fLVyyVDVq1nLn0vNFbfFxcbqlQT0lJyfb1RsdHS3z2fzUh9r1Hfisnu7/jBYv+kzjRo+yG9O9e3fNnTs3X+ybIhFAAAEEEEAAAQQQQAABBBBAAAEECp4AAaMF7zlnxwgggAACCCCQAQFz4VqFChVkwspStxcrV1bbEiUyMBtdsyIwdv9+rTxzxuEU1atX15YtW1SkSJGsLOFw7PLly22hfOZ7wbRChQrp1KlTtlsaAgggkJ8EkpKS9Prrr2vMmDGKi4tLt3QTNPp02bJ6NDxc/t45E6WdkJKiZlu3OqzjvffeU9euXTPEa/Y0Y8YMTZ48WZcuXXI4tk7hwvrghhsyNG9edTaB2hMPHdK+dJ4rLy8vRURE6LrrrsurMlkXAQQQQAABBBBAAAEEEEAAAQQQQCCPBd5++2316dPHUoW3t7eWrl6rSlWq5HGFLI+AvcCKZUs1ashzFpaBAwfqtddes7u/Y8eOWrx4sVPCiRMnatQo+4s6nQ6iAwIIIIAAAggggAACCCCAAAIIIIAAAggggAACCCDgZgJHjx5VjRo1ZA4avLZVrV5dX3y9UiZslJY1gUfbP6i///rLbpI5c+aod+/eSklJsbt/+boNqlipkh5oc6cOHThg95ij97ayVhmjEUAAAQQQQAABBBBAAAEEEEAAAQQQyD4BAkazz5KZEEAAAQQQQMADBV588UWNGzfOsrPS/v76qm5d5UzkmgdCZnFLH544oTeOHnU4S7FixbR161ZVrlw5i6vYDzehsgMGDND7779v98DTTz8tc7EuDQEEEMivAgcPHrSFd3777bdOtxDu52cLGn2gRAl5e3k57Z/RDt/FxGjI3r2WYebnrwlDdbUtXLhQw4YN05EjR9IdckdoqKZVq+bqtHneLzklRUuio/Xm0aM6l5TksB7zXJpAVhoCCCCAAAIIIIAAAggggAACCCCAQMEUMAcL1apVS5GRkRaAFre30qx35xZMGHbttgKno6N1xy1NLPXVq1dP27dvt7t/xYoVatu2rdO9VK1aVXsdvNbsdCAdEEAAAQQQQAABBBBAAAEEEEAAAQQQQAABBBBAAAE3E3jnnXdkrl1K3fo9O0i9+vV3s2rzXzlTx7+kTz6cb1d4cHCwzHVk1zYT6rpk1Rqdi43VPbffpoupHh89erQmTJiQ/wCoGAEEEEAAAQQQQAABBBBAAAEEEECgQAgQMFognmY2iQACCCCAAAKZETBvDJYvX16xsbGW4WMrV1a7EiUyMy1jMijwQ0yMntu7V/ZnQP7fJH5+fvr+++91yy23ZHDW9Ltv3rxZDz/8sEwIX+r2119/qXbt2tm6HpMhgAACeSHw8ccf24KUz54963T5KoGB6l+unFqGhjrtm5EOpxMTdfeff1qG3Hbbbbaf787ar7/+KnPyr7l1pXUKD9fQChVc6epWZKfO8wAAIABJREFUfUy46NMREdodF2epy9fX1/b7qmzZsm5VM8UggAACCCCAAAIIIIAAAggggAACCOSewOLFi9WxY0eHC87/dJEa3HRT7hXDSgi4IPDgXW10YP8+S88zZ87IHC54tSUnJ6tUqVKKjo52OuuWLVt04403Ou1HBwQQQAABBBBAAAEEEEAAAQQQQAABBBBAAAEEEEDA3QVatGihjRs32pXp4+OjL75eKRN8Scu8wNqVKzR04ACnE3Tv3UcDnhuiyeNe1Kcff2Tpb65haNy4sdN56IAAAggggAACCCCAAAIIIIAAAggggEBeCBAwmhfqrIkAAggggAAC+UJg/PjxGjt2rKXW0v7+Wlanjny8vPLFPvJzkZGXLqlrRIQuJyc73MaCBQvUuXPnbNtiUlKS7fTIF1980eGczZo1008//ZRt6zERAgggkNcC5qLsQYMGyYSNutLqFC6sIRUqyNxmV2u1bZvOJyXZTVeoUCFdvHgxzSUOHz6sESNG6JNPPslQGc+UK6enSpfO0Bh36txuxw4dS0iwlPTss8/q1VdfdadSqQUBBBBAAAEEEEAAAQQQQAABBBBAIJcFGjVqJBOwmLrVqlNHC5csy+VqWA6B9AUmjH1eny+0vr67aNEi2yGA17bhw4dr2rRpTkkHDx6sGTNmOO1HBwQQQAABBBBAAAEEEEAAAQQQQAABBBBAAAEEEEDA3QUOHjyomjVrKi4uzq7UGjfU1KdLl8nbx8fdt+C29Z2KOqnWzZs5re+TL5coqFAhdWx7n5JTXe/w1FNP6YMPPnA6Bx0QQAABBBBAAAEEEEAAAQQQQAABBBDIKwECRvNKnnURQAABBBBAwK0FLly4oPLlyys2NtZS5/OVKunBsDC3rt8TiotOTNTju3bJ3DpqJlhu8uTJ2bbVffv26ZFHHtHmzZvTnNME8D322GPZtiYTIYAAAu4i8O2336pHjx4yPwtdabeFhsqEdVYJDHSle7p9BuzerZ/PnbP0MbVUqVLF7n4TOjplyhS9/PLLio+Pd2ntSoGBal60qG4tUkQ3hoTINx8HhG+MjdWze/ZY9h0UFKRjx44pNDTUJRM6IYAAAggggAACCCCAAAIIIIAAAgh4noA5IO3WW291uLHXZs9Rq9atPW/T7CjfCqxdtVJDBzxjqb9Pnz5666237O6PiIjQDTfc4HSv4eHhOnHihLzy8WvATjdJBwQQQAABBBBAAAEEEEAAAQQQQAABBBBAAAEEECgwAjNnztSAAQMs+x04ZKi6Pd27wDjkxEbvuf02HT96NM2pw0qGa/3Pv6hb50e1ZfNvdv1CQkK0d+9elSxZMidKY04EEEAAAQQQQAABBBBAAAEEEEAAAQSyRYCA0WxhZBIEEEAAAQQQ8DSBiRMnasyYMZZtlfb317I6deTDhWk5+pRfTk5W14gIRV665HCdtm3b6quvvsq2CwTff/999e/fX5fSWM8UUaJECdtFib6+vjm6dyZHAAEE8kogMTFR77zzjsaNG6dTp045LcPby0ttS5RQn7JlVdLPz2n/tDrMOnpUH5w4YXl48eLFat++ve3+lJQUffjhhxo5cqSOHz/udK1Ab29VCwrSlKpVVcbf32n//NSh099/a2+qk6hN/WPHjrU9dzQEEEAAAQQQQAABBBBAAAEEEEAAgYIr0K5dOy1fvtwCUKlKFS1dvVbe3t4FF4edu5XAudhYtWh0o6WmGjVq6J9//rHcf8stt2jTpk1O97B27Vq1adPGaT86IIAAAggggAACCCCAAAIIIIAAAggggAACCCCAAALuLmA+Q9+0aVP99pt9wKWfn58Wr1qjipUqufsW3La+Uc8N1oqvlqVZ36NPPKmbmzbV4H59LX2mT5+uIUOGuO3eKAwBBBBAAAEEEEAAAQQQQAABBBBAAAEjQMAo3wcIIIAAAggggEAqgQsXLqh8+fKKjY212IyuVEntw8Iwy2GBwXv36oeYGIer1KtXz3YBYVBQUJariImJ0ZNPPunwYtvUkw8fPlxTpkzJ8ppMgAACCLi7gPk9+Morr+jll1/W+fPnnZbr7+2tR8LD1b10aRX28XHaP3WHtWfPatS+fZZxVwMzf/rpJ/Xr10/bt293OreXpPtLlFD/cuUUloXQU6cL5WGHtLxCQ0N17NixbPn9mIfbY2kEEEAAAQQQQAABBBBAAAEEEEAAgSwIREZGqmbNmkpOTrbMMm7yFP3noYezMDtDEchegYfa3qfdERGWSc2Bf6VKlbK73xyO9fTTTzstwLzvN3/+fKf96IAAAggggAACCCCAAAIIIIAAAggggAACCCCAAAII5AeBPXv2qHbt2kpISLArt/Xd92jGrDfzwxbcssZFnyzQxBfGplnbrHfnaeILz+v4sWN2fapVq6Zdu3bJhLzSEEAAAQQQQAABBBBAAAEEEEAAAQQQcGcBAkbd+dmhNgQQQAABBBDIE4HJkydr1KhRlrVL+/trWZ068vEy8WW0nBC4kpKiu7Zv17mkJIfTm+DXzZs3q3Tp0lle/ocfflCnTp1kLlJ0pR08eFAVK1Z0pSt9EEAAAY8QOHXqlCZMmKDZs2crMTHR6Z6K+PioS5kyeqRkSZnQUVfbwfh4ddy509K9Tp06uuGGG/TFF1+4NFX94GANr1hR12dDALVLC+ZRJxMN8eCOHTqe6kNippwZM2Zo8ODBeVQZyyKAAAIIIIAAAggggAACCCCAAAIIuINAjx49NG/ePEsp4aVK6ev13yogIMAdyqQGBDRtwngtmP+BReLjjz/WY489Znf/xYsXFRYWpvj4+HTlgoODZV7bDgwMRBgBBBBAAAEEEEAAAQQQQAABBBBAAAEEEEAAAQQQ8AiBiRMnasyYMXZ7KVo0VD/8vsUj9pcXm4j85x89/MD9DpcuHBysJ7t11+w3Xrc8/s0336h169Z5UTJrIoAAAggggAACCCCAAAIIIIAAAgggkCEBAkYzxEVnBBBAAAEEEPB0gbi4OJUpU0axsbGWrY6qWFEdSpb0dII829/fly7phf37tT+NCwMLFy5sCxetWbNmlmq8fPmyLUD21VdfVUpKiktz3XfffVqxYoVLfemEAAIIeJrA/v379fzzz+uTTz5x6edmuL+/epctq7YlSsjVmNFb//hD8ckmOjPjrXxAgAaUL687QkMzPjifjlgaHa0JBw9aqi9btqxMILavr28+3RllI4AAAggggAACCCCAAAIIIIAAAghkVeDkyZOqXLmywyDGwcNH6KkePbO6BOMRyBaBb9et07N9nrbM1a1bN4chuY8//rgWLFjgdG3zWvajjz7qtB8dEEAAAQQQQAABBBBAAAEEEEAAAQQQQAABBBBAAIH8IJCYmCh/f39LqUvXrFWVqtXywxbcrsbNmzapxxP2B95dLbLF7a20+ddNio+Ls6v7gQce0FdffeV2e6EgBBBAAAEEEEAAAQQQQAABBBBAAAEEHAkQMMr3BQIIIIAAAgggcI1Aly5dNH/+fItJCT8/fV23rvy8vPDKZoG45GTNPnpUC6OilFbcp7e3t1avXq02bdpkafVdu3apY8eOMrcZacuXL1fbtm0zMoS+CCCAgMcJbN++XSNGjLD9PHalVQ0KUv9y5XRb0aJOu3f75x/9efGi037Xdgj28VH3MmX0aHi4fAvY7+eklBS13bFDpxITLWZz585V9+7dM2RJZwQQQAABBBBAAAEEEEAAAQQQQAABzxIYOXKkpkyZYtlU4eBgffPjTzK3NATyWuDSpUtq1qCe5WCrKlWqaN++fZby1q9fr9atWzstm4MDnRLRAQEEEEAAAQQQQAABBBBAAAEEEEAAAQQQQAABBPKZwD333KM1a9bYVT12wkR17PRIPttJ3pe7b+8ePf5QR128cMFhMTc3bSoTQHpt8/Pz0549e1SxYsW83wAVIIAAAggggAACCCCAAAIIIIAAAggg4IIAAaMuINEFAQQQQAABBAqGwJEjR1S1alWZkx1TtxEVK+qhkiULBkQu7vL38+c17sABHU9ISHfVV155RYMGDcp0ZSkpKXrjjTc0bNgwJThZK/Ui5s3fAwcOyKuAhddlGpuBCCDg8QLff/+9hgwZot9//92lvdYPDtag8uVVp3DhNPtPOXRIX5w65dJ8Pl5e6hAWpj5ly6qIr69LYzyx0ydRUXrl8GGHWzt27JjKlCnjidtmTwgggAACCCCAAAIIIIAAAggggAACLgicO3dOJqTxzJkzlt7dnu6tgUOGujALXRDIeYHOHf6jnTt2WBYy781VqlTJ7n7zfl/58uVlXv9Mr/n4+OjUqVMqVqxYzm+AFRBAAAEEEEAAAQQQQAABBBBAAAEEEEAAAQQQQACBXBCYOHGixowZY7dS2/+018TpL+fC6p6zRMzZs/pvu7Y6eeKEw00FBAaqXPny2rdnj93j999/v77++mvPgWAnCCCAAAIIIIAAAggggAACCCCAAAIeL0DAqMc/xWwQAQQQQAABBFwV6NGjh+bNm2fpHubnp+V16/4/9u4DOspq+/v4Lx1CQgmEEnrokFAExYtdrigq0hUUkSJFQAHpigoWwAKKl44UBUEBUVEEFRQbcLGA0kV6SyEkBNLbu87cv76EmWQmfTL5nrWyoplT9v48WWTW88zZR14UmHSU0m6/S6mpmnXmjDZGRdntO3ToUM2fP99uv6w6hIWFqU+fPtq6dWuu5pg2bZomTZqUq7EMQgABBFxZ4KOPPtIzzzyjP//806E0by9fXk9Vr65apUpZ9V9/4YKmnTxpd5525crp6Ro1VMfGHHYHu1iHpPR03fPHH7qclmYzs8GDB2vixImWQhI0BBBAAAEEEEAAAQQQQAABBBBAAIGSJ2AObxszZoxV4j4+Ptq07XtVrFSp5KGQsdMJvPnqDC1/Z7FVXEuXLlX//v2tfj5lyhRNnTrVbh7m4MEnn3zSbj86IIAAAggggAACCCCAAAIIIIAAAggggAACCCCAAALFQeC7777T7bffninUoOo1tGnbd8UhfKeIMTk5Wf16PWjz8Lu/A6xRs6bOnD5tFe+hQ4fUqFEjp8iDIBBAAAEEEEAAAQQQQAABBBBAAAEEEHBEgAKjjijRBwEEEEAAAQRcXuD48eOqX7++0tPTrXJ9pnZtdWOTZb79Dnx58aJeO31apshodq1y5coymwfNKY+5beYBes+ePRUZGZntFL4eHorPokDbvffeq2HDhunuu++Wp6dnbkNhHAIIIOCSAqmpqZZ/q59//nmFh4fbzdHdzU0PVKyoYUFBCvDy+qf//rg4PXboUJbjTUHR8bVq6QZ/f7trlKQOS86f1/xz57JM2cPDw/J30BSCDQ0NLUk05IoAAggggAACCCCAAAIIIIAAAgiUeIGUlBTL4TNnz561abHj973y9fUt8U4AFK3AT99/r2EDrQuJmsMDV6xYYRXciRMnFBwcrIyMjGwDb9u2rXbu3Fm0ybE6AggggAACCCCAAAIIIIAAAggggAACCCCAAAIIIJBPAomJifL395f5/P7Vbev2HaoUWDmfVnHdacyzpbFPjtCWLzdnm2S5cuV16VJMpj5t2rTRzz//7Lo4ZIYAAggggAACCCCAAAIIIIAAAggg4JICFBh1yctKUggggAACCCCQUwFTfGvdunVWw4J8fPRJs2YyBdFoeROISE7WiydPamdsrN2J+vXrp7feekvlypWz29dWB/Pgd9q0aZaCd7aKxv49xtvdXU9Vr66D8fHaGBWV7VoVKlRQly5d9NBDD+nf//63TNE2GgIIIIDA/wQSEhIs/27PmDFDsQ78O1/O01PvNm6sGj4+lvGpGRlq99tvurbMdwVPTw0NClLXSpX4W2zjly0+PV33/P67zHd7rWPHjpo0aZJuueUWe115HQEEEEAAAQQQQAABBBBAAAEEEEDARQRWrlypRx991GY2pUqX1oMPP6I+/fqrStWqLpIxaRQ3geTkZN3YPERp1xwEWKVKFYWFhdlM584779S3335rN9WjR49aipHSEEAAAQQQQAABBBBAAAEEEEAAAQQQQAABBBBAAAFXEGjXrp127NiRKZVX35yte+6/3xXSK9Ac3p75hpYsmG93DTc3N6uD7ubOnathw4bZHUsHBBBAAAEEEEAAAQQQQAABBBBAAAEEnEmAAqPOdDWIBQEEEEAAAQSKRGDv3r1q3ry5zbWnBQerQ4UKRRKXqyyaIWltZKT+c+aMEuwUQKtdu7aWLVumO+64I9fpX7x40VIEdMuWLdnOUb90aU0PDlaAp6c6/vGHkjNMpI61ihUrqlu3bnrwwQctsVJs1DE3eiGAgOsLmH+Dp0+frrfffltmY3h2raq3t95r3FgBXl6Wbg/u369jiYmW//Z2c1OvypX1eLVq8qWgc7aOb589q/ey2Ghva6D5YNnEiRPVqVMn1/+FJEMEEEAAAQQQQAABBBBAAAEEEEAAAcszMPMsLKtmnnH8+5579NjAQWoWGooYAoUu8NhDPbXnt9+s1j18+LAaNmxo9fMVK1aob9++duN84YUXNGXKFLv96IAAAggggAACCCCAAAIIIIAAAggggAACCCCAAAIIFAeBCRMm6LXXXssU6kOP9NEzU6YWh/CLLMYvPtugSU+PztX6Xl5eioiIUPny5XM1nkEIIIAAAggggAACCCCAAAIIIIAAAggUlQAFRotKnnURQAABBBBAwGkE7r77bn311VdW8ZgClB80beo0cRbHQE4lJWnysWM6EB+fbfju7u4aMWKEZsyYodKlS+c61V27dlkKf549ezbLOdwkPVKlikZUry5PNzd9efGiJh8/LsfLi2aeOjAwUN27d7cUNb3ttttkTqukIYAAAiVd4PTp0zKbt999912lZ1Ncul7p0lrWqJGliKj5t3jzxYtqX6GCRtWooWre3iWd0aH8UzMyLG7LwsJ08v8KtDoyMDQ0VOZDZr1795b5O0xDAAEEEEAAAQQQQAABBBBAAAEEEHBNgS+//FL33HOPQ8m1vO469ek/QO073M09I4fE6JQfAnPfnKVF8+ZaTTV//nwNHTrU6ueJiYmqVKmS4uLisl0+ODhYR48ezY8QmQMBBBBAAAEEEEAAAQQQQAABBBBAAAEEEEAAAQQQKHKBzz77TA888ECmOBo0aqR1n39R5LE5awC/7PqvhjzWV6mpqbkK8cEHH9SHH36Yq7EMQgABBBBAAAEEEEAAAQQQQAABBBBAoCgFKDBalPqsjQACCCCAAAJFLvDjjz/qlltusRnH2w0aqF3ZskUeY3EMwBQ7Wx4WpiXnzyslI/vSnQ0aNNCqVavUpk2bPKU6e/ZsjR07NtuHvqaQ3fCgIN16zcmRESkp2hodrS3R0fr9ypVcx9G6dWv98ssvuR7PQAQQQMDVBA4cOKBJkyZpw4YNWabW0s9P8xs21E+XLqmCp6da+Pm5GkOh5GP+2n4fE2P522uvsPfVAdWtW1fjxo3TgAED5OPjUyixsggCCCCAAAIIIIBA8Rf49ddftWjRIj399NNq1KhR8U+IDBBAAAEEEHBxgfbt2+ubb75xOMug6jX0cN++6t6rt3x9fR0eR0cEciOwa8cODerbx2por169tHr1aptTDho0SO+8847d5Xbs2KEbb7zRbj86IIAAAggggAACCCCAAAIIIIAAAggggAACCCCAAALOLnD58mWVtbHPbfueP1SmTBlnD7/Q4zt14oR6de2suDzsE9u0aZPDhzkWeoIsiAACCCCAAAIIIIAAAggggAACCCCAQDYCFBjl1wMBBBBAAAEESrTA9ddfb7MgpClutoTiCLn63TBFzV44flzHExOzHe/p6akJEybo+eefl7e3d67WMoPMA/I+ffpkW7zO9OsZGKina9aUl5tbtmtFJCdra0yMvo6O1h85fIg8atQovfnmm7nOhYEIIICAqwqsX79e3bt3zzI9U/h5Zr16yv5faFfVyf+8frt8WcvCwrQjNtbhyatUqSLzd2z48OHy9/d3eBwdEUAAAQQQQAABBEqewIoVK/T4448rOTlZ7u7u6tKliyZPnqxWrVqVPAwyRgABBBBAoJgIxMXFaenSpZo5c6ZOnjzpcNRmI2K3Bx/SI4/1U7Xq1R0eR0cEciJg3lde36yJ1ZDQ0FD98ccfNqfavn27brrpJrvLmPudc+bMsduPDggggAACCCCAAAIIIIAAAggggAACCCCAAAIIIIBAcRAICQnR/v37M4U6Z/E7uuX2O4pD+IUWY0x0tHp37aJzZ8/kes2goCCdPn3a8vkoGgIIIIAAAggggAACCCCAAAIIIIAAAsVNgAKjxe2KES8CCCCAAAII5JvAhg0b1LlzZ5vzvdekiZr6+ubbWiVhooT0dM07e1YfREQow07CLVu21HvvvSezMTAvbe/evZZrePz48SynKe3uril16qh9hQo5XiqnxUZ37NihG2+8McfrMAABBBAoCQK7du3SLbfcYilCZKs9GBio8bVqlQSKQsvxz/h4LQ8L05boaKU7uGq5cuU0bNgwjR49WoGBgQ6OohsCCCCAAAIIIIBASRBISUnRyJEjNX/+fJvptm/fXpMmTZL5TkMAAQQQQAAB5xRIT0/Xxx9/rBkzZtg8gC+rqN09PNT+rg7q03+AWl53nXMmR1TFWqDbvffo6JEjmXLw8fGRKY7r4eFhM7e6devqxIkT2eZdoUIFRUZGZjlHsUYjeAQQQAABBBBAAAEEEEAAAQQQQAABBBBAAAEEEChxAk888YQWLFiQKe8Bg4do5LjxJc4iq4TNfoV+vR7U/r17rbq0adNGXl5eMvu/7LWJEydq+vTp9rrxOgIIIIAAAggggAACCCCAAAIIIIAAAk4pQIFRp7wsBIUAAggggAACBS1gNlA2bdpUhw8ftlrq1nLlNKt+/YIOwaXm3xkbqxdPnpQpyJldK1WqlKZOnaqxY8fm+QTHJUuWaPjw4UpKSspyyfqlS+u1evVUy8cnz94mty0xMVp+/rwupqZazVezZk2dOnUqz+swAQIIIODKAqa4d9euXWX+DttqI6pXV7+qVV2ZoEhyO5OUpPfCw/X5hQtKzrBXBvx/IZq/2QMHDrT83a5YsWKRxM2iCCCAAAIIIIAAAs4jcP78eXXr1k07d+60G5T5IL4pNGre+7u5udntTwcEEEAAAQQQKBoBs2lu5syZloKjWd2vsxVZSPMWerT/AHXo2FGm8CgNgfwQGPvkCH29eZPVVEeOHFH9LJ7bmkK55n2nvfbZZ5/p/vvvt9eN1xFAAAEEEEAAAQQQQAABBBBAAAEEEEAAAQQQQAABpxd4//331adPn0xxmgMC3/1wrdPHXlgBjhkxXFu+3Gy1XI0aNfT1119b9hNmOPCZ+uPHj6tOnTqFFTbrIIAAAggggAACCCCAAAIIIIAAAgggkK8CFBjNV04mQwABBBBAAIHiIrBixQr17dvXKlx3SWubNVPtUqWKSypFGuel1FTNPHNGX0RF2Y3jxhtvlHmQHRwcbLdvdh0SEhL0+OOPa9WqVdnO80DFippYu7a887mQxaJz57To/HmrtceNG6fXXnstT7kxGAEEECgJAqZAtPl3PKv2Yt26ujcgoCRQFHqOUSkpWhURobWRkYpPS3No/ccee0zLly93qC+dEEAAAQQQQAABBFxTwBQVfeCBBxQZGZmjBBs3bqzx48fr0UcflaenZ47G0hkBBBBAAAEECk/g2LFjeuutt2Tu28XHxzu8cNVq1fRw38fUo1dvlfHzc3gcHRGwJTD3rTe1aO4cq5fMoVWdOnWyiWben1atWtVugdyHHnpIH3zwAfAIIIAAAggggAACCCCAAAIIIIAAAggggAACCCCAQLEXOHnypFXRSw8PD+34fa98fHyKfX55TWDum7O0aN5cq2nKlCmjn3/+2XK48oABA+wu065dO/300092+9EBAQQQQAABBBBAAAEEEEAAAQQQQAABZxWgwKizXhniQgABBBBAAIECE0hLS7M8TD1z5ozVGh0DAvRS3boFtrYrTbz54kW9fvq0TJHR7FrZsmX16quvasiQIXLLY7HPI0eOqHPnzjp48GCWS/q4u+u52rV1TwEVp+uyb5/OJCVZrf/LL7+odevWrnSJyQUBBBAoMIGJEyda/jbYau5ubnqrfn21K1u2wNYv6RNfSUuzFBldFR6uaDt/x43Vb7/9platWpV0NvJHAAEEEEAAAQRKpMC8efM0cuRIpTrwvjEroJo1a2rMmDEaPHiwSpcuXSIdSRoBBBBAAIHiIBATE6MFCxZo9uzZCgsLczhkX19fdenRU4/0668aNWs6PI6OCFwt8MVnGzTp6dFWKOY+silan1Vz5NljqVKldOHCBZmNozQEEEAAAQQQQAABBBBAAAEEEEAAAQQQQAABBBBAoLgLBAUF6fz585nSWPL+KrW5oW1xTy1P8Wf1vMkUYN20aZPuuusuy540c8CdvbZo0SINGjTIXjdeRwABBBBAAAEEEEAAAQQQQAABBBBAwGkFKDDqtJeGwBBAAAEEEECgoATmzp2rESNGWE1vCpp90qyZgjixMVv6iORkvXjypHbGxtq9RB06dNDy5ctVrVo1u33tdVi3bp369eunuLi4LLvW8vHRzPr1VbdUKXvT5er1w/HxesRGcVNTKOPUqVO5mpNBCCCAQEkVePDBB7V27Vqb6Xu7u2tZo0Zq5OtbUnkKJe/k9HR9GhWld8PCFJacnOWabdu2tZzWTEMAAQQQQAABBBAoOQJJSUmWD8mvWLEi35KuWLGinnrqKctX+fLl821eJkIAAQQQQACB/BVISUnR6tWrLQcEHThwwOHJ3d3ddXv79np0wEBd1+Z6h8fREQEjcOjAAT3UuZMVhnk2uGzZsiyRTBH7xYsX20Xcs2ePWrRoYbcfHRBAAAEEEEAAAQQQQAABBBBAAAEEEEAAAQQQQAABZxd4+OGHLc/zrm4jRj+tQcOGO3voBRbQkYJyAAAgAElEQVTfD9u+1VNDBis9Pd1qjaVLl6p///6KiopSpUqV7MbA4XV2ieiAAAIIIIAAAggggAACCCCAAAIIIFAMBCgwWgwuEiEigAACCCCAQP4JJCYmqk6dOgoPD7eatGdgoCbUqpV/i7nYTOYR69qICM05e1YJNh64Xp2ueeA6e/ZsmYfWeW3Jycl6+umnZQrDZtfaV6igKXXqqLS7e16XtDl+z5UrevzwYZuvPfPMM3rllVcKZF0mRQABBFxVIDU1VXfffbe++eYbmymW8/TUu40bqwaFvwv8VyA9I0NfRUdr2qlTik9Ls7nehx9+KFMUloYAAggggAACCCDg+gK//fab2rdvr5iYmCyTLePhoRnBwfJxc9OysDDtcOAgmr8n8/Pz05AhQzRmzJh8OZTG9a8IGSKAAAIIIFB0Alu2bNHMmTO1efPmHAXRNCTEUmj07nvvk4eHR47G0rlkCpjngdc3a2KV/I033qgdO3ZkifL2229r5MiRdtHM77C5H01DAAEEEEAAAQQQQAABBBBAAAEEEEAAAQQQQAABBIq7wPz58zVs2LBMabS75VbNX5r1oW3FPees4r8QGaH3li7Vu+/YPpDuySeflHmeZNrEiRMthyzaa3369MnXQ5ntrcfrCCCAAAIIIIAAAggggAACCCCAAAIIFIQABUYLQpU5EUAAAQQQQMBpBaZPny5TDPLa5u3urs9DQhTg5eW0sRdlYMcTE/XC8eM6EB9vN4xevXrpP//5j0OnOtqb7NSpU+rSpYt2796dZVdvNzc9XbOmegQG2psux6+boqrfRkfr3bCwbHPfs2ePWrRokeP5GYAAAgiUdIG4uDiZDeL79u2zSVHV21vvNW7M3+dC/EVp//vvupSaarVi7dq1dfjwYflQ8LUQrwZLIYAAAggggAAChS9gPlA/btw4mQJPWTVzCMCcBg0yHQZwOD5ey8PCtDU6WuZ+iiPN29tbffv21YQJE1S/fn1HhtAHAQQQQAABBIpIYP/+/Zo1a5ZWrlyZ7fuEa8OrXKWKevd9TA/2flh+/v5FFD3LFheBe26/VefPns0UrilOf/ny5SxTWL16tUMHHi5fvlyPPfZYcaEgTgQQQAABBBBAAAEEEEAAAQQQQAABBBBAAAEEEEAgS4Hvv/9et912W6bXq9eoqS++3VZi1E6fOqXlixdpw/qPsnx+edddd1kOUnR3d7d8Dj4kJESpNj4nfy3a1q1bdeedd5YYSxJFAAEEEEAAAQQQQAABBBBAAAEEEHBNAQqMuuZ1JSsEEEAAAQQQsCFw6dIl1apVS7GxsVav9q9aVcOrV8ftGoGUjAwtCwvTkvPnlZaRka1PtWrVZDbndejQIV8cN23apN69e8tct6xakI+PXg8OViNf33xZ8+9JEtPTteHCBa0ID9f5bApqmP6mAMaRI0fydX0mQwABBEqSQHh4uG644QaZotK2Wr3SpbWsUSP5eniUJJYiyzUyJUVd9+2T+Vt4bXvllVdsFmovsmBZGAEEEEAAAQQQQCDfBcyH47/99tss5/1X2bKaERysMlm8Pz+VlKT3wsL0eVSUUu3cS/p7EfMh/m7duun5559XaGhovufEhAgggAACCCCQfwLmXt6cOXM0d+5cRUdHOzxx6dK+6ty9ux4dMFA1atZ0eBwdS5bAsIH99dP331slfe7cOZnnkLbali1bZDaH2mszZsywFLanIYAAAggggAACCCCAAAIIIIAAAggggAACCCCAAALFXcAUyfTy8sqUhoeHh349eFhubm7FPb1s4z9y+LCWLlygzRs/V7qNz7v/PbhJkyb6+eefVaZMGcuP2rVrpx07dti1CQoK0pkzZ1ze0S4EHRBAAAEEEEAAAQQQQAABBBBAAAEEir0ABUaL/SUkAQQQQAABBBCwJ2AeGJrNZXfffbfNrqYgwsbQUPlRuCyTz4H4eL1w/LiOJyZmS2wePg8aNEhvvPGG/P397V0Ou6+bB93PPvusXnvttWz73lq+vF6uU0eX0tJUzdvb7ryOdLiYkqIPIiO1JiJCV9LSHBliKX4xdepUh/rSCQEEEEDAtsDRo0fVpk0bxcTE2OzQ0s9PCxs2lIeLf+DJWX4/Fp0/r0XnzlmF4+vrqxMnTigwMNBZQiUOBBBAAAEEEEAAgXwWGDFihKVgmK1mDugZVr26HNmGEJGSovfDw7U+MlIJ2XyY/9p12rdvbyn85EiRqHxOnekQQAABBBBAIAcC8fHxevfddy3Pho4dO+bwSFNY/NY77tSj/QeoTdu2Do+jY8kQeGPaK1qxbKlVslu3bpUphG+r7dmzR61atbILNHr0aM2aNctuPzoggAACCCCAAAIIIIAAAggggAACCCCAAAIIIIAAAsVBoHLlyoqMjMwU6jc7/quKlSoVh/BzHOPvu3dryYL5+u6brXbHVqpUSbt371aNGjUsfZcuXaqBAwfaHWc6sEfMISY6IYAAAggggAACCCCAAAIIIIAAAggUAwEKjBaDi0SICCCAAAIIIJA7AbOhbOXKlVqxYoUiIiKynOTJ6tX1WNWquVvEBUfFp6dr3tmz+jAiQhl28gsODtby5ct1yy235ItEWFiYunfvru3bt2c5nyku91T16upZubIlTlOsom7p0nooMFD3V6woH3f3HMdiiqiaeTZGRSklw17W/5vex8dHffv21csvvyzzYJ6GAAIIIJA3gV27dum2225TYhaFrat6e+vz0NC8LcJohwSSMzLUee9eRaakWPXv37+/5UNWNAQQQAABBBBAAAHXFJg3b56GDx9ulVzbsmU1t0GDHCcdm5pqOcxldXi4Ljt4mItZ5LrrrtP48ePVs2dPmUJkNAQQQAABBBBwTgFzyN9nn32mmTNn6ocffshRkI2bNrUUGr3n/k7y9PTM0Vg6u6bARx9+oBcnP2uV3Jw5c2y+RzUdz549+8/m0OxUevfurVWrVrkmHFkhgAACCCCAAAIIIIAAAggggAACCCCAAAIIIIBAiRNo3bq1fvvtt0x5r1r/iZq52Oftd/z4g96ZP1+/7Pqv3WscEBBgeaY0cuRIVaxY0dI/KipK9evXV0xMjN3xpsPx48dVp04dh/rSCQEEEEAAAQQQQAABBBBAAAEEEEAAAWcWoMCoM18dYkMAAQQQQACBHAuYTWTvv/++pejlwYMH7Y4P8PLS5yEh8qZQgcXqp0uXNOXECUWnpmZr5+HhodGjR1uKa5pCm/nRvvvuO0vRiGtP0Lx67speXnq9Xj1LEdFJx47JFAa9uvl5eOiBihX1UOXKqu5AXL9evqwV4eH68dIlh1MoV66cnnjiCT399NMKDAx0eBwdEUAAAQTsC2zevFn33XefTGECW+0Gf3+9HBysAAoO2MfMY48vLl7U88ePW83i5uamX3/9Va1atcrjCgxHAAEEEEAAAQQQcEaBbdu26Y477rAKzdxrGVezZq5DTkhP18eRkXovPFwXbBSyz2rievXqaezYsRowYIC8vb1zvT4DEUAAAQQQQKDgBX7++WdLodF169YpLQeFxSsFVlavPn10fdsb1bJ164IPlBWcVuC3X35W/969rOIzG0FNkVFbLTk52aFnleY97jfffOO0uRMYAggggAACCCCAAAIIIIAAAggggAACCCCAAAIIIJATgc6dO2vDhg2Zhrw5d77u7NAhJ9M4ZV+zl+Cbr7/S4nlzdejAAbsx1qpVy7LHa9CgQfL19c3Uv3///pY9hlc3dw8PhTZvrt93787089tuu03ms1M0BBBAAAEEEEAAAQQQQAABBBBAAAEEXEGAAqOucBXJAQEEEEAAgRIucPnyZX300UdauXKlZWNYRkaGwyKTatVSd4pEal9cnN48c0a/X7li165JkyZatWqVWrZsabevIx1iY2PVsWNHbd++PdvuN5Qtq2l16+qzqCjNPXtWqdlcZzdJ/ypXTg8FBqpduXIy//93S8/I0JboaL0bHq7D8fGOhGjpExQUpFGjRlmKi/r5+Tk8jo4IIIAAAjkTWLJkiR5//PEsB5Xz9NQLdero1nLlcjYxvXMs8MjBgzb/VrZt21Y7d+7M8XwMQAABBBBAAAEEEHB+gYiICFWpUsUqUFPsf17DhnlOICUjQ19ERWl5WJhOJyU5PJ+JydyXGTZsmMqWLevwODoigAACCCCAQOELnDx5UrNnz9bixYt1xYHnTldHWK5ceYW2bKHmLVsptEULtbiutcqUKVP4SbBikQjEREfrthvaWK3dvn17bdmyJet7xuXKyTxvzK6Z55sHHNiAWiSJsygCCCCAAAIIIIAAAggggAACCCCAAAIIIIAAAgggkEOBESNGaO7cuZlGTXzuBfXu2zeHMxVN99TUVCUmJCgxMdHylZSYKLM/cNuWr7X1qy916uRJu4E1b95c48aNU+/eveXh4WHVf8eOHWrXrp3Vz3v06q2Nn36qhITMe8pMIdLHHnvM7rp0QAABBBBAAAEEEEAAAQQQQAABBBBAoDgIUGC0OFwlYkQAAQQQQAABKwHzIPGrr77SihUr9Mknn1geJua0Bfn46JNmzeTudnX5yZzOUrz7H09MtBTr3BYTYzcRb29vPfvss5o0aZK8vLzs9rfXwRSCfe+99ywPcyMjI7Psbq7PkGrVdH/Finru+HH9lsPNqDV8fPRgYKD+HRCgrdHRWhEerojkZHvh/fN648aNLTE++uij+ZK3wwvTEQEEECjBApMnT9Yrr7ySrUCXSpU0tmZNlXJ3L8FSBZv63rg49T90yOYia9euVY8ePQo2AGZHAAEEEEAAAQQQKBKBSpUqKSoqKtPalby8tLl583yLJ12y3I9adO6c/kpIcHheU1x0yJAhlns1gRwa5LAbHRFAAAEEECgKgUuXLlmKjL755ps6d+5crkJwc3NTnbrBat6ypZq3+l/R0QaNGsude4K58iwOg267vrVirnluaQ4BPHv2bJbh16tXT8eOHcs2vYCAAKv3uMXBgxgRQAABBBBAAAEEEEAAAQQQQAABBBBAAAEEEEAAAVsCM2bMsOzvurr1e3yQRk+YWGhgaWlpWr54kcxzQVMg1FIwNOl/xUITExIt/21+lpSYpIRE8/1/ryUkJCg93Xx6KHftjjvu0Pjx43XPPfdkOYHZdxgSEqLDhw9n6lMpMFBPPDVSLz03OdPPzaGHFy5cUKlSpXIXFKMQQAABBBBAAAEEEEAAAQQQQAABBBBwMgEKjDrZBSEcBBBAAAEEEMhe4JdffrEUFV21apXlwV1uWlkPD7WvUEG9KldWvdKlczNFsR8TkZKihefO6bOoKKVnZNjNp02bNhbzBg0a2O3rSIcDBw5o0KBB2r59e7bdA7y8NKNuXYWlpOjVU6cUl5bmyPT50udf//qX5YFz586dZTaw0hBAAAEEClfAFHZeuXJltotW9/HRa8HBauTrW7jBlaDVJh07pq+jo60yrl27to4cOULx7RL0u0CqCCCAAAIIIFByBG699Vb98MMPVgl/36qVfAugmNeuy5e1PCxMu2JjHUY2B+H07dvXslEiODjY4XF0RAABBBBAAIHCFzCb99asWSOzyXHv3r15DqB0aV81DQn5X9HRlq3Uqk0bVQgIyPO8TOAcAv16P6Tdv/xiFczly5fl5+dnM8gbb7xR//3vf+0mkJyczP1Mu0p0QAABBBBAAAEEEEAAAQQQQAABBBBAAAEEEEAAgeIgYD5nbz5vf3W75/779eqbswsl/IyMDI0f+ZS+2vRFoaxnDiDs1q2bnnnmGbVq1crumq+88oomT85cRNQMmjlnrtauWqWd23/KNMeAAQO0ZMkSu/PSAQEEEEAAAQQQQAABBBBAAAEEEEAAgeIiQIHR4nKliBMBBBBAAIESLHDy5Em9//77WrZsmf76669cSXi7u+vWcuV0T0CAbipXTl4ltGBkrDkd8vx5fRAZqWQHTnv09fWVeag6cuTIfCmyaTb/vfDCC3r77bdlTqrMrl3n76/JtWtrzpkz+iYmJlfXPbeDTBGNm2++ObfDGYcAAgggkA8C5lTi6dOna8qUKTJFCLJqHm5uGhIUpH5Vq8o9H9ZliswC55OT1X3fPiXbKEhurs/EiYV3yjXXBgEEEEAAAQQQQKBwBIYOHaqFCxdaLba0cWM1L1OmwII4FB9vKTS6NTpa9o/D+V8YZvNA165d9eyzzzq0eaDAgmdiBBBAAAEEEHBIYNu2bZo5c6Y2btwos+kwv1rVatUsxUZN0dHQlq3ULDSUQpL5hVvI87w4+Vl99OEHVqvu3LlTbdu2tRlNp06d9Pnnn9uN9NSpU6pZs6bdfnRAAAEEEEAAAQQQQAABBBBAAAEEEEAAAQQQQAABBJxd4LvvvtPtt9+eKUxzMN/y1R8WSujTp07RBytXFPhapUqV0mOPPabx48c7fAjx8ePH1aRJEyUlJWWKr90tt+rFGTN01803WT2r/P7773XLLbcUeD4sgAACCCCAAAIIIIAAAggggAACCCCAQGEJUGC0sKRZBwEEEEAAAQRyLLB8+XKZL/OQLjebDN3d3NTG318dAwLUvkIF+bqX3LJjSenp+iAiQkvDwhRnp7CnuVAeHh7q16+fXnzxRQUFBeX42tka8OGHH2rUqFEKCwvLdj43Sf2rVlVrf389f+KEolJSsu1frlw53Xffffrpp59kitHmtXXp0kUff/xxXqdhPAIIIIBAPgns3r1bPXr00LFjx7Kdsbmfn2YEB6uyl1c+rcw0fwvMPXtWy2z8/TaFyE+cOKHAwECwEEAAAQQQQAABBFxIwBwMYw6bubY9V7u2OleqVOCZnk5K0oqwMG2IilJqDgqP3XnnnZYC+HfddVeBx8gCCCCAAAIIIJA3gUOHDunNN9/Uu+++a7WxL28z/2+0p6enGjVpotAWLf8pOlqrdu38mJo5ClhgxbKlemPaK1armIMozbNLW23AgAGWgyrttV27dun666+3143XEUAAAQQQQAABBBBAAAEEEEAAAQQQQAABBBBAAAGnFzh69Kjq16+fKc5q1atr87bvCzz2xfPmas6bswp0nQoVKmjYsGEaPXq0KlasmKO17rjjDpmDD69uPqVK6bOvt+rT9R9p7jWx16lTR6YoKQ0BBBBAAAEEEEAAAQQQQAABBBBAAAFXEqDAqCtdTXJBAAEEEEDAhQRsPeh0NL2mvr66p2JF3RMQoABPT0eHuWS/9IwMfRoVpfnnzuminUKdfwN07dpVM2bMUMOGDfPF5PDhwxo8eLClUKy91qB0aY2rVUvfRkdrdUSEve4KCAjQnj17VLNmTUsR2s2bN2v+/PnauHGj0tPT7Y631eHll1/Ws88+m6uxDEIAAQQQKBiBK1euWAocLV26NNsFynh46IU6dXRn+fIFE0gJnTUxPV2d9u5VdGqqlcDjjz+uxYsXl1AZ0kYAAQQQQAABBFxTYMuWLTaLdHapVEmTC7Ew14WUFK0KD9e6yEjF5+A+T6tWrTRhwgT17NlT7iX4wCHX/O0kKwQQQAABVxOIiorSokWLLIfI7dixQxcvXiywFMuXL6/Qli11y+136MGHH5GbmznyjuZsAj9+952GPz7AKqzx48fr1VdftRmuee3111+3m8qGDRvUqVMnu/3ogAACCCCAAAIIIIAAAggggAACCCCAAAIIIIAAAgg4u0Bqaqq8vLwyhenh4aFfDx4u0OdgH69doynPTMoVj3k+5+fnJ39//3++m/++9qtu3bqWg+d8fX1zvM6aNWv00EMPWY0bOW68Bgweoo6336ZzZ89kep19ZDlmZgACCCCAAAIIIIAAAggggAACCCCAQDEQoMBoMbhIhIgAAggggEBJFJg6daqmTJnicOo1fXwsBUXvrVhR5r9p0jfR0Zpz7pxOJSY6xHHbbbfpjTfeUJs2bRzqb69TfHy8zENWs6HPPLjOrvl6eGhoUJDa+Plp4rFjOpWUZG/6f143D5ibN2+uu+++2/J18803KywsTAsXLrR8mc2pOWmmSKmZh4YAAggg4HwCn332mfr27auYmJhsgzPvCSbVqiVTcDQ3zRQy+u3yZQV6e6uVn19upnC5MZ9cuKCXT560ysv8Hd63b5+aNm3qcjmTEAIIIIAAAgggUFIFzp07p+rVq9tMf3urVvIu5KKdV9LStDYyUivDw3XJzj2mq4OuV6+exo4dqwEDBsjb27ukXk7yRgABBBBAoFgJnDhxQrt27frn65dfflFCQkK+53D9jTfq1Tdnq2KlSvk+NxPmTcBs6DQbO69tpjCoKRBqq5lnkabIqL1mDkoyBybREEAAAQQQQAABBBBAAAEEEEAAAQQQQAABBBBAAAFXEKhcubIiIyMzpbLlp+0KrFylQNLbtnWLRg97Quk2Dgq+4YYbNHDgwH+Khf5dSPTq4qHmZwXZrly5ogYNGlj2lF3d6tQN1sebNmv3b79qwMO9M71mPgt/5swZBQUFFWRozI0AAggggAACCCCAAAIIIIAAAggggEChC1BgtNDJWRABBBBAAAEEHBGoX7++jh49mm3XAC8vdahQQR0DAtSsTBlHpi0RfUxBtLfOnNGB+HiH8m3RooWmT5+ujh07OtTfkU6ffPKJnnrqKZ0+fdpu9w4BARpTo4b2xcVpwrFjSs3IsDsmuw7mhMrbb79dVatW1dKlS3M8lylaV65cuRyPYwACCCCAQOEImA/8mFOFv//++2wXrOzlpRnBwWruwAeRIv6voOivly/r1ytX/inO7SapZ2CgRtaoIZ9CLqJUOJqOr2L+Oj+0f7+O2ShcboqUb9u2zfHJ6IkAAggggAACCCDg9ALmw/3mQ/fXthvLltXb9evL3c28Wy7clpyerg1RUXo3LEznk5MdXrxKlSoaOXKkhg8frrJlyzo8jo4IIIAAAgggUPQCaWlpOnDgQKaio3v37pX5eV5b+QoV9Mbbc2SKjdKcS+D6Zk2UfM37PbMZ9M8//7QZ6PLly9W/f3+7Sbz00kuaPHmy3X50QAABBBBAAAEEEEAAAQQQQAABBBBAAAEEEEAAAQSKg8B1112n3bt3Zwr1/Y/WK6R5i3wPf/cvv2hQ3z5KSUmxmnvOnDmWz+UUdXvyySdlYrm2vbdmnVq0aqUXJk7QJx+ty/TyXXfdpa+++qqoQ2d9BBBAAAEEEEAAAQQQQAABBBBAAAEE8l2AAqP5TsqECCCAAAIIIJBXAfNw0zzktNVKu7vrzv8rKnpD2bJyz+tiLjT+z4QEzTlzRttjYx3KKjg4WGYjXe/evWVOXMyPduLECQ0dOlRffvml3elq+Pjo+Tp1dN1Vhd/Ck5O1Izb2n6/4fNggajeQqzrUqVNHx48fz8kQ+iKAAAIIFIGAOfX4jTfesGwGt/Uhpb9DMu8T+lWtqiFBQfK46m9dRHKyfrlyRaYotykqejopKdssgry99UKdOmrt718E2TrPksZrcBab+NevX6+uXbs6T7BEggACCCCAAAIIIJAngX/961/auXOnzTnuDgjQy3XrKn/uJuU8zPSMDH0dHa0l58/bLICf1YymaKq5b/X0009bDqahIYAAAggggEDxFEhISNBvv/2mn3/++Z/Co/YOLcwqU/N8rN/jg/TkmLHy8PAoniAuGPVDnTvp0IEDmTIz1ycuLk4+Pj5WGW/cuFH333+/XQmzsdXWplK7A+mAAAIIIIAAAggggAACCCCAAAIIIIAAAggggAACCDihQOfOnbVhw4ZMkTVv2Uor1mYuopnX0M1zmwEP97I8q7m2jR07Vq+//npel8jz+F9//VXXX3+9MjIyMs3V7cGH9MIr05SUlKTbrm+jhIT4TK+vWrXKsq+OhgACCCCAAAIIIIAAAggggAACCCCAgKsJUGDU1a4o+SCAAAIIIOACAuPHj7f5cDHQy0ufhoTI252yoldf5nNJSZp/7pw2X7yozI9Bbf8yVK5cWc8995yGDBkiLy+vfPmNMQ9aZ8yYoenTp1seumbXfNzdNbBaNT1apYq8silsaopF7IuL+6fY6P64OIfyy0tCPXr00Nq1a/MyBWMRQAABBApRYO/everevbuOHDmS7aplPT3VKzBQYSkplqKiZ+z8rbI1mSme1C0wUKNq1JApeF5S25ijR/VdTIxV+rVr17Zch/x6b1FSfckbAQQQQAABBBBwFoFt27bp7rvvVnJyss2QugcGalKtWkUerjloZ3lYmOV9vqPN29tbffv21aRJk2QO4KEhgAACCCCAQPEXiIqKshQc/bvo6Pbt23Xx4kWHE2saEqI35y1Q1WrVHB5Dx4ITmDh6lDZ9/pnVAuZ+cEhIiNXPd+3apbZt29oNyNxLXrcufzfU2l2UDggggAACCCCAAAIIIIAAAggggAACCCCAAAIIIIBAAQmYw9XmzZtnNXunrl01ZdoMeXp65nnlv/78U+ZwuNTUVKu5evbsqTVr1uR5jbxOYIqKNm/eXPv27cs0Vfny5fX51m/lX7asNqxfr+cmjMv0epkyZXThwgWVKlUqryEwHgEEEEAAAQQQQAABBBBAAAEEEEAAAacToMCo010SAkIAAQQQQKBkC5iHeqZA1enTp60g3mvcWE3LlCnZQFdlfzE1VUvOn9dHkZFKveaERVtI/v7+GjdunJ5++mmZh6D51b788ksNHTpUJ06csDvlreXLa0LNmqri7W2377UdYlNTtfPyZe28dEk/Xrokk39uWg0fHzUrU0Zf2thYaoqkTpgwITfTMgYBBBBAoIgE4uPjLX/bFi5cWCgRmL9hL9apo9b+/oWynrMtcjopST3377f53uO1116zvNegIYAAAggggAACCLiGwOeff64uXbooLS3NZkLDq1dX/6pVnSJZc0iNKTRqiuE7cgCPCdrd3d2S3+TJk9WqVSunyIMgEEAAAQQQQCD/BMxzK1N40nwtXrxYsbGx2U7u5++vl159XXfedVf+BcFMuRJYNHeO5r71ptVYs0HVbFS9th07dkz16tWzu9bNNwdeAA4AACAASURBVN+sH374wW4/OiCAAAIIIIAAAggggAACCCCAAAIIIIAAAggggAACxUHgrbfe0ujRo22G2qpNG81Z9I7MM7DctMMHD+ijDz/Uh++vtDn8zjvvlNlPlh9FTHMT39Vj3n77bY0cOdJqmpdfe0Om2KppAx95WL/s+m+mPkOGDNGCBQvyujzjEUAAAQQQQAABBBBAAAEEEEAAAQQQcEoBCow65WUhKAQQQAABBEquwI8//qhbbrnFCsAUhfwkJKTkwlyVeXx6ulaGh2tFWJgS0tPtmvj4+OiJJ56wFEuoWLGi3f6OdjBFYEeNGqX169fbHWKKsU2uXVv/KlvWbl9HO/yVkKAdsbHacemSdl+5ohQ7RVZLubtrYLVq6lOlil4/fVrrIyOtltqyZYvat2/vaAj0QwABBBBwIoHNmzerT58+ioqKKvCoWvn56e0GDVTa3b3A13LGBWadOaNV4eFWoZli5kePHlVgYKAzhk1MCCCAAAIIIIAAArkQWL16tR555BGZQ4FstRfq1FGnfLzflIsQMw05npio98LC9MXFi0pz4ECevwebTQ/m0JkOHTrkNQTGI4AAAggggICTCvz++++W4uL2Dszr0auXxk9+Xub5Gq1oBL7evEljnxxhtfjUqVP1/PPPW/388uXLKuvAM8j69evryJEjRZMUqyKAAAIIIIAAAggggAACCCCAAAIIIIAAAggggAAC+SyQnp6uMWPGyBQatdVq162reUuWqUbNmg6tHBcXp02fbdD6NR9q/969WY4xB/maQ93KlCnj0LwF2SksLEwNGjTQlStXMi3TolUrvbdmneVnR48cUbd777EKY+fOnWrbtm1BhsfcCCCAAAIIIIAAAggggAACCCCAAAIIFJkABUaLjJ6FEUAAAQQQQMCWwPDhwzVv3jyrlwZVq6YhQUElGs0U0DRFMd85f17Rqal2Ldzd3S2F1l5++WXVdPBhsN1JJaWkpGjWrFl68cUXFR8fn+0QLzc3PVq1qh6vWlXeBViELTE9Xb9evqztpuBobKxOJSZmiuuO8uU1tmZNmUKnpj168KAO2og9JiZG5cqVc4SBPggggAACTigQERGhhx9+WFu3bi2Q6Mp6empUjRp6wIkKKBVIonYmjUtLU6e9exWblmbVc/DgwVq4cGFRhMWaCCCAAAIIIIAAAgUksGDBAsvhNbaaKbk/s3593eJk91PCk5P1fni4PrpwQUkOHNDzd25mA4QpNNqzZ0+Ze2s0BBBAAAEEEHAtAbOxcODAgVqzZk22idWpG6zZCxfKfKcVvsBff/6p7vd1tFq4V69eMgXwbTVTEDY5OTnbYP38/GSKkdIQQAABBBBAAAEEEEAAAQQQQAABBBBAAAEEEEAAAVcSWLx4sYYOHSpTcNRW69Kjpx58+BE1Cw21+frvu3dbiopu3vi5EhMSsqUJDg7Wrl27VNFJPk9vPuOzbt3/Con+3Tw8PLR+02bLsz6zB65N08ZWOTVq1EiHDh1ypV8DckEAAQQQQAABBBBAAAEEEEAAAQQQQCCTAAVG+YVAAAEEEEAAAacRSEtLU2BgoKKjo61i+iQkRDV8fJwm1sIMJEPS5osXNf/sWZ2zszHu77g6deqkV199VU2aNMnXUL///nuZwmGHDx+2O+/1/v56tnbtIrluxmnnpUvadfmyOleqpH+VLftPvKkZGbp5926Z71e3+vXr68iRI3bzogMCCCCAgHMLZGRkaPbs2ZaiQPY2lOckk44BARpTs6bKe3rmZJjL9l0TGanXTp2yys/NzU379u1T06ZNXTZ3EkMAAQQQQAABBEqiwNSpUzVlyhSbqZsDZhY2bKjmfn5ORxObmqoPIyO1OjzcZoH8rAKuXbu2nnvuOfXr109m0wENAQQQQAABBFxLYNmyZRo2bJgSrzmw7uosfUqV0vhnn1OPXr1cK/likE16WppaN2si8/3q1rJlS+3evdtmBuawxTNnztjNztwz9vLystuPDggggAACCCCAAAIIIIAAAggggAACCCCAAAIIIIBAcRL48ssv1a1bN8XHx2cZdsPGjdW154Pq1KWr0jPStfHTT/XhypU6cfyYQ6lWqVLFUly0Vq1aDvUv6E4m53vuucdqmcHDR2j4qNEy+xRHDh2sH7Zts+pj9tyNHz++oENkfgQQQAABBBBAAAEEEEAAAQQQQAABBIpMgAKjRUbPwggggAACCCBwrUBWD/Ya+frq/XwulFlc9LfHxmr2mTM6aucEyL/zuemmmzRz5ky1bds2X1M8f/68xo4dq1WrVtmdN9DLS6Nr1lSHChXs9i2KDgfi4tTXximTvXr10urVq4siJNZEAAEEECgAgYMHD6p79+4y369tZcqUUVxcnEOrVvP21gt16qiNv79D/UtKp/SMDHXfv1+nk5KsUr7tttu0zcYHsUqKDXkigAACCCCAAAKuKvDEE09owYIFNtPz9fDQ8kaNFFy6tFOmn5ierk8uXNC7YWGKTElxOMaQkBCZAmRt2rRxeAwdEUAAAQQQQKB4CJjD9Mz9w/3792cb8J133aVX3pglX1/f4pGYi0TZ6a72OnXiRKZsfHx8siwK26pVK+3Zs8du9kePHlVwcLDdfnRAAAEEEEAAAQQQQAABBBBAAAEEEEAAAQQQQAABBIqbwB9//KGOHTvq3Llz+Rp6o0aNNHToUMtBveXLl8/XuXM7WVJSkurXr291AF31GjX1yZdfydPTU2NGDNM3X39ttYS7u7vCwsIUGBiY2+UZhwACCCCAAAIIIIAAAggggAACCCCAgNMLUGDU6S8RASKAAAIIIFByBMyDxnfffdcq4adq1FDfKlVKDoSkA/Hxmnn6tH6/csWhvE2xg2nTpqlTp04O9c9Jp//+97+WB8zR0dHZDvNwc9NDlStraFCQfN3dc7JEofZdGxmpV0+dslqza9euWr9+faHGwmIIIIAAAgUrkJiYaDlZ+KOPPtKtt94qU/jSfJjo9ddf19mzZ+3+XXukShUNqVZNPk78d61gBbOfffulS3rqr79sdvrkk0/UuXPnogyPtRFAAAEEEEAAAQTyWSAjI0OPPPJIlge0BHh6alnjxqru45PPK+ffdGkZGdp88aKWhoXpZGKiQxO7ublZNklMnz5d5cqVc2gMnRBAAAEEEECgeAiYe4VjxozR3Llzsw04qHoNzZwzV01DQopHYi4Q5VNDBuu7b7ZaZXLs2DHVrVvX6ucdOnTQ1zY2iF7b8aefflK7du1cQIgUEEAAAQQQQAABBBBAAAEEEEAAAQQQQAABBBBAAAFrgfDwcJnnJqbYaF6al5eXzD4r85mZO+64Iy9TFcjYSZMmacaMGVZzL1m5Sq1vuEGTx4/T5598bHPtRYsWadCgQQUSF5MigAACCCCAAAIIIIAAAggggAACCCDgLAIUGHWWK0EcCCCAAAIIlHCBlJQUBQQE6Mo1BTXdJG0MDVVlb+8SIWQKG8w9e1bfxMQ4lG/t2rU1depUPfroozInKOZ3MwU3e/fureTk5Gynbu7np8m1ayu4VKn8DiHf53vxxAltiIqyOW9CQoJKFYMc8h2FCRFAAIESIvD55587VIy7qa+vnq9TR/VLly4hMrlPc8SRI9oZG2s1gXmPcuTIEZkPl9EQQAABBBBAAAEEXEcgLS1NjRo10tGjR20mtbBhQ7X293f6hDMk/RATo3fOn7cc9ONIq1q1qmbPnq0HH3zQke70QQABBBBAAIFiJLBx40ZLIfVLly5lGbWnp6dGPD1G/QcNLkaZFd9Q33rtVS1bvMgqAXOt7r33Xqufm+u3atUquwmbw6i6detmtx8dEEAAAQQQQAABBBBAAAEEEEAAAQQQQAABBBBAAIHiKhAfH6+JEyfqvffey/b5l638zGfABw8erMcff1yVK1d2SoLDhw8rJCREqampmeLreH8nzXjzLb04+Vl99OEHNmN//fXXNXbsWKfMi6AQQAABBBBAAAEEEEAAAQQQQAABBBDITwEKjOanJnMhgAACCCCAQK4FTCHL7t27W41v5eenxY0a5Xre4jIwIiVFi8+d06dRUUrPMCUOsm+VKlXSs88+q2HDhsm7gIqvTps2zbJGdq28p6eeqlFDD1SsaC9kp3n9s6goTT1xwmY8TzzxhObNm+c0sRIIAggggED+CpgN5majeVbN191dT1Svrl6VK8sUOafZFzidlKTu+/fbfP/yxhtvaMyYMfYnoQcCCCCAAAIIIIBAsRLo3LmzNmzYYBXzdX5+WlQM7+PtvnJFy8PC9FM2BcWuTrZDhw5atGiRzIYKGgIIIIAAAgi4jsDp06cthcR37tyZbVL/uvkWzZj1pspXqOA6yTthJp+u/0jPTxhvFdmdd96prVu3Wv181KhRlmLw9trcuXMtz1dpCCCAAAIIIIAAAggggAACCCCAAAIIIIAAAggggICrCyQmJsrs11uyZIm+/fZbZWSxX83Dw8NywNvQoUPVsWNHubk59yfp27Vrpx07dmS6fL6+vtr03Q9aunCB3n1nsc1LO3XqVD3//POuftnJDwEEEEAAAQQQQAABBBBAAAEEEEAAAYsABUb5RUAAAQQQQAABpxDo2bOn1q1bZxXLpFq11D0w0CliLIggLqelWQoYrI6IUHJ6ut0l/Pz8NHr0aI0bN07+/v52++emQ0pKiuWkSXNSZVbNXVKXwEA9Wb26/D08crNMkY556q+/tD2LohFmU6LZnEhDAAEEEHA9gewKjN5crpyeqVVLlQuocLfraf7/jF49dUprIyOtUjTvVU6ePKkKFFtw5ctPbggggAACCCBQwgQOHTqkJk2a2Mx6eePGCilTptiK/JWQoHfDwrTp4kW7OZhNCVOmTNHTTz8ts8mChgACCCCAAAKuIZCWlmb5G28O4UvP5rldQMWKeu2tt3X9jTe6RuJOmMXe3/eoTw/rwylNqJcvX5Z5Znp1e/nll/Xcc8/ZzcT0efHFF+32owMCCCCAAAIIIIAAAggggAACCCCAAAIIIIAAAggg4EoCJ06c0LJly/TOO+/o3LlzltSqVaumgQMHavDgwapZs2axSHfp0qWWmK9tk198SZdiYvSfWTNt5jF27Fi9/vrrxSJHgkQAAQQQQAABBBBAAAEEEEAAAQQQQCA/BCgwmh+KzIEAAggggAACeRK4cuWKAgICZApbXt3c3dy0pUULlXXBTfqmmOiayEgtOX9epsiovebl5aUhQ4ZYTkoMLMCCq5cuXdL999+vH3/8MduQVjZposa+vvbCdtrXL6amqsf+/YpNTbWKMSgoSAcPHlTZsmWdNn4CQwABBBDInUBWBUb/Vbas/tOgQe4mZZRi09J0/969irfxnsacZD1//nyUEEAAAQQQQAABBFxEwNwvMQWdrm1t/P21oGFDl8gyPDlZL588qR2xsXbzCQkJsWy+aNOmjd2+dEAAAQQQQACB4iNgnpN1795dERERWQbt7u6u/oOHaMSo0XJ3wWeZRX21rly+rFuub610G/cczSbXhQsXZgrR/L+5F2mv9e/fX2bjKQ0BBBBAAAEEEEAAAQQQQAABBBBAAAEEEEAAAQQQKIkC5pC9LVu2yOwf69q1qzw9PYsNwx9//KEWLVpYxdukWTM90K27Xn3J9iFzI0aM0H/+859ikyeBIoAAAggggAACCCCAAAIIIIAAAgggkB8CFBjND0XmQAABBBBAAIEsBeLi4vTDDz/om2++sXyZtnbtWtWtW/efMStWrFDfvn2t5ripXDnNrl/fpXTTJW2KitKcs2cVeU1BVVuJurm5qXfv3nrllVdUp06dArUwD4dvuOEG/fnnn1muE1KmjN5u0MAlir5ui4nR2KNHbeb62GOPafny5QXqzeQIIIAAAoUvkFWB0Wdr11bXSpUKPyAXWnFleLjeOnPGKiPzXmbfvn1q2rSpC2VLKggggAACCCCAQMkUmDdvnoYPH24z+eWNG8vcN3Kl9k10tF49fVpRdu7hmeJiTzzxhKZPny5/f39XIiAXBBBAAAEESrTAhQsX9Mgjj+irr77K1iG4fn1NnT5DzVu2KtFeBZH82zPf0JIFtg8v+u6773Trrbf+s+z69estRWHttbvuusvuNbU3B68jgAACCCCAAAIIIIAAAggggAACCCCAAAIIIIAAAggUrsDOnTt19913K/aaA4PNQYB9+w/Q8ncW2wxo0KBBWrRoUeEGy2oIIIAAAggggAACCCCAAAIIIIAAAgg4gQAFRp3gIhACAggggAACriSQlJSk7du3/1NQdNeuXUpNTc2Uotlov3LlSj3wwAOWn997773atGmTFcNLdeuqY0CAy/D8dvmypSjB0YQEh3Lq2LGjXnvtNYWEhDjUPz86jRo1SrNnz7Y51Z3ly+uV4GB5ubnlx1JOMcczx47pq+hom7F88cUXMteAhgACCCDgOgIUGC24a5makaGu+/bpfHKy1SKlS5e2fJirOJ1wXXBSzIwAAggggAACCBRPgaNHj1ruUSUmJlolcL2/v+Y3bFg8E7MTdVxamuadO6c1ERHKsNM3KChIb7/9tkOFrVwSi6QQQAABBBBwQYGMjAzNmjVLEydOtHreeW26FStVUtOQUDULDVXTkBCFtmipgIoVc6ySmJCgLV9u1jdff60atWopJDRUIS1aKKh6jRzPVdwHpKSkqNu99+jUiRNWqZiDGQ8cOCBz79E0c+Dl1QVHs8q9cePGOnjwYHGnIX4EEEAAAQQQQAABBBBAAAEEEEAAAQQQQAABBBBAoMQImOdAprhogo39eDVq1tS5s2eVnp5u5fHQQw9p9erVcnOhfXAl5qKTKAIIIIAAAggggAACCCCAAAIIIIBAngUoMJpnQiZAAAEEEECg5AqYggL79u3Tnj17tHv3bsvXjh07HAZp3ry5nnnmGfXq1ctqjLe7u7a1aCHzvbi3vxISNPvMGe245pTErPJq27atZs6cqZtuuqlQUzcPWjdv3qxu3bpZrTugWjUNCwoq1HgKY7HY1FT12L9fF68pgmvWrly5smWDYYALFbktDFPWQAABBJxZgAKjBXt1vo2J0bijR20uMnnyZL300ksFGwCzI4AAAggggAACCBSIgPkA/g033KBff/3V5vzvNGqkln5+BbK2s0x6KD5eU0+c0BEHDg667777tGDBAtWoUfKKgDnL9SIOBBBAAAEE8lvAvA/q0aOHTtgodJndWpWrVLmq6Oj/CoWWL1/e5pDfd+/WJ+vW6suNnysuLs6qT/kKFRTSvLmahTZXaIsWCm3ZKsu58jv/opxv7+971KdHd5shjB07Vq+//rrlNfNMr2nTpnZD9fX1telrdyAdEEAAAQQQQAABBBBAAAEEEEAAAQQQQAABBBBAAAEECl1g06ZN6tq1q5KSknK0dpcuXbRu3Tp5eHjkaBydEUAAAQQQQAABBBBAAAEEEEAAAQQQcBUBCoy6ypUkDwQQQAABBApYIDo62lJI9OpiomajVlpaWoGs3KFCBU0LDi6QuQtr0oiUFC04e1afRUUpw4FFGzdurGnTplkefBZ2O3r0qOrXr29z2Wl166qDCxfZ3H7pkp766y+buZsHyh9//HFhXw7WQwABBBAoIAEKjBYQ7FXTDv7zT/12+bLVQu7u7tq+fbtMIXUaAggggAACCCCAQPESePnll/Xcc8/ZDLpbYKCeqVWreCWUy2jTMzL0QWSk5p09q8T09GxnKVOmjF588UWNGjVK5r0wDQEEEEAAAQSKv8CVK1c0cOBArVmzJk/JVK1WTU1DQ9UsJFSBVaroxLFj2rJ5k06dPJnjeasFBSmkeQs1a95cIaHNLd9NAU1Xay89N1nrPlhtlZbZEPrzzz+rVatWunDhggIDAx1K3Tz3zqrQq0MT0AkBBBBAAAEEEEAAAQQQQAABBBBAAAEEEEAAAQQQQKDABdauXauHH35YqampOVrr3nvv1aeffipPT88cjaMzAggggAACCCCAAAIIIIAAAggggAACriRAgVFXuprkggACCCCAQD4JnDp1KlMhUVNU9GQuNrXlJZyZ9erptvLl8zJFkY2NS0vTu2FhWhkRoWQ7xQZMkNWrV9fUqVPVr1+/IjsZMSUlRd7e3jbNfmndusgsC2vhqSdOWArB2mqrV69Wr169CisU1kEAAQQQKEABCowWIO7/TX0sMVGPHDiglAzr8uo1a9bU/v375e/vX/CBsAICCCCAAAIIIIBAvgj88ccfat26tc0P6tfw8dGapk3lXcIKaEYkJ+u106e1LSbGrnHLli21YsUKhYSE2O1LBwQQQAABBBAoHgJLlizRiBEjlJiY6HQBu7m5qU7dYIW0aK5moc0V0ry5GjdtJi8vL6eLNScBxcfH6/72dyjqwgWrYc2aNbM81zbFRs1Xho37ktcOMu9xQ0NDcxICfRFAAAEEEEAAAQQQQAABBBBAAAEEEEAAAQQQQAABBApR4P3339ejjz5q89lPqdKllZyUpHQbe/b+/e9/a+PGjVnukSvEFFgKAQQQQAABBBBAAAEEEEAAAQQQQACBIhWgwGiR8rM4AggggAACziFw+vRpbdiwwXI63y+//KLo6OgiDczX3V3ftGwpTze3Io0jJ4ufS07Wvrg4bY6K0veXLjk01M/PTxMmTNDYsWNVqlQph8YUZCez6fDa5i5p+3XXFatrkRsjUxS2x/79ikxJsRoeEBCggwcPqnLlyrmZmjEIIIAAAk4kQIHRwrkYH0ZE6PXTp20u1r17d61bt65wAmEVBBBAAAEEEEAAgTwJJCcnq0WLFjp06JDNe0bvNmmiJr6+eVqjOA/eERurF0+csHk/6eq8ateubTF0hvt/xdmb2BFAAAEEEHAmgcOHD8vc5zKH6Th78/T0VMPGjf8pOBrSvIWC69eXezErEv/9t9/oycGDbHL37t1bN998s4YPH+7Q5TCbSu+9916H+tIJAQQQQAABBBBAAAEEEEAAAQQQQAABBBBAAAEEEECgcAXmz59vee5j62C5wMpVdCkmWuZzTde2W2+9VV9++SWf0Sncy8VqCCCAAAIIIIAAAggggAACCCCAAAJOKkCBUSe9MISFAAIIIIBAQQvs2bPHUlDUfO3evbvAlqvi7a0Wfn6qV6qUPoyM1EUbBRyvXbxzpUp6rnbtAosprxNfSUvT/rg4y5cpKronLk6xqakOT+vh4aHHH39cL730kgIDAx0eV9AdBw4cqKVLl1ots6xxY4WWKVPQyxf5/D9fvqwn/vzTZhwdO3bUF198UeQxEgACCCCAQN4EKDCaN7+cjB525Ih2xcbaHLJs2TL169cvJ9PRFwEEEEAAAQQQQKAIBMaMGaNZs2bZXHlgtWp6IiioCKJyriUT0tO14Nw5rQ4PV3o2oZlND3PmzHGu4IkGAQQQQAABBPIkkJSU9M/hjb/++qvlEMfYLO6H5WmhAhhcurSvmjRrpmbNmysktLlCWrRQjZo1C2Cl/J1y3Min9NUXG/M86cKFCzV48OA8z8MECCCAAAIIIIAAAggggAACCCCAAAIIIIAAAggggAAC+SvwyiuvaPLkyTYnrVWnjqIuXFDclStWr994443aunWrfEvwYcn5eyWYDQEEEEAAAQQQQAABBBBAAAEEEECguAtQYLS4X0HiRwABBBBAwEGB1NRUff/995aNbh999JHOnj3r4EjHu/l5eKhh6dJqXKaMQnx91crfX4FeXpkmWBkerv+cPau0jIwsJ57fsKGu9/d3fOEC7JmakaEjCQmWQqLmyxQVPZmYqKyjzz6Y++67z1KYoWHDhgUYde6mnjt3rkaMGGE1eEKtWurpRIVQc5ed/VGJ6em6OZtiu0uWLNGAAQPsT0QPBBBAAAGnFciqwGgZDw9906KFPNzcnDb24hZYTGqqeuzfL/P92mY+uLVv3z7VrVu3uKVFvAgggAACCCCAQIkR2L59u26++WZl2LiHV790ab3fpAnvn6/6bTD3D6eeOKFD8fFZ/o78+OOPuummm0rM7xCJIoAAAgggUBIFjh49qr+Ljeal6GhwcLAeeOABhYaG6ty5c9q1a5fM+7OoqKgCYy1brpxub99e4599Tv5lyxbYOnmZOCYmRvfdebuuXL6cl2ksm1LNQZA0BBBAAAEEEEAAAQQQQAABBBBAAAEEEEAAAQQQQAAB5xEYPXq03nrrLZsBNQsN1ZlTp3XpUozV682bN9dPP/0kPz8/50mGSBBAAAEEEEAAAQQQQAABBBBAAAEEEChiAQqMFvEFYHkEEEAAAQQKUuDy5cvavHmzpajoZ599ptjY2HxbzhQObeTr+/+/SpdWdR8fh+bfGxenHZcu2ezr5uamx6tVU1GV9zqXlPRPMVFTUPRgfLxSsimG6lDCkkJCQrRgwQKnLiJgNibaKnLwQKVKer52bUdTLZb9vrp4UbPOnNGFlJQs4y9Tpoz279+v2i5uUSwvIEEjgAACDgpkVWDUDG/i66tX69VTkLe3g7PRzZ7ArthYDTtyxGa3Vq1aWQojeHp62puG1xFAAAEEEEAAAQQKWSAuLk5NmzbVqVOnrFb2dnfXqiZNVKdUqUKOyvmXS5f0UWSkXrXhZqI395QOHTqkUtg5/8UkQgQQQAABBPJR4O+io6bgqPn6+eefbT6zNYfy9OjRQ/3799ftt99uMwLz/syMN/fV/v5u3rvlZ6sUGKhpb8xS23bt8nPafJvr0/Uf6fkJ43M1n4eHh6677jqZzam9e/fO1RwMQgABBBBAAAEEEEAAAQQQQAABBBBAAAEEEEAAAQQQyF8BcwDy8OHDNX/+fJsTt77+Bp0+dVIR4eFWrzdp0kTm0N+AgID8DYrZEEAAAQQQQAABBBBAAAEEEEAAAQQQKOYCFBgt5heQ8BFAAAEEELhW4Ny5c9qwYYOlqOjWrVuVkk3BREf0TKHPmqVKqXHp0mr4fwVFG/v6qoILFIO6nJamA3Fx/xQU/T0uTrGpqY6wONynRo0aJeax6wAAIABJREFUevnll9W3b1+Z4qnO3OLj4+Xv76/0dFMO4f83c91N4QhXbMcSEvTKqVP6/coVu+mZIhBr1qzRDTfcYLcvHRBAAAEEnFMguwKjJmJfd3c9V6eO7qpQwTkTKIZRvX76tP4fe/cBHXW17XH8l0Z6IQ1CDUE6gpSLBQXEinBVEASkiNjBiw3FDoqgIAgilisIoqKAonREQL1KUQQFlA6hhADppEAaSd76z736gJlkSiZlku9ZK2u8yT777POZ8b1x/vPfZ2FiosXKn332WU2cONEFd0XJCCCAAAIIIIBA1RYwmlp99NFHFjc5un59DYiMrNoApdzdosRETY6Ls5hlxIgReuedd0q5AtMRQAABBBBAwNUFzm86um/fPvXq1UsDBgxQQECAXVszrukZDczPbzq6ffv2Ul8fNoroP2iwnnz2OXnbeMCkXYWXMnj4XQO17dctNme5+eab9cgjj6hLly6ma6EMBBBAAAEEEEAAAQQQQAABBBBAAAEEEEAAAQQQQACByiFgXO8y7rmbP3++xYKuv+lm7frzD52Mjzf7e5MmTbRx40ZFRERUjs1QBQIIIIAAAggggAACCCCAAAIIIIAAApVIgAajlejJoBQEEEAAAQRKI5Cdna1bb71V69atK00a09yeYWFq9b9mokZzSV9391LnrOgE54qKtD87W7vOayh6NCenzMpq3LixBg8erGeeeUY+Pj5lto6zE7ds2VJ79uy5IK3x7G9q316elbxBqj0W6efO6d0TJ/R1UpIubKdqnsXPz09GA7SnnnqqUt5Eac++iUUAAQSqu8Avv/yi7t27y2iqXdLoFRamZxo0kE8VeA9U0c95flGR+u/erWMW3ncZzdd/+OEH0439DAQQQAABBBBAAIHKIbBmzRoZDZgsjQ6Bgfp306aVo9BKXsWogwe1KT3dYpUbNmxQ586dK/kOKA8BBBBAAAEEXFUgLy9PRpPR85uOGk1Ii4qK7N5Sg+hovT51mlq1aWP33LKccCL+uG6/+SblWvjMsU2bNrrhhhs0derUv0swPoPs2rVrWZZEbgQQQAABBBBAAAEEEEAAAQQQQAABBBBAAAEEEEAAATsFzp07p759+2rp0qUWZ/6zd2/t2vmHYg8dNPt7dHS0Nm3apKioKDtXJRwBBBBAAAEEEEAAAQQQQAABBBBAAIHqIUCD0erxPLNLBBBAAIFqINC7d28tWbLEoZ3WrlFDXUNC1C0kRB0CAuRehRpJHsvN1ZeJiVqakqIzBQUO+VibFBYWpk6dOpl+Lr/8cl111VUKDg62Nq1S/n3QoEH67LPPzGr7pEULtfDzq5Q121NUYVGRvkxO1rvx8cqy4fVgXKieNm2a6tWrZ88yxCKAAAIIVGKB2NhY0xeRfv/99xKrrOftrcmNG6upr28l3o1rlHYoO1uD9+yR0Wz04lG7dm3t3r1bNWvWdI3NUCUCCCCAAAIIIFCFBZKSktSqVSsZjxcPfw8PLW7VSuFeXlVYwHlbSzVugNi1SxnnzpklbdiwoXbt2iV/f3/nLUgmBBBAAAEEEECgBIGMjAxt3br1gqajcXFxNpm5e3jovgcf0kOjHpWHh4dNc8oj6JO5czRl4gSLS82bN8/UNP+NN97QO++8o48//tj0mTADAQQQQAABBBBAAAEEEEAAAQQQQAABBBBAAAEEEECgcgjk5ubKuBdy9erVFgu6uVcvfbNihcW/1a9fXxs3bpTxyEAAAQQQQAABBBBAAAEEEEAAAQQQQAABywI0GOWVgQACCCCAQBUQeO211/Tcc8/ZtZMmvr6mhqLGT7Mq0Djy/M0XStpw+rQWJSXp54wMu1ysBXt7e6tdu3amRqLGj9FUtHHjxtamuczfp06dqtGjR5vV+3zDhuodHu4y+7BU6I6sLI0/elRHcnKs7qNJkyaaNWuWunbtajWWAAQQQAAB1xMwTjseP368JkyYoIISGk57urlpdP366hsR4XqbrGQVL0hM1JRimhb07NlTK4r5Algl2wblIIAAAggggAACVVrAaMK0Zs0ai3uc2KiRbgwNrdL7d/bmvk1N1XOHD1tM+/DDD+vdd9919pLkQwABBBBAAAEEbBY4deqUtmzZotmzZ2v58uVW5zVv2VKvvTlNMY0vsRpbHgGn09LUtVNHi0s1atRIxkFTxkhNTVViYqKaN29eHmWxBgIIIIAAAggggAACCCCAAAIIIIAAAggggAACCCCAgBWBM2fOqEePHvrpp58sRna8/HLt2vmHsrPPmv09KirK1FzUuB7EQAABBBBAAAEEEEAAAQQQQAABBBBAAIHiBWgwyqsDAQQQQAABFxcwTuozmjIVFRWVuBN3NzddFhCgbsHBuq5mTdWqUcPFd25e/ulz57QkOVlfJCUpIS+v1Ptzc3NTs2bN/m4kajQUbdu2rTw9PUudu7Im+P7779W9e3ez8u6IiNCzDRpU1rJLrOtUXp6mHz+udWlpVusPCgrS2LFjNWrUqCr9PFuFIAABBBCoJgK//vqr+vXrp6NHjxa7YzdJC1u1UoyPTzVRKbttjjhwQFuKaf5uNDK49957y25xMiOAAAIIIIAAAgiUKFDcoTPGpBtq1tRrMTEIOiAw+tAh/XD6tMWZGzZsUOfOnR3IyhQEEEAAAQQQQMC5AgcPHtSAAQO0bdu2EhMbBzH+68nRGjzsHhnXUStyjHn8UX1TzKFFCxYsUP/+/SuyPNZGAAEEEEAAAQQQQAABBBBAAAEEEEAAAQQQQAABBBCwIJCRkWG6b62461J+fn46e9a8saiRKjQ0VD///LOaNGmCLQIIIIAAAggggAACCCCAAAIIIIAAAghYEaDBKC8RBBBAAAEEXFhg37596tixo7KysordRdeQEHULCZHxGOTh4cK7Lb70P8+c0aKkJK1NTVW+lUarJQHUqlXrgmaiRkPRwMDAKmlW3KZOnz6tmjVrmv25lb+/5jVv7lIWeYWFmpeQoLmnTsn455KGcRPkkCFDZDTTCA8Pd6l9UiwCCCCAQOkEjPdRRmPpuXPnFpuofWCgPmjatHQLMVtGM/i+u3aZHi8expfB/vzzT06T5nWCAAIIIIAAAgiUs8DevXs1fvx4ffbZZxZXDvfy0uJWreRfRT9XLGvujHPndPuuXTIeLx4NGzbUrl275O/vX9ZlkB8BBBBAAAEEELAqUFBQoNdff10vv/yy8vPzS4zv8I9Oen3adEXWqmU1b1kEfLd2rR4f8ZDF1Lfffru+/vrrsliWnAgggAACCCCAAAIIIIAAAggggAACCCCAAAIIIIAAAqUQSElJMTUX3blzp91ZjHu91q9frzZt2tg9lwkIIIAAAggggAACCCCAAAIIIIAAAghURwEajFbHZ509I4AAAghUCYH09HS1b99esbGxFvdjNMKa2aSJari5VYn9XrwJo2HkN2lpWpCYqP3FnExY0saNJlYdOnS4oKFogwYNqqSVvZuKiYnR4cOHL5jm6eamTe3by93eZBUU/11amqYcP67EvDyrFbRt21Yffvih6fXAQAABBBCovgLLly/X0KFDZTTbtjTebNxYXUJCqi+Qk3a+JSNDIw4csJitXbt22rJlizw9PZ20GmkQQAABBBBAAAEELAkUFRXp22+/1fTp0/XNN9+UiPTvpk3VoZodwOPsV83atDQ9W8xnuA8//LDeffddZy9JPgQQQAABBBBAwGEBowF6//79TY3QSxr+AQF69qVx+mfv3g6v5cjE9PTT+ud118l4vHhERkZqz549Cg0NdSQ1cxBAAAEEEEAAAQQQQAABBBBAAAEEEEAAAQQQQAABBMpI4MSJE+rWrZsOFPM98pKWNe73WrJkierVq1dG1ZEWAQQQQAABBBBAAAEEEEAAAQQQQACBqidAg9Gq95yyIwQQQACBaiBQWFioG2+80XTynqXRKyxM46Kjq6TEidxcfZmUpK+Tk5VZUGDzHj08PHTzzTfrkksu0T333KNLL71U7u6u0i7T5m06JbBv375avHixWa4FLVvqEl9fp6xRVkmO5ORo4rFj+i0z0+oSYWFhevXVV/Xggw/KrYo24rWKQAACCCCAwAUCp06dUlRUlEWV+t7eWtyqldz5/xmlftVMjovTosREi3mefvppTZo0qdRrkAABBBBAAAEEEEDAXCA7O1sff/yxpk2bpn379lklGhAZqdH161uNI8C6wOhDh/RDMYcZbNiwQZ07d7aehAgEEEAAAQQQQKCcBPLy8jR27FhNnjxZxnXpkkbX7tfplUmTFVJOhzM9PuIhfbd2rcWSVq1apR49epSTEssggAACCCCAAAIIIIAAAggggAACCCCAAAIIIIAAAgjYInDs2DFdffXViouLsyX8gpghQ4Zo9uzZqlGjht1zmYAAAggggAACCCCAAAIIIIAAAggggEB1FqDBaHV+9tk7AggggIDLCjz11FOaMmWKxfpb+fvrw2bN5FmFml8VSdqcnq5FSUnamJ4u43/bOsLDw3X//ffrkUceUZ06dWydVq3jJk6cqOeff97MwGhaazSvrYzDaDb77xMnTK+RwqKSXyFGY1mjqehrr72m4ODgyrgdakIAAQQQqECBI0eOqGnTpsrPzzer4sn69TUwMrICq6saS+cXFan/7t06lpNjtiGj6fcPP/ygLl26VI3NsgsEEEAAAQQQQKASCMTHx+udd97R+++/r7S0NJsqivbx0WctWqgGB/TY5GUtKOPcOd2+a5eMx4tHw4YNdfDgQXl6elpLw98RQAABBBBAAIFyFfjll180YMAAGZ+ZljRqhoZqwhtT1bmMP9N77OEH9f26dRZLMQ6YnDNnTrn6sBgCCCCAAAIIIIAAAggggAACCCCAAAIIIIAAAggggEDJAgcOHFC3bt104sQJu6i8vb01c+ZM3XfffXbNIxgBBBBAAAEEEEAAAQQQQAABBBBAAAEE/itAg1FeCQgggAACCNgpkJycrPfee890kSonJ0chISGqWbPm3z8X/2/jb5Z+5+jJeQsXLjTdyGVphHt56fOWLVWzityMnlFQoGXJyVqYmKiTeXl2PVMdO3Y0NRU1rIyLigzbBVavXq1bbrnFbMKAyEiNrl/f9kTlEFkoaWlyst4+flzG68XauPzyy/Xhhx+qVatW1kL5OwIIIIBANRZ44oknNG3aNDOBIA8PLb/0Uvl7eFRjHeds/VB2tgbv2SOj2ejFo3bt2tq9e7fp/TUDAQQQQAABBBBAwHGBLVu2aPr06friiy90zkJjy+IyG+9332/aVC38/BxfnJlmAj+cPq3Rhw5ZlJk7d66GDRuGGgIIIIAAAgggUOkEzp49qzFjxpiujVsbfe7sr6eef0F+Tn4feSL+uMY++4y2bN5ssQTjkMn9+/fL39/fWon8HQEEEEAAAQQQQAABBBBAAAEEEEAAAQQQQAABBBBAoJwEdu7cqe7duyslJcWuFevVq6clS5aoQ4cOds0jGAEEEEAAAQQQQAABBBBAAAEEEEAAAQT+X4AGo7waEEAAAQQQsFFg7969pkZT8+bNU25uro2zig8zGldNnjxZHnY0qPr999915ZVXWly/hpub5jZvrmZOvmGr1Bt1IMG+s2e1MClJ36SmKq/QaCFp2zCatt55552mxqJGI0mGYwIJCQkyGntdPC4LCNDsZs0cS1oGs3ZkZWnCsWOKzc62mt3Yj/Hv25AhQ6zGEoAAAggggEBGRobq168v4/HicVdkpJ6oZA23XfUZW5CYqClxcRbL79mzp1asWOGqW6NuBBBAAAEEEECgQgXS09PVo0cPbS6mAVNxxTX08ZFxwMytYWHydnev0D1U1cXHxMZqfVqa2faaN2+uPXv2VNVtsy8EEEAAAQQQqAICP/zwgwYNGqQTJ06UuJuounX1+pvTdVn79qXetdEkf97sWXr/7RnKK+EwyvXr15tuTmUggAACCCCAAAIIIIAAAggggAACCCCAAAIIIIAAAghUDoHFixerb9++dhdjXPNZtGiRwsLC7J7LBAQQQAABBBBAAAEEEEAAAQQQQAABBBD4fwEajPJqQAABBBBAwIrAunXrTI1FV61a5XSrq666SsYFM0vNHC9eLCkpSW3bttXJkyct1jExJkY31qzp9BrLK2F+UZHWpqXpi8RE/XHmjF3LGicTPvTQQ3rwwQcVHh5u11yCLQvUrVvX7AZBH3d3bWjXrsLJEvLy9Nbx4/rWQjOGi4vz8vLSqFGj9PLLL8vf37/Ca6cABBBAAAHXEZg6dapGjx5tVrCnm5u+aNVK9b29XWczlbjSEQcOaIuFRq5GyY8++qimT59eiaunNAQQQAABBBBAoHIKpKWlKTQ01Kbi3CRdERSkgZGRuio42KY5BDkukJiXp1v++MNiAuNz6Ouuu87x5MxEAAEEEEAAAQTKWMA4kOmxxx7T3LlzS1zJ3d1dQ4ffq389OVqenp4OVbX9t9809pkxOnI4tsT5I0eO1MyZMx1ag0kIIIAAAggggAACCCCAAAIIIIAAAggggAACCCCAAALOFTDuf3zhhRf0wQcf2J14zJgxmjhxooxrTQwEEEAAAQQQQAABBBBAAAEEEEAAAQQQKJ0ADUZL58dsBBBAAIEqKpCXl6fPP/9ckydP1u7du8t0lxEREVqyZImMZqPFjfz8fF199dXasmWLxZBBtWrp8Xr1yrTOskp+Ki9PXyUl6avkZJ0+d86uZbp166ZHHnlEt99+uzw8POyaS3DJAr169dLKlSvNgr5s1UrRPj4VwpdbWKh5p07po4QE5RUWWq2ha9eumjVrlpo0aWI1lgAEEEAAAQQuFjDefzVt2lRHjhwxw+kaEqKpjRuD5gQB4/1f3127in0f+PXXX5ve6zEQQAABBBBAAAEEbBcoLCy0+lmZcZDMLWFhGlyrlhrQPN92XCdETj9+XJ8mJJhl6tmzp1asWOGEFUiBAAIIIIAAAgiUrcDq1as1dOhQJScnl7hQk2bN9NrUaTIebR2nT5/WtNdf05LFX1qd0rx5c/3+++/yqaBrl1YLJAABBBBAAAEEEEAAAQQQQAABBBBAAAEEEEAAAQQQqCYCxnfv3377bY0bN06ZmZl27drf318LFiyQcS8bAwEEEEAAAQQQQAABBBBAAAEEEEAAAQScI0CDUec4kgUBBBBAwMUF0tPTtXnzZm3atMn0s379+nLdkdEcc8KECTJO2rM0hg0bpnnz5ln8W6fAQM1s2lSudjbflowMLUpK0o+nT8t6q8j/37px0XDIkCF67LHH1MyOm9HK9QmtAou99NJLGj9+vNlOXm3USDeHhpb7DtempWna8eNKzMuzunaDBg305ptv6o477rAaSwACCCCAAAIlCSxcuFADBgywGPJB06ZqHxgIoBMEjPeFIw4csJjJ19dXGzduVLt27ZywEikQQAABBBBAAIHqIxAcHKyMjAyzDUfWqKE7IyJ0R0SEAjmwp0JeEIn5+eq1c6fZZ6Jubm46ePCgYmJiKqQuFkUAAQQQQAABBOwRSE1N1T333KNly5aVOM3Ly0sjHntcw+67X+7uxV/RLioq0tKvFmvKxAnKtPA+9vxFPD099eSTT+rll1+WN83y7XnaiEUAAQQQQAABBBBAAAEEEEAAAQQQQAABBBBAAAEEnC6wcuVKPf744zpQzPfBS1rQuDdw6dKl3CPo9GeFhAgggAACCCCAAAIIIIAAAggggAAC1V2ABqPV/RXA/hFAAIFqKmDcqG00EjWaFRmPu3btknHTkiPDy81NoV5eOlNQYPpxLMt/V+7Ro4eMRlaB5zWreuqppzRlyhSLpdX19tb8Fi0U4CLNAAyfFSkpWpiYqGO5uXZxN2nSRCNHjtTw4cMv8LErCcE2CyxZskS9e/c2ix9cq5Yeq1fP5jylDYzNztaEY8e0IyvLairjBkLjZsIXX3xRPj4+VuMJQAABBBBAwBaBDh066LfffjMLjfHx0cJWreRmSxJirApMiYvTgsREi3FRUVHasWOHIiIirOYhAAEEEEAAAQQQQOC/Ag0bNtSxY8fMOLa0by93N97FVvTr5LnYWH2blmZWxkMPPaT33nuvostjfQQQQAABBBBAwGaBzz//XCNGjNDp06dLnHNZ+/Z6/c3piqpb1yzuyOFYjX1mjLZb+Bz24uCOHTtqzpw5uvTSS22ukUAEEEAAAQQQQAABBBBAAAEEEEAAAQQQQAABBBBAAAHnC+zdu1ePPPKI1q9f71DyPn366OOPP5a/v79D85mEAAIIIIAAAggggAACCCCAAAIIIIAAAsUL0GCUVwcCCCCAQJUXyM3N1datW02NRI2fn376SSkpKaXa9yW+vhpaq5ZuDg294IZ8o7lodkGBsgoL/244+lfjUeN3K5KT9ZuVRonR0dF66aWXdPjwYY0fP77YOv3c3fVJixZq6CKNFA2b5w8f1repqTbbu7u765ZbbjFdbLzxxhvlRvMDm+1KG3j06FEZr8WLR8fAQL3ftGlp01udn3bunN6Lj9eS5GQVWo2W+vbta2rEazTPYCCAAAIIIOBMgc2bN+uqq66ymHJsdLT+GRbmzOWqba7CoiKNOHBAWzMzLRp06tRJGzZskJeXV7U1YuMIIIAAAggggIA9Am3bttXOnTsvmOLn4aEfL7vMnjTElpHAgexsDdy92yy7cYDOiRMnFBoaWkYrkxYBBBBAAAEEEHC+QEJCggYPHqx169aVmNzPz0+jn3ted/QfYIrLzcnRv9+ZqY9mfaCCgoIS5xoHdE6cONF0ICXXjJ3/HJIRAQQQQAABBBBAAAEEEEAAAQQQQAABBBBAAAEEELBVIC0tTePGjdM777xj9RqPpZweHh6aNGmSnnzySVuXJA4BBBBAAAEEEEAAAQQQQAABBBBAAAEE7BSgwaidYIQjgAACCLiGwLlz50wXqr777jtt27ZNeXl5Tim8fWCghtWqpauCgx3OdzQnR08cOiTj0dHhJumtSy4pVR2Orl3aeUbDyClxccoptN42cteuXWrZsmVpl2S+gwI1a9bU6dOnL5gd4OGhH8qwEUVBUZEWJiXp/RMndNbKjYRGYa1atdK///1vde7c2cFdMg0BBBBAAAHrAsbpyF9//bVZYE1PTy2/9FL5uLtbT0KEVQGjMf/APXt0IjfXYuzdd9+tjz76yGoeAhBAAAEEEEAAAQSkrl276scffzSj2NKhg3j3WjleIcP37dNOC4dRTZgwQc8991zlKJIqEEAAAQQQQAABOwRmz56txx57TGfOnClxVucuXXRr7zs0bfLrOnXypNUVevfubbpBNSoqymosAQgggAACCCCAAAIIIIAAAggggAACCCCAAAIIIIAAAmUjYBwYZ9zD9cILL8hoMurIiIiI0OLFi3XNNdc4Mp05CCCAAAIIIIAAAggggAACCCCAAAIIIGCjAA1GbYQiDAEEEEDAdQSM5qJ33HGHli1b5pSijRvuu4aE6L6oKDXz83NKzuzCQj0XG6uf0tMdyjeibl0Nr13bobmVYVJ8bq6ejo3VvrNnSywnJiZGX375pdq1a1cZyq52Ndxwww1at26d2b6Xtm6tut7eTvfYkpmp148e1bFimoqdv6BxQXn8+PG6//775U5TN6c/FyREAAEEELhQ4MiRI7rkkkssnrB8f1SUHqxTBzInCRzLydGQvXtlNBu1NKZPn65HH33USauRBgEEEEAAAQQQqLoCt912m8XPR79r21ZBnp5Vd+MutLPv0tJMn5FePCIjIxUfHy9PnicXejYpFQEEEEAAAQT+EoiLi9PAgQO1cePGUqMYDUVnzZqlnj17ljoXCRBAAAEEEEAAAQQQQAABBBBAAAEEEEAAAQQQQAABBBwX+M9//qOHHnpIe/fudTjJFVdcoa+++opD5RwWZCICCCCAAAIIIIAAAggggAACCCCAAAK2C9Bg1HYrIhFAAAEEXEDAmc1Fw7y81DkoSPdGRZVJM0WD86NTp/RufLwK7bDtFhKiKY0b2zGjcoYWFBVp1smTmnPqlAqLioot0riRfuzYsXruuedoJFnOT+XTTz+tN954w2zVSTExuq5mTadVE5ebq2lxcfrRhoa7Xl5e+te//qVx48YpMDDQaTWQCAEEEEAAAWsCo0aN0ttvv20WVsPNTUsvvVQRXl7WUvB3GwW2ZmZqxIEDFt8jGo3Fv/32W1133XU2ZiMMAQQQQAABBBCongJ33323Pv74Y7PNL2vdWnXK4OCY6qlcul0bnwn32rlTifn5ZomM527IkCGlW4DZCCCAAAIIIIBABQkUFRXprbfe0rPPPqucnBy7qzA+AxwxYoQmTpzI9UC79ZiAAAIIIIAAAggggAACCCCAAAIIIIAAAggggAACCDhP4NChQ3ryySe1dOnSUiV9+OGHNWPGDA7cLZUikxFAAAEEEEAAAQQQQAABBBBAAAEEELBdgAajtlsRiQACCCBQyQUKCgrUp08fLVu2zO5KjcZQzfz8dKm/v1oHBJgeo2rUsDuPIxN+zczUM7GxSj93zur0xr6++rh5c3m7u1uNdZWA3WfOaExsrE7m5ZVY8lVXXaXPPvtMDRs2dJWtuXydCxYs0MCBA832cU/t2hpZt26p93e2oECzT53SZwkJOldCk9m/FurZs6emTZumJk2alHptEiCAAAIIIGCvQGpqqho1aqSMjAyzqU/Ur6+7IiPtTUl8CQKLEhM1OS7OYkRwcLB+++03xcTEYIgAAggggAACCCBQjMCjjz5q+lL+xWN+ixamz0EZlUPg88RETbXwvrdt27bavn175SiSKhBAAAEEEEAAAQcFDh48qAEDBmjbtm02Z2jdurXmzp2rjh072jyHQAQQQAABBBBAAAEEEEAAAQQQQAABBBBAAAEEEEAAAecKGN+ZnzBhguk+rnwLh+faupq3t7dmzZrFQbu2ghGHAAIIIIAAAggggAACCCCAAAIIIICAkwRoMOokSNIggAACCFSsgNFc1Lg56cujgWvHAAAgAElEQVQvv7SpEKN56KX/ayRqNBM1bqr3cnOzaW5ZBCXm5enJQ4e05+xZs/Qhnp7qEhysbjVr6oqgIBnNUKvaMBpNvhEXp+UpKSVuLSgoSO+8844GDx5c1Qgq5X7279+vZs2aWaztvqgoXRMcrJb+/rL3FVkkaUVKit4+flypNjTWNRqKvvfee7ruuusqpRNFIYAAAghUH4EnnnjC9CWpi8dt4eF6kSboTn8hvHr0qJYkJ1vM27RpU1NjgoCAAKevS0IEEEAAAQQQQKAqCIwdO1avvPKK2Vbeb9pUHQMDq8IWq8QecgsLdcPOnTI+H714fP/99+rWrVuV2CebQAABBBBAAIHqK2Bcx3/99df18ssvl3jzqa+vr4z3sKNHj5aHh0f1BWPnCCCAAAIIIIAAAggggAACCCCAAAIIIIAAAggggEAFC3zyySd66qmnlJCQUGwl7u7uanPZZdq3Z6+ys83vhzQmNmzYUEuXLpVx0C4DAQQQQAABBBBAAAEEEEAAAQQQQAABBMpXgAaj5evNaggggAACZSBga3PRu2vXltFMtE1AgEI9PcugktKlzC8q0vijR7UqJUVGA9RuISG6NiRElwUGyr10qV1m9nenT2v8kSPKtHBD/fmb6NevnxYtWuQy+3LlQv39/XXWQuPbv/ZU09NTnYODdXVwsK4MCpK/lRv+/jxzRpOOHbPYTPdip5CQEI0bN04jR46UZyX8d9aVn1dqRwABBBBwTCAlJUXh4eFmk1v5+2te8+aOJWVWsQKFRUUaceCAtmZmWozp0aOHVqxYIeMLagwEEEAAAQQQQACBCwWMxvhGg/yLxxuNG5s+c2RUHoHpx4/rUws3ZNx6662mmywYCCCAAAIIIIBAVRDYtWuX+vfvL+Px4nHttddq7ty5pptMGQgggAACCCCAAAIIIIAAAggggAACCCCAAAIIIIAAAhUjsHv3bt1///3atGlTiQV07HS5Ol5+uebO+kC5OTkWY2+66SYtWLBAxr1hDAQQQAABBBBAAAEEEEAAAQQQQAABBBAofwEajJa/OSsigAACCDhRwJbmokNq1dKj9eo5cdWyTXUsJ0cNfHzKdpFKnD05P18379xZbIVubm6m5qJ9+/atxLuoOqVdc8012rBhg00b8nBzU7uAAFOzUeMn+rzXcVJ+vt4+flyrUlOt5vLw8NADDzygV199VaGhoVbjCUAAAQQQQKA8BaKjo3X06NELlvR1d9dP7dqVZxnVZq0zBQUauGePTuTmWtzz008/rUmTJlUbDzaKAAIIIIAAAgjYKmA0aBo+fLhZ+NjoaP0zLMzWNMSVg0Bifr567dypwovWMj4HPXjwoGJiYsqhCpZAAAEEEEAAAQTKXiAvL09jx47V5MmTVVhYqIiICBmN8QcNGlT2i7MCAggggAACCCCAAAIIIIAAAggggAACCCCAAAIIIICARYH09HTTNZyZM2fKuFezuFG/QQONGv2Udv7+uz6ZO8dimPF9lxdeeEEvv/yyjH9mIIAAAggggAACCCCAAAIIIIAAAggggEDFCNBgtGLcWRUBBBBAwAkCVbG5qBNYXD7F68eO6cukpGIvMn7yySfcZFaOz/Kjjz6qGTNmOLRiXW9vXR4YqCM5Odp+5owKi4qs5unatavef/99NW/e3GosAQgggAACCFSEQK9evbRy5UqzpZe1bq063t4VUVKVX9NowD9k714ZzUYtDeN06/79+1d5BzaIAAIIIIAAAgjYI/D111+rT58+ZlNuCg3VhEaN7ElFbDkIPBcbq2/T0sxWGjlypOnmDQYCCCCAAAIIIFCVBLZt26aPPvpIr7zyimrWrFmVtsZeEEAAAQQQQAABBBBAAAEEEEAAAQQQQAABBBBAAAGXEjDu03vyySeVVMy9fMZmAgID9eDIR3T9zTdr9Kh/adfOnRb3GBQUpEWLFummm25yKQOKRQABBBBAAAEEEEAAAQQQQAABBBBAoCoK0GC0Kj6r7AkBBBCoBgKFhYWmJkJffvllsbsdUquWHq1XrxpoVJ0t0ly08j2X8+bN07Bhw8q8sJiYGE2ZMkW9e/cu87VYAAEEEEAAgdIIPPPMM5o0aZJZijcbN1aXkJDSpGZuCQJbMzM14sABiw3Lvb29tXnzZrVr1w5DBBBAAAEEEEAAgf8JfP/99+revbtFj9djYnQ9jZwq1WvlQHa2Bu7ebVaTn5+fTp06pcDAwEpVL8UggAACCCCAAAIIIIAAAggggAACCCCAAAIIIIAAAggggAACCCCAAAIIuK7A7t27df/992vTpk0lbuLmXr307EvjdPDAfj0xYoTS009bjG/VqpWWLl2qxo0buy4KlSOAAAIIIIAAAggggAACCCCAAAIIIFCFBGgwWoWeTLaCAAIIVBcBo7no0KFDNX/+/GK3THNR13s1vBkXp88SEy0W7ubmJuNExEGDBrnexly8YuPft61bt+rbb781/RgXjgsKCpy2K6M5wnPPPWc67dLLy8tpeUmEAAIIIIBAWQl8+umnGjJkiFn6EXXranjt2mW1LHklLUlO1qtHj1q06Nixo3799VecEEAAAQQQQAABBP4n8Pvvv6t9+/bFetxdu7YeqVtXbohVGoHh+/ZpZ1aWWT2vv/66xowZU2nqpBAEEEAAAQQQQAABBBBAAAEEEEAAAQQQQAABBBBAAAEEEEAAAQQQQAAB1xRIT0/X2LFjNXPmzBLvD4tuFKOXJkxQuw4dNevdd/T+2zNk3GNmafTv319z586Vr6+va6JQNQIIIIAAAggggAACCCCAAAIIIIAAAlVQgAajVfBJZUsIIIBAVRbIz89Xr169TI0OixsPREXpgTp1qjKDw3vLKyrST6dPa2VqqgZERqpTYKDDuZw50Vpz0dmzZ2v48OHOXJJcDgpkZmbq+++/N/07uGbNGh08eNChTEbT2GHDhslokBAZGelQDiYhgAACCCBQEQLbt29Xu3btzJa+MTRUExs1qoiSqtWak44d0xdJSRb3vHPnTl166aXVyoPNIoAAAggggAACxQmkpKSoefPmSk5OLhapc3CwXouJkZ+7O5CVQOC7tDQ9HRtrVonx2Vl8fLw8PT0rQZWUgAACCCCAAAIIIIAAAggggAACCCCAAAIIIIAAAggggAACCCCAAAIIIOCKAp988omefPJJJRXzXWxjTz6+vnpgxEgNu/8BZWVl6ulRo/Tzpo0Wt2t8l2Xq1KkaNWqUK3JQMwIIIIAAAggggAACCCCAAAIIIIAAAlVagAajVfrpZXMIIIBA1RHYv3+/PvroI7322mslburRevU0pFatqrNxJ+ykSNLvmZlalZqqb9PSdLagwJR1catWaujjU+wKxrycwkLTT/b/Hk3/u6DA4u9zCwvVLjBQlwUEyM2OumfGx+ujU6eKnfHhhx/SXNQOz/IOPXz4sKnZqPGzdu1aGQ1IrY3LL79c//73v9W2bVtrofwdAQQQQACBSieQl5dnOl354hOYG/v6amHLlpWu3qpWUGFRkTr99pvFbY0cOdJ0mjYDAQQQQAABBBBA4L8Cx44dU48ePbR79+5iSaJ9fPROkyaqVaMGbBUsUCip186dSszPN6tk/vz5uuuuuyq4QpZHAAEEEEAAAQQQQAABBBBAAAEEEEAAAQQQQAABBBBAAAEEEEAAAQQQqMwCq1at0pYtWy4o0TjYdvbs2VbLvuqaLho7YaJqR0Vp7+7d+tcD9ykxIcHivFq1amnZsmXq1KmT1bwEIIAAAggggAACCCCAAAIIIIAAAggggED5C9BgtPzNWREBBBBAwEaBjIwMLVq0SHPnztWmTZuszqK56IVEh3NytDolRStTU5WQl2fmt6V9e7m5uenRgweVmp9v1jTUaBjqyDCaEdwUGqoeoaFq4utbYoqdZ85o+N69xca8++67evjhhx0pgzkVIFBQUGC6CP1Xw9FffvlFxu/+GvXq1dPkyZM1cODACqiOJRFAAAEEEHCeQPPmzbVv374LErpL+rlDBxmPjLIV2JmVpeEX+RsrBgcHKyEhQd7e3mVbANkRQAABBBBAAAEXEsjKylLfvn21Zs2aYqsO9vTUtMaN1SYgwIV2VjVL/TwxUVPj4sw2ZxzUs3379qq5aXaFAAIIIIAAAggggAACCCCAAAIIIIAAAggggAACCCCAAAIIIIAAAghUA4Fdu3aZDpht0KCB7r//fvXs2VMeHh5O3XlOTo4GDBigpUuX2pw3qk4djXlxrK69/nrTnM8/+VhTJk7QuXPnLObo2rWrvvjiC0VERNi8BoEIIIAAAggggAACCCCAAAIIIIAAAgggUL4CNBgtX29WQwABBBCwIlBUVKTvv//e1FR08eLFys7OtsmM5qL/ZTIahX6TlmZqLLrn7Nli7SK8vLS6TRv9lpmpB/bvt8nYkaAYX1/d/L9mo1E1apileDY2VmvT0iymprmoI+KVa056errWr19vajgaHh6uF154QT4+PpWrSKpBAAEEEEDAAQGjQZPxXvXisbBlSzW20mDdgeWYYkFg6N692n3mjNlfPvnkEw0ePBgzBBBAAAEEEEAAgfMECgsL9dBDD2nWrFnFuni4uen5hg11a1gYdhUoYBz6dMPOnTp73qE9f5Xz1ltvadSoURVYHUsjgAACCCCAAAIIIIAAAggggAACCCCAAAIIIIAAAggggAACCCCAAAII2CtQUFCgSZMmady4ccrPz/97elRUlO655x498MADatiwob1pi4037s8cOXKk3nvvvRJzenp6aujwe/XQqEfl7e2t7OyzevHpp7X2m9UW57m5uenZZ5/V+PHj5e7u7rR6SYQAAggggAACCCCAAAIIIIAAAggggAACzhegwajzTcmIAAIIIOCAwOHDhzVv3jzNmTNHcXFxdmWo7s1FcwoL9cPp01qVkqKfMzNVWFRk1a9tQIA+bNZME44e1dfJyVbjnRHQxt/f1Gz0xtBQhXh6KjEvT73++EOFFpJPmzZNjz32mDOWJQcCCCCAAAIIIOB0AePLXS+//LJZ3omNGpne6zDKXuCr5GRNPHrUbKEuXbroP//5T9kXwAoIIIAAAggggIALCsyYMUOPP/64jIajxY0BkZF6on59cQtAxT3B048f16cJCRYLMD4zffXVV+Xv719xBbIyAggggAACCCCAAAIIIIAAAggggAACCCCAAAIIIIAAAggggAACCCCAgE0CBw8e1IABA7Rt27Zi443Gnd27dzc1G23Xrp1atmxpU25rQVOnTtXo0aOLDbv3oYc16sn//v3YkSMaef+9pkdLIzg4WJ9//rl69OhhbVn+jgACCCCAAAIIIIAAAggggAACCCCAAAKVQIAGo5XgSaAEBBBAoKwEzpw5o/nz55tOtqtTp46MU+2MR+PHOGGuoodR3+LFizV37lxTEyDjdDx7R3VtLmq0ANiakaGVqalan5Ymo8moPeOW0FC9FB2tG3fsUEZBgT1TSx3r7uamywMDte/sWaWeO2eWz7goWlKTg1IXQAIEEEAAAQQQQKCUAsZ72L59+5plGV67tkbUrVvK7Ey3RSC7sND0XtZ4vHgcOXLEqad421IPMQgggAACCCCAgKsIrFmzRn369NHZs2eLLblTUJDeiImRv4eHq2yrStWZmJ+vXjt3WjyYydhovXr19P7776tnz55Vat9sBgEEEEAAAQQQQAABBBBAAAEEEEAAAQQQQAABBBBAAAEEEEAAAQQQqCoCxn2Sb731lp599lnl5OTYta2QkBB16NBBHTt21D/+8Q/TY8OGDe3K8VfwF198ocGDBysvL8/i/OEPPKgWrVvrpTFjlJ1t+ftERtPTJUuWqEGDBg7VwCQEEEAAAQQQQAABBBBAAAEEEEAAAQQQKH8BGoyWvzkrIoAAAmUuYJxs9+6772rWrFnKysoyW89o4BgeHv53s9G/mo6e34DU+F3t2rXlUQY3kW/YsMHUVHThwoUymozaO8K8vNQjNFS3hYerkY+PvdPtijdann6RmKh5CQnqHhJiWvMSX1+7cjgzeH92tlanpGhVaqpS8vMdTn1fVJRa+vnpiUOHHM5RVhNXrFjBzfFlhUteBBBAAAEEEHCKwL59+9S8eXOzXF1CQvRm48ZOWYMk1gXGHz2qpcnJZoFPPfWUJk+ebD0BEQgggAACCCCAQDUV2Llzp3r06KETJ04UK9AxMFDvN21aTYUqftvPxcbq27S0Egu544479Pbbb5sOFmMggAACCCCAAAIIIIAAAggggAACCCCAAAIIIIAAAggggAACCCCAAAIIVA6BuLg4DRw4UBs3bnRaQca9oH81HO3WrZu6d+9uc+5ffvlFnTt3VkFBgc1z/gp84IEHTN9PqVGjht1zmYAAAggggAACCCCAAAIIIIAAAggggAACFSdAg9GKs2dlBBBAwKkCxql233zzjemCjfFo/O/SDnd3d0VGRpoakV7cfPSvpqTGoxFjxJY0jh8/ro8//lgffvihYmNj7S6thru7uoWEqFdoqK4IDlbJq9md3uKEE3l5evHwYe24qElrCz8/3RoebmpyGlAGDVgvLiYxP1/fpKZqeXKyDtt5YmFxEi9FR+vn9PRib1K/5JJLFBAQUOKPv7//33/Pz8+X0WjLaB77448/Ovz6i4mJkdEg12iCy0AAAQQQQAABBCqrQGFhoXx9fc1Ocq7j7a1lrVtX1rKrXF1/nDmje/buNduX8QU6o1mWl5dXldszG0IAAQQQQAABBJwlkJCQYDrkZ9u2bRZTGp/OfX/ZZeXy+aez9lSV8hzKztbIAweUbOWQqaCgIL322mt6+OGH+Uy1Kr0A2AsCCCCAAAIIIIAAAggggAACCCCAAAIIIIAAAggggAACCCCAAAIIuKTArFmz9Pjjj+vMmTNlVr9xH6fx3R/jO9O2DuN+zhtuuMHm+zqN78rPnj1bd911l61LEIcAAggggAACCCCAAAIIIIAAAggggAAClUiABqOV6MmgFAQQQMARgfT0dH300UeaMWOGzRd4HFmnpDkeHh6qVauWqRHp+T81a9bUrl27THWtW7dORiMme0e7gAD1DAvTjaGh8rPSxNTe3MXFG61ZFyUmakZ8vHJLqNloeto9JMTUbPQfgYFyZkvMzIICfX/6tL5NTdXPGRkObS04OFjG68PSePOSS/RMbKzyLtqf8VwmJSXJeO4cHUYz2c8//1zz58/Xjh077EpjNMh95JFH7JpDMAIIIIAAAgggUBEC7dq10/bt282W/qldO/mW0/vWith3ZVuzz65dOmahCf/ixYvVp0+fylYu9SCAAAIIIIAAApVKICcnR/369dOKFSss1jWxUSPT57KMihE4U1Cgt+PjtTgpSdaOE7viiis0Z84ctWjRomKKZVUEEEAAAQQQQAABBBBAAAEEEEAAAQQQQAABBBBAAAEEEEAAAQQQQKAaCxgNPwcPHmy6h7K4EdP4Ek195x0Zjyfj47Xs66/09ZdfmP7Z3vH6669rzJgxdk1LS0tTjx499Msvv5Q4r0mTJlq6dCnfQ7FLl2AEEEAAAQQQQAABBBBAAAEEEEAAAQQqlwANRivX80E1CCCAgM0Ce/bs0cyZMzV37lxlZ2fbPM8VAut6e6tnaKj+GR6uqBo1yrXkE3l5evHwYe3IyrJrXaNOo97bwsJUy8GazxYW6sf/NRXdlJGhc0XWbhs3L9HT01M33XSThg4dqttuu830uGjRIrPAh+rU0fsnTpj9/pZbbtHKlSvt2ntJwUaDWaPR6Keffqq4uLgS8wYGBurUqVPy8/Nz2vokQgABBBBAAAEEykpgyJAhpvc4F495zZurlb9/WS1L3osEFiQmaoqF95k333yzVq9ejRcCCCCAAAIIIICAFYGioiJFRUXJuMnh4mEc/PRydDSGFSzwx5kzGnv4sI7l5pZYiZeXl0aPHq2xY8fK29u7gqtmeQQQQAABBBBAAAEEEEAAAQQQQAABBBBAAAEEEEAAAQQQQAABBBBAoHoIGPfOPfLIIzp9+rTFDbu5uWnQ3cP02NNjZHy/4/xhfHdn269btHTxl/rt118Vf/y4jN9ZGw0bNtSRI0eshZn9PS8vT3fffbcWLFhgce6tt96qzz77TP58H95uWyYggAACCCCAAAIIIIAAAggggAACCCBQmQRoMFqZng1qQQABBKwIFBYWatmyZabGouvXr69SXgEeHrq+Zk31CgvTZQEB5b4347LbosREzYiPV25hocPru0n6R1CQqdHotTVrqoab8ZviR15hoTakp+vbtDRTc9E8Gy4AWsrWrl07UzNR46TD8PDwv0M6deqkX3/99YIp7m5uujwwUJszMsxSGU2yBg0a5PD+i5toXNjcuHGjqdnowoULZZx4ePF44oknNHXqVKevTUIEEEAAAQQQQKAsBCZNmqRnnnnGYuqhtWub3tMaP0EeHmWxPDn/J5BVUKAbd+wwex9tfBEvPj7e1CyLgQACCCCAAAIIIFCyQFJSkiIjI82Canp6am3btvBVAoH8oiJ9dOqU5pw8KeOfSxoxMTGaPXu2rr322kpQOSUggAACCCCAAAIIIIAAAggggAACCCCAAAIIIIAAAggggAACCCCAAAJVUyA1NVX33HOP6X7P4kZ4RIQmvzVDHf7RySaE7OyzOnTggA7u368D+/aZHrf88rMKCwrM5n/33XcOfz/EOMD2lVde+Tunp6enJk+erMcff9ymOglCAAEEEEAAAQQQQAABBBBAAAEEEEAAgcotQIPRyv38UB0CCCBgEkhJSdGHH35oaiwaFxdnl0pLf3819PZWa39/pZw7p+S8PCXl5//9k37unF35nBlsNLq8IijI1FS0W0iI1Waczlz7/Fwn8vL04uHD2pGV5dQlAj08dHNoqG4ND1cLP7+/c58rKjI191ybmqrvT59WtoMNTevUqWNqBnrfffepadOmFmuPiIhQcnLyBX8z6jpTWKjCi25E9/HxMTX+NB7LcuTn52vNmjWmZqNLlixRTk6O3N3ddfToUdWrV68slyY3AggggAACCCDgNIGVK1eqV69eJeYzWs038vHRZYGBfzccrVOjhtNqINF/BV44fFjfpKaacRhffBs3bhxMCCCAAAIIIIAAAjYI/OMf/9DWrVvNIj9p0eKCzzZtSEVIGQocy83V2MOH9ceZM1ZXGTJkiN58880LDqSyOokABBBAAAEEEEAAAQQQQAABBBBAAAEEEEAAAQQQQAABBBBAAAEEEEAAAasCRUVFMr5vs23btmJju3a/ThPemKLAoCCr+awFDL2zr3b8/vsFYXfddZfp/jxHx4IFCzR06FCFhoaamqR26mRbE1RH12MeAggggAACCCCAAAIIIIAAAggggAACCJSfAA1Gy8+alRBAAAG7BbZv325qKvrpp58qNzfX5vne7u7qERqqu2rVUoyVZpH5RUVK/l/D0YubjxqNSI3fGX/PsHDKnc0FXRTYxNdXPcPCTI1FQzw9HU1T6nlFkhYlJmpGfLxyrTT5bNu2rbp3767ly5fr4MGDdq8d4+urujVqyMPNTVszM5XloKefn5/69Oljunh33XXXmRpzFjeMxp2+vr4211rai4o2L3ReYFZWlr7++mvFxsbKaADFQAABBBBAAAEEXEXAaI4eHR1td7mRXl6mZqP31alj9b26Lck3pKernre3osu4SbwttVRUzLbMTD24f7/Z8lFRUYqPj5ebm9HqlYEAAggggAACCCBQksCLL76oV1991SzkoTp1dF9UFHiVSMD4XPurpCS9FR+vs1Y+Zw4LC9OUKVM0bNiwSrQDSkEAAQQQQAABBBBAAAEEEEAAAQQQQAABBBBAAAEEEEAAAQQQQAABBFxb4L333tOIESMsbsLf319jXhqr2/rc4ZRN5ubk6IUxT+vbVSsvyOft7a2EhAQFBwc7vM6mTZvUpEkTRUREOJyDiQgggAACCCCAAAIIIIAAAggggAACCCBQ+QRoMFr5nhMqQgABBP4WCAwMlNGA0dYRVaOG+kVEqHdEhAI9PGydZlOc0YDzr0akRuPRv5qP/vXPxmNiXp6yi2nUGerlpZtDQ9UrNFRN/fxsWrMsg07k5enFw4e1w4pvUFCQ3nzzTd17771/l/PTTz9p9uzZWrhwoV2NXx3dj6enp66//nrdeeedph/jIqMt448//lCbNm1sCTXFrFy5UrfccovN8QQigAACCCCAAALVXSAgIEBnzpxxiKGln58+btHCobnnT/osMVHTjx83/XfAw3XqKMDJ/x1Q6gLLKcE///hDJ/PyzFZbtWqVevToUU5VsAwCCCCAAAIIIOC6AsbNAp07dzbbQBt/f81p3tx1N1aFKzc+r5987Ji+O33a6i6vueYaffTRR4qJibEaSwACCCCAAAIIIIAAAggggAACCCCAAAIIIIAAAggggAACCCCAAAIIIIBA8QLJyclq1KiRxfs+W7Vpo6kzZiqqbt1SERYUFGjzhg1avWK5vvt2jc6ePWsx31tvvaVRo0aVai0mI4AAAggggAACCCCAAAIIIIAAAggggEDVE6DBaNV7TtkRAghUIQFbG4z+IzBQ/SMj1SUkRO4VvP+zRiPSvDxTA9K/mo7G+PrqqqAgubu5VXB1UpGkhYmJejs+XkbT1JJGt27dNH/+fNWpU8diWHp6uunv77//voxmns4cRlPRa6+9Vv3791efPn1Us2ZNu9MvW7ZMt912m03zjPxJSUnyqKYNqWxCIggBBBBAAAEEELhI4Morr9TPP//ssMsr0dG6JSzM4fnGxGXJyXrl6FFTjhBPT42sW1e3h4er4t95l2pbdk+ed+qU6T3+xcN4L7148WK78zEBAQQQQAABBBCobgJFRUWmzyCNzzzPH8b7yu8vu6zaNrJ3hdfBhvR0vXr0qOmAsJKGt7e3nn/+eT3zzDPy8vJyha1RIwIIIIAAAggggAACCCCAAAIIIIAAAggggAACCCCAAAIIIHzGJNkAACAASURBVIAAAgggUOkEhgwZok8//dSsro6XX65Z8z6Ru4P35xnf3/lt669avXy5vl21Sunp1g+dbdq0qfbt21fpjCgIAQQQQAABBBBAAAEEEEAAAQQQQAABBCpWgAajFevP6ggggECJAiU1GPVxdzc1IxoUGamGPj5I2iBwIi9PLx4+rB1ZWSVGBwQEaMqUKXrwwQdtyPrfkG3btmnWrFn67LPPlJmZafO88wON5p5GU9M777xT/fr1c6ip6Pn5pk+frscff9ymWkaOHKmZM2faFEsQAggggAACCCCAwH8FsrKytGXLFm3evPnvn9TUVJt5jIagy1q3lp+DXyIzFlqflqYxsbEXrNnU11cvRkerhZ+fzbW4euDpc+d0444duvgIAaNx0okTJxQeHu7qW6R+BBBAAAEEEECgzAUGDBighQsXmq0zsVEj3RgaWubrs4DjAmcKCjQzPl5fJiWZDtkqabRo0UJz5szRFVdc4fiCzEQAAQQQQAABBBBAAAEEEEAAAQQQQAABBBBAAAEEEEAAAQQQQAABBKqhwKZNm9S5c2eznV91TRe9N2euQyJ7du3S6hXLtWrZMiUlJticw83NTVdffbWWLl1a6vsQbV6UQAQQQAABBBBAAAEEEEAAAQQQQAABBBBwCQEajLrE00SRCCBQXQWKazD6eL16uj08XP6laETkSqY5hYWac/KkPklIUH6RtdujS7czo8Hnxx9/rPr16zuU6OzZs1q0aJGp2ahxwdCeMXz4cH344Yf2TCkx9tFHH9WMGTNsymfUeuWVV9oUSxACCCCAAAIIIIBA8QL79++/oOHon3/+qcLCi9te/v/8u2rV0hP16jlM+nNGhh45cMBsvptkOpDg0Xr1FOrp6XB+V5r41KFD+v60+UndHTp00MaNG+Xt7e1K26FWBBBAAAEEEECg3AXmzZunYcOGma3bMyxML0dHl3s9LGi/wB9nzmjs4cM6lptb4mTjBpP77rtPb7zxhoKDg+1fiBkIIIAAAggggAACCCCAAAIIIIAAAggggAACCCCAAAIIIIAAAggggEA1E8jPz9ell16qffv2XbBzbx8fLV+7XrVq17ZZ5MjhWK1ebjQVXapjR4/aPM8IbNWqlQYPHqxBgwY5fA+kXQsSjAACCCCAAAIIIIAAAggggAACCCCAAAIuJ0CDUZd7yigYAQSqk4ClBqPN/fz0aYsW1Ybhu9OnNTUuTgl5eWW6Z39/f02aNEkjR4502jp79uwxNRo1bsxPTU21KW+/fv00f/58eXl52RRfUtCtt96q5cuXW81Tr149xcXFWY0jAAEEEEAAAQQQQMB+gaysLG3ZskXXXXedxcnubm5a1LKlon187E8uyWggdM/evcXO9fPw0P1RUborMlIebkbb0ao7NqWna9TBgxY3GBQUpL59+5q+TGccKmA0VGIggAACCCCAAAIIXCiQlJSkyMhIM5aanp5a27YtXC4iYBzS9dGpU6ZDu6wd2PXFF1+Y3iczEEAAAQQQQAABBBBAAAEEEEAAAQQQQAABBBBAAAEEEEAAAQQQQAABBEoWmDhxop5//nmzoNHPPqchw++1ynfyxAmtWbVSq5cv097du63Gnx9g3P931113mZqKtmnTxq65BCOAAAIIIIAAAggggAACCCCAAAIIIIBA9ROgwWj1e87ZMQJVVsC4+Xnjxo0KCAjQ9ddfXyX2aanBaAs/P31SDRqMHs/N1YSjR/VrZmaZP5edO3fWp59+qujo6DJZKy8vT0uWLNELL7ygAwcOWF2jS5cuWrFihYznvzTDOBHxzz//tJrCuLD56quvWo0joGwFcnJydOjQIdMpkgwEEEAAAQQQqHoCZ8+e1SWXXKKTJ0+aba5tQIA+bNbMoU0fzslRv127rM4dFx2tXmFhVuNcOaBIUo+dO5Wcn1/iNv76gt2wYcPUohr8t5UrP6fUjgACCCCAAALlL9C+fXv9/vvvZgsbn0kbn00zXEfgWG6uxh4+bDqUoLiRkpKi0NBQ19kUlSKAAAIIIIAAAggggAACCCCAAAIIIIAAAggggAACCCCAAAIIIIAAAhUgEBcXpyZNmig3N/eC1S9p2lRfLFshdw8Pi1UlJyVp7erV+mbVCm3fts2uykNCQkwHxxpNRbt27So3Nze75hOMAAIIIIAAAggggAACCCCAAAIIIIAAAtVXgAaj1fe5Z+cIuLxAbGysfvrpJ23YsMH0uG/fPtOe3N3dNWvWLA0fPtzl91jWDUb3nz2rDRkZ2pSerpN5eeoTHq5+EREK8vSsMLucwkJ9ePKkPk1IUH6R0SKo7Iafn59ee+01/etf/yqzC2z5+fn66quv9Pbbb5sa4No6jCaT69atU+3atW2dYha3efNms4uWlpIZjUjDqnizKYcRy2niiRMn1KtXL0VERGjNmjXltCrLIIAAAggggEB5CyxcuFADBgywuOzERo10owONfRLz83XLzp1WtzKkVi09Wq+e1ThXD/jgxAl9YKGJa3H7atu2rQYPHmz6Kc17b1d3o34EEEAAAQQQQOAvAeMwookTJ5qBPFSnju6LigLKxQSMT9iNz9rfOn7crHKj2f7u3btdbEeUiwACCCCAAAIIIIAAAggggAACCCCAAAIIIIAAAggggAACCCCAAAIIlL/ALbfcotWrV1+wsNHw87Ovlqhl69YX/P706dNa9803+mblcm395RcV2XGPpLe3t+keM6OpaM+ePVWjRo3y3ywrIoAAAggggAACCCCAAAIIIIAAAggggIDLC9Bg1OWfQjaAQPUQKCws1B9//GFqJGr8/PDDD0pMTCxx8+PGjdPYsWNdGsjZDUbPFBTol4wMbczI0E/p6UrNzzfzqeHmpptCQzWkdm3F+PiUq993aWl6Iy5OSRbqcnYhl19+uRYsWKDo6GhnpzblS0hI0AcffKB3331Xp06dcmiNunXrav369WrWrJlD85nkGgKbNm1S7969Tf83zbiwfOTIETVo0MA1iqdKBBBAAAEEELBb4Oqrr7bYeD7cy0tLWreWj7u7XTnPFhSoy/btVudcGRSkt5s0sRrn6gHJ+fnqsXOn7D2qwDioonv37qZGo3fccYcCAgJcnYL6EUAAAQQQQAABhwSMA72uueYas7lt/P01p3lzh3IyqWIFfkxP1xMHD5oV8fDDD5s+v2YggAACCCCAAAIIIIAAAggggAACCCCAAAIIIIAAAggggAACCCCAAAIIFC/w9ddfq0+fPmYBdw29W2NefMn0+6zMTH23dq2pqejmjRtVWFBgM6nxPeZu3bqZmor269dPxj2lDAQQQAABBBBAAAEEEEAAAQQQQAABBBBAoDQCNBgtjR5zEUCgzARyc3O1ZcsWGTczGw1FjcfMzEy71xs+fLhmzZol4yKLKw5nNBg9lJ2tjenp2pCRoR1ZWSqw48S79gEBGlCrlrqFhKgsBY/n5mrC0aP61cbn2NPTU507d3b4KTVODBw9enSZvC5+/vlnzZw5U4sWLVK+ExqlBgcHm043vPLKKx3eLxMrr8DcuXP1wAMP6Ny5c38Xabw233jjjcpbNJUhgAACCCCAQKkE9u7dq9atW6vAwpfGhtaurVF169qdv+O2bVbnRHp5aVWbNlbjqkKAcXDB0pQU/ZyRYdd///y1d19fX912222mZqM333yzPDw8qgILe0AAAQQQQAABBGwSMN6nhoWFKT09/YJ4N0nfX3aZAnhvZJNjZQqafvy4Pk1IMCvJOICrf//+lalUakEAAQQQQAABBBBAAAEEEEAAAQQQQAABBBBAAAEEEEAAAQQQQAABBCqVQHZ2tmJiYnTq1KkL6gqPiNDCpcu19ZdfTE1Ff/rhhwvuD7NlE+3atTM1FTV+ateubcsUYhBAAAEEEEAAAQQQQAABBBBAAAEEEEAAAZsEaDBqExNBCCBQHgJGY8alS5eamokazUXz8vKcsmyPHj301VdfycfHxyn5yjOJpQajxvpbO3QosYxNGRn6IS1NG9LTleiEJpdRNWqoX2Sk7ggPl78TbyAvLCrSjPh4LUxMVL6VxqdeXl568sknNXbs2Er5XK5atUrPP/+8tm/fbtdLxLgh3zBNKOH1XqNGDVPDUqPJEaNqCBgNRY3X84wZM8w2FBQUpMTERHl7e1eNzbILBBBAAAEEEDATMN4HvPnmm2a/93Rz0+JWrVTXzvcBXbdv1xkbTrn+qV07+bro4QuOvIxOnzuntWlpWp2aqp1ZWY6kUEREhAYMGGBqNtqpUyeHcjAJAQQQQAABBBBwNYF+/frpyy+/NCt7YqNGujE01NW2U+3rve3PPxWfm2vmcPLkSW5OqfavDgAQQAABBBBAAAEEEEAAAQQQQAABBBBAAAEEEEAAAQQQQAABBBBA4HyBnJwc/fnnn/r9999N9wm+++67FoE8PT3l4eGhXAvfyShJtFGjRho4cKDuvvtuNW3aFHwEEEAAAQQQQAABBBBAAAEEEEAAAQQQQKBMBGgwWiasJEUAAUcEnnnmGU2aNMmRqVbndOzYUevWrVNwcLDV2MoUUFyD0VvDwvR0gwbysdAc6JOEBL11/HiZbMNYr2dYmAbVqqUGdjY9Or+ggqIirUxN1QcnTuiUDY1ku3Tpog8++EDNmjUrk305I6lxwfCqq66ScSqhLaOOt7cGRkbqtvBw+bm767fMTI06eFA5hYUWp7u5uemdd97Rww8/bEt6YiqxQFpamnr37q3//Oc/xVY5b948DR06tBLvgtIQQAABBBBAoDQCmZmZppOsk5OTzdJ0CgzUu3Z+WeyWP/5Qog3vqz9o1kztAwJKU7rLzj2Rl6dvUlO1OiVFh3NyHNpHkyZNTI1GjS/0NWzY0KEcTEIAAQQQQAABBFxBYM6cObr33nvNSjU+G345OtoVtkCN/xP4KT1djx88aOZh3KCyb98+nBBAAAEEEEAAAQQQQAABBBBAAAEEEEAAAQQQQAABBBBAAAEEEEAAgWotYNzn9d1335nuPd2wYYP27NmjgoICp5rUrVtXd955pwYMGKBOnTo5NTfJEEAAAQQQQAABBBBAAAEEEEAAAQQQQAABSwI0GOV1gQAClUbgiy++MF0oKathNKc0LvTUq1evrJZwet7iGowaC9X19tbkmBg18/P7e90PTp40Ne0s6+Em6fKgIF0bEqIbatZUkKenTUuaGoumpMio05bGorVr19bUqVN111132ZS/ooOWLVum2267rcQy2gYEmBq0dgsJkftFkfvPntXIAweUdu5csTmeeOIJkwnDNQX27t2rHj166MiRIyVu4IorrtDmzZtdc5NUjQACCCCAAAI2CcyfP9/UrNLSmNy4sbqHhNiUxwi6c9cuxdrQNHNMgwbqFxFhc96qGrg/O1vfpKRodWqqkvLzHdqmcbiA8fwZX/SrWbOmQzmYhAACCCCAAAIIVFaBpKQkRUZGmpVX09NTa9u2raxlU9dFAstSUvRKMZ9D3n///aZDvRgIIIAAAggggAACCCCAAAIIIIAAAggggAACCCCAAAIIIIAAAggggEB1EsjNzdWmTZtM95muXbtWW7duVVFRkdMJwsPD1bdvXw0cOFDXXHON3NyMOzIZCCCAAAIIIIAAAggggAACCCCAAAIIIIBA+QjQYLR8nFkFAQRsEIiNjVXjxo1tiJQCPTzUyt9fl/r7q7W/v4ymjQEeHppz8qTeLaHBptGw0rj406pVK5vWqeigkhqMGrV5urnpoTp1NLR2bb19/Lg+SUiwuWRvb2917drV1OywS5cu+vnnnzV9+nQdOHDA5hx/BYZ6eirG19f009jH57+Pvr4K8vAwhZwrKtKKlBTNtrGxqIeHh0aOHKkJEyYoICDA7noqcsJLL72k8ePHF1vCxnbt5O1+cWvR/w//MilJrx87ZnULEydOVPPmzU0/TZo0kaeNTV6tJiagzASWLl1qakKVlZVl0xp//vmny/zfKps2RBACCCCAAAIImAlcffXV2rhxo9nva9Wooa9bt1YNG79Ids/evfrjzBmrwndEROjZBg2sxlWXAOOrgL9nZuqb1FR9m5amLAdOG/fy8lKvXr30wAMP6KabbuLLf9XlxcM+EUAAAQQQqAYCl112mXbs2GG2009atFCL8w69qgYULrdF46CvKXFx+iIpqdjaP/30Uw0aNMjl9kbBCCCAAAIIIIAAAggggAACCCCAAAIIIIAAAggggAACCCCAAAIIIICAPQJG81DjOzDGPaXGz48//qjs7Gx7UtgcGxwcrN69e2vAgAG6/vrrZdwjyUAAAQQQQAABBBBAAAEEEEAAAQQQQAABBCpCgAajFaHOmgggUKxASEiI0tPTzf7e1M/v72aiRlPRhj4+Ku7MttWpqRp75IgKizk5zmjauWbNGl155ZWV/plYvny57r33XiWVcCOwPZuIjo42NRS95ZZb1L17d/lddCO4ccHMsHnrrbf0zTff2JPaYmyol5dS8/PtytOpUyfNmjVLbdq0sWteZQk2DG+//XYtW7bMYknXBAfrzUsuMXv9Gjd9z4yPt6tJ7F8LGM1FY2Ji/m44+lfj0datW+v/2LsT6KjK+//jn5nskA0IZCGyhU0hCCiK/BBUwP0nAgougK1FwQIilFYoFVEptVQFVLBYtW5FxeIKQsENNxRBIEDCEkJCAgGyL2TP5H/u/Ap/kjtJJhtJJu97Tk505nm+z/d53cFzx2E+13i9c1xYge+++04lJSXnFjVeE4sXL9aXX35Zo0YeeOABvfzyyzWaw2AEEEAAAQQQaF4CBw4ckHHNVuog2PI3oaF6KCzMqQ3NOHxYP2ZnVzu2v6+vXunVq9pxLXFAcVmZfsjKsoeNbs3KUpHNVmMG4/2WcQ1nhI0adx3nQAABBBBAAAEEmrPAvHnz9Ne//tW0BeOGV1NCQ5vz1ly69+zSUs09ckS/5ORUus8OHTpo7969Mn5zIIAAAggggAACCCCAAAIIIIAAAggggAACCCCAAAIIIIAAAggggAACriaQlJSkjRs32r/LtWXLFqWlpTXYFo3vZ9522232UFHje5uenp4NthaFEUAAAQQQQAABBBBAAAEEEEAAAQQQQAABZwUIGHVWinEItACBoqIiGcF4O3fuVMeOHdW1a1d7aGFwcPAF271xZ7YvvvjCtN6HffvqIi8vp/vYnp2tOUeOqKCSUBjjg5q1a9dq9OjRTtdsrIHGB1i//vWvZYSN1vZ49tln7R9QXXzxxU6XOHjwoF544QW99tprDXZXvvObad++vZYsWWIPVLVYKouPdbr9Rh1o3MVwyJAh2r17t8M+JgUHa1Z4+LnnThcXa15cnKJyc+u9b+PP76uvvqpbbrml3mtT0LHA888/r1mzZtWZx/iAOTk5Wf7+/nWuRQEEEEAAAQQQaLoCxnWDcf1Q8fC0WPR+nz7q6MT7oEfj4vRFRka1m/SxWvXtgAHVjmvpA/JKS/VVZqaMm1cY7y1rGjVq3ADAeK85depU+93Hm/v7m5b+emD/CCCAAAIItFSBrVu36pprrjFtv1/r1nqtd++WytKk951YWKjphw7pRFFRpX0aNzgwbjIW5uTNDJr0hmkOAQQQQAABBBBAAAEEEEAAAQQQQAABBBBAAAEEEEAAAQQQQAABBBBwIBAYGKisrKwGs/Hy8tKNN95oDxU1/s6wj49Pg61FYQQQQAABBBBAAAEEEEAAAQQQQAABBBBAoDYCBIzWRo05CLiQQGxsrP3LpJs2bbLfkS0vL8+0O+MDDiNs9OyPETp6/j/7+fnVm8ijjz6qpUuXmuot6dpV17dtW6N1DuXlafrhw8ooKXE4zwh5WblypR566KEa1W2swa+//rpmzpyp3BqEUD7wwAN6+eWX69Sy8WGaEVC5fPlyJSYm1qmWo8lBQUGaO3eufW9GoKKrHEYw5KWXXqqUlBSHW1rctatubNvWHlg07+hRZVfyOq2rh2Fq9OBKtnU1uRDzjQ+I33vvvWqXauPurue6d9eypCSHAbNG2JjxZ4MDAQQQQAABBFxXICcnx35jh9TUVNMmr/Dz06qePavd/JMJCfrEwXxHEz+LjFQH7oxdrenZAenFxdqSkWEPG9135ozT884OjIiI0IMPPqgpU6aobQ3f09Z4MSYggAACCCCAAAL1KFBaWmq/8U3FzwyMW0N91b+/fN3c6nE1StVVwPj/zL+Pi9OZ0tJKSxlfaFmzZg3/r7iu2MxHAAEEEEAAAQQQQAABBBBAAAEEEEAAAQQQQAABBBBAAAEEEEAAgSYt0BABo25ubhoxYoTuvvtujRkzRgEBAU3agOYQQAABBBBAAAEEEEAAAQQQQAABBBBAoGULEDDass8/u2+BAmfOnLEHiRqhop9++qmOHTtWZ4V27dqdCxy97LLLZISE1vZYu3atJkyYYJo+KThYs8LDa1w2uahIDx06pKTCwkrnzp8/X0uWLKlx7caYkJCQoMmTJ+ubb76pdvkZM2bohRdeqHacswNsNps+/vhjrVixQlu3bnV2WqXjjNeNESz68MMPu+wXmn/++WddffXVKnTw+rNK6u/np105OSqrs2blBYwwo9WrVzfgCpR2JGCc86uuukq7du2qFCiydWv9LSJCQR4e+iw9XQuPHjWN7d69uw4fPgwyAggggAACCLi4wBtvvKFf/epXDne5rHt3XV3NX0B7LjFRa06fdkrp+e7dNYS/0OaUVcVBxvvKTenp2pCWpsQq3mM6Ku7p6Wn/y4RTp07VtddeW6v1mYQAAggggAACCFxogXHjxumDDz4wLVubG4Jd6N5b0nrGe4HliYmyVbHpxx57TE8++WRLYmGvCCCAAAIIIIAAAggggAACCCCAAAIIIIAAAggggAACCCCAAAIIINBCBeozYNTX11dLly7VnXfeqaCgoBYqyrYRQAABBBBAAAEEEEAAAQQQQAABBBBAoLkJEDDa3M4Y/SJQC4E9e/bYA0U3bdqk7777TsXFxbWo4twUi8Wi06dP1/rDkiNHjsgI1Kt4XObnp9U9ezrXRIVR2SUlmnH4sKLz8iqdf++998oI9THuJNfUj7KyMi1btkxGMGpRUZHDdus7XLTiItHR0XrzzTd14MABHTp0SLGxsU6/rs4Gixo9Gh+wufrx/vvva/z48Y22zX379qlPnz6Ntn5LXjg5OVmXXnqpUlJSHDL8tmNH3R8SYn+utKxM10dFKaukxDT266+/1vDhw1syJXtHAAEEEECgRQgMGjRIO3bsMO012NNTH/btK0+LpVKHl0+c0MvJyU45PRwersnBwU6NZVDlAgfy8vSvU6f0dWam8m1VRTmZa/Ts2VPGjQB+85vfyPgLjBwIIIAAAggggEBTFfjHP/5hv26peNzSrp2e6NKlqbbdYvoy/p/iovh4bUxPr3TP3t7e9v+Xb3zJhQMBBBBAAAEEEEAAAQQQQAABBBBAAAEEEEAAAQQQQAABBBBAAAEEEGgJAi+++KJmzpxZp60OHTpUzz//vAYMGFCnOkxGAAEEEEAAAQQQQAABBBBAAAEEEEAAAQQaQ4CA0cZQZ00EGlggLS1NW7ZssYeKbtiwodJwu4Zq45VXXrEHpdT2MEJKKx5eVqu+r8OHMUU2m+bGxemHrKxK2xo5cqQ+/vhjtWrVqratX9B5MTExmjBhgvbu3Vtu3YYOF3W0ydLSUiUkJOjgwYP2wNGzP8a/JyYm2qcYwaK/+93v7B/OtYRg0fOdFi5cqKeeeqpeXh93tG+vm9u105H8fMXl59t/b8/JcVj7qquu0g8//FAv61KkdgLbtm2zh4M6Cna2SnqxZ09d4ednL/788eN68+RJ00JGQO17771XuwaYhQACCCCAAALNRiAqKkr9+/eXcUOBise0sDBNCQ2tdC9G0OWypCSn9mpcSz5JGJRTVs4MOlNaqs/S07UuJUWx+fnOTDk3xsvLS+PGjdO0adN09dVX12gugxFAAAEEEEAAgQshkJSUpIsuusi0VBt3d2259NIL0QJrVCJg3Kho9pEjisrNrdSoQ4cO9hvP8UUXXkYIIIAAAggggAACCCCAAAIIIIAAAggggAACCCCAAAIIIIAAAggg0NIEKruxbnUOl19+uZYsWaJRo0ZVN5TnEUAAAQQQQAABBBBAAAEEEEAAAQQQQACBJitAwGiTPTU0hkDNBIzwuueee04ffPCBfv75Z4ehNDWrWPvRo0eP1kcffVSrAk8//bTmz5/vcO4Hffuqk5dXreoak2ySFick6JPU1EprGIE+X3zxhdq2bVvrdS7kROO8P/HEEzLcjJDPxggXrW6/BQUFMsJQe/To0eKCRc/aGCFRt99+uz755JPquNSpUyddf/31MoJ6Kx4+Vqs29usnXze3ck+N2bdPiYWFpvFvvvmmJk2aVO2aDGhYgTfeeEO/+tWvHC5inMt/XXyxOnp56e1Tp7TcQTCYu7u7Tp48aQ/p5UAAAQQQQAAB1xaYPn26Vq1aZdqkp8WiD/v2VbCnp0OAj1JT7e91nDl6tmqlNRdf7MxQxtRQwAh3+ndqqj5PT1eRg6DYqspdfPHFmjp1qv26MSAgoIYrMxwBBBBAAAEEEGg4gcjISO3bt8+0wFsXX6yLm8nNuhpOp3EqxxcUaPrhwzpVVFRpA0ao6Pr16xUWFtY4TbIqAggggAACCCCAAAIIIIAAAggggAACCCCAAAIIIIAAAggggAACCCDQyAI1CRk1/i7vU089pXHjxjVy1yyPAAIIIIAAAggggAACCCCAAAIIIIAAAgjUXYCA0bobUgGBRhfYv3+/JkyYION3XQ6rpD6tW6u1m5suadVKhWVlSios1PHCQnt4YaHNiOis/mjVqpUyMjLkWUn4TWUVli9frtmzZ1e6wDMREbomMLD6BqoZ8c+TJ7Xy+PFKR0VERNhDRjt37lzntS5UASNUduPGjVq4cOGFWpJ1aiiQn5+vIUOGaPfu3ZXOvOmmm2SEUfbr188eKFnxjVFZTwAAIABJREFUeCA0VFMrfCH855wcPXTokGmsEUZ5/PhxedUhlLeGW2R4FQLGf9uM/8Y5Ojp5e+sPF12kWbGxKq0kiOrf//43H1DzCkMAAQQQQKAFCGRmZqpr164yflc8rg0M1N8iIhwqbMnI0Py4OKeEPCwWfT9woIz3fxwNI5BdUqJP09K0LiVFxxzcCKCqVb29vTV+/Hh72Kjx/oEDAQQQQAABBBBobIE//OEP+tvf/mZqY1pYmKaEhjZ2ey1u/e+zsuzX/nlVfF5j3ATu3XfflXFtyYEAAggggAACCCCAAAIIIIAAAggggAACCCCAAAIIIIAAAggggAACCLRkgepCRo3vkC5atEiTJ0+W1crfsG7JrxX2jgACCCCAAAIIIIAAAggggAACCCCAgCsJEDDqSmeTvbQ4gdLSUi1dulSPP/64iouLa7X/IA8PXeXvr6sCAjTE31++bm6V1kkrLraHjRqho0lFRfbfn6WlORy/fv163XLLLU73VF246Ig2bfSXbt3qLQRnY3q6Hjt6tNL+tm3bpsGDBzvdPwMRcEYgOTlZl112mYzf5x/u7u5asmSJfv/73+vFF1/UzJkzTeWMP5vrIyNNf0b/EBenLzMyTOONWsZ/HziahoDNZtP1119vDy+u6XHffffp9ddfr+k0xiOAAAIIIIBAMxV49dVXNWXKFIfdr+rZU1f4+Zme+yE7Ww8fPuz0jv/dp4+6OBE2tCc3VyWVBKCfXaxHq1byr+J9pNNNuehA44YARtDo15mZ1VpWJOjbt689aNS4HvRzcN5dlIxtIYAAAggggEATE/jqq6903XXXmbrq17q1Xuvdu4l169rtvP7fm6eVVbFN4/Mi40svHAgggAACCCCAAAIIIIAAAggggAACCCCAAAIIIIAAAggggAACCCCAAAL/J+AoZLRDhw5asGCBpk2bJk9PT6gQQAABBBBAAAEEEEAAAQQQQAABBBBAAAGXEiBg1KVOJ5tpSQKxsbG66667tHPnzhpt291i0aW+vvYwUSNUtKePT43mVxy8IS1Nj8fHm2o8+OCDWr16tVO1nQoX7dpVVovFqXrODDqQl6eJMTEOhxofCr300kvOlGEMAjUW2L17tz28trCw0D43ODhYH3zwgYYMGaKioiIZdz08efKkqe5DYWH6TWhouceN0N+boqJkqzDaYrEoPj5enTp1qnF/TGg4gaysLA0cOFBxcXFOLzJy5Eht2rRJboR2OW3GQAQQQAABBFxBYNCgQdqxY4dpKx29vLSuTx8Z7+vOP6Jyc3X/wYNOb/2v3brJuIlDVUd2SYmu27On2pore/TQlf7+1Y5r6QPSi4v1UVqaPkxJUXJRUY04WrVqZX//b4SNXnHFFTWay2AEEEAAAQQQQKCuAsaNzowbJFU8jCvSr/r3r/KmZXVdm/n/J1BcVma/YdrnDm40ddbI29tb7777rkaPHg0bAggggAACCCCAAAIIIIAAAggggAACCCCAAAIIIIAAAggggAACCCCAQAWBsyGjAQEBmjt3rubMmSPj7+hyIIAAAggggAACCCCAAAIIIIAAAggggAACrihAwKgrnlX25NICZWVlMgI5//jHP6qgoMCpvYZ5empwQIA9VNQIfvGxWp2a58ygzJISjdqzR2UVBoeFhen48ePVljCCPH/7299WOs4IvflLPYeL2srKdFdMjOLy803rGmGPRnirr69vtb0zAIHaCrz//vsaP368jPDINWvWqH379vZSK1as0COPPOKw7KTgYNOf3ZeTkx2OvfHGG7Vx48batse8BhQ4ePCgLr/8cuXm5la7SmRkpLZt26bWrVtXO5YBCCCAAAIIIOBaAlFRUerfv7+M938Vj5kdO+q+kJByDx/Jz9eE6GjT2LZt2yo9Pd30+AOhoZoaFlYl2teZmZp75Ei1sASMVktUboBxc4BtWVlal5Ki77KyTDcLqK7axIkT9dZbb1U3jOcRQAABBBBAAIF6FTBuaOTo+LJ/f/lzY5x6ta5YLL2kRI/Exir6zJlK1wkNDdWGDRs0YMCABu2F4ggggAACCCCAAAIIIIAAAggggAACCCCAAAIIIIAAAggggAACCCCAQHMWMP5+xf/8z/8oMDCwOW+D3hFAAAEEEEAAAQQQQAABBBBAAAEEEEAAgWoFCBitlogBCDQdgfj4eBlhIt9//321TV3SurVuatvWHira2du72vF1GfDrAwe018GXWxcvXqzZs2dXeie36sJFhwUG6plu3WSt5MvLte35nydPamUl4acff/yxbrvtttqWZh4CTgt88cUXuu6663T2y/lGYHB4eLjS0tKcrlHZQF7HdSZs0AJG+Ostt9ziMDDs7MIdO3bUzp07ZYQecyCAAAIIIIBAyxSYOnWqXn75ZdPmva1WfdS3r4I8PM49d7KoSLfu3Wsaa4SU7t692/R4Jy8vfdC3b5Wwy5KS9K9Tp6rFJ2C0WqJKB5wqKtKHqan2n7TiYqcK+fv7Kysry6mxDEIAAQQQQAABBOpDICMjQ0ZwfcWjp4+P1lxySX0sQY1KBA7m5WlWbKxSq7hWNEJFN23apA4dOuCIAAIIIIAAAggggAACCCCAAAIIIIAAAggggAACCCCAAAIIIIAAAggggAACCCCAAAIIIIAAAggggAACCCCAAAIIIICACBjlRYBAMxH4+9//rjlz5ig/P7/KjoM9PfV45866wt+/VjtLLirSFxkZ9h8j7OR/AgI0NCBAV/r7ywiycXS8mpysl06ccPich4eHBg8ebA9SHDFihP2fjcecCRf9W7ducqvncNEThYW6Y/9+FZWVmfodM2aMPvjgg1q5MQmBugqsWLFCjzzySF3LKCQkRMePH5e1kj+vdV6AAvUisGTJEi1YsMBhrdatW2vHjh3q3bt3vaxFEQQQQAABBBBongKZmZnq2rWrjN8Vj+vbtNGSbt3OPZxTWqprHQSJ3nrrrfrss89ks9nKlfB3c9MX/fvLUgXN5AMHFO3gRhIVpxAwWvfXV2lZmbZmZWldSoq2Z2fL/G61/BqHDh1Sjx496r4wFRBAAAEEEEAAAScE1q5dqwkTJphG3hMcrDnh4U5UYEhNBYzPaRYnJOin7Owqp955551688035d3AN5mraf+MRwABBBBAAAEEEEAAAQQQQAABBBBAAAEEEEAAAQQQQAABBBBAAAEEEEAAAQQQQAABBBBAAAEEEEAAAQQQQAABBBBoPAECRhvPnpURcErgxIkTuvfee/X1119XO35MUJDmXHSRfGoYLGiEbn6emWkPFd1fSYCMp8Wiy/38NDQwUMMDAmQEmZ49DuXl6Z6YmGr7Mwa0atVKeXl5VY4dFhiohggXNRZ98NAh/ZKTY1rf19dXsbGxCg4OdmofDEKgPgUKCgrs4VEnT56sc9nFixdXGlxZ5+IUqFcBI9T4o48+KlfTzc1NmzZt0siRI+t1LYohgAACCCCAQPMUWL16taZNm+aw+Vd79dKlvr7254z40Ct27jSNu/baa+03qfjxxx9Nz7198cXq3aqVw9pFNpuG7tplr1vdQcBodUI1ez6psFAfpKTok7Q0ZZaUOJxshEhNmjSpZoUZjQACCCCAAAII1FJg6tSpevnll02zl3XvrqsDAmpZlWkVBdKKi/V5Rob+k56uqGqC/i0WixYtWqSFCxcCiQACCCCAAAIIIIAAAggggAACCCCAAAIIIIAAAggggAACCCCAAAIIIIAAAggggAACCCCAAAIIIIAAAggggAACCCCAQDkBAkZ5QSDQhAXeeOMNzZw5UzkOAjHPb9sI+3yySxdd5ufn9G6M0BIjUNT4wmpMNYGfjopG+PjYvzw8NCBA/Vq31i179yqluNjp9SsbeJW/v5Z37y43i6XOtc4vUFpWpiXHjunj1FSHdV966aVKg3vqtRGKIeBAYNmyZZozZ06dbdzd3e0hpe3atatzLQo0vIAR9nXFFVdo37595xZ7/fXXdd999zX84qyAAAIIIIAAAs1CoKysTP3791dUVJSp3y7e3lp7ySWy/ve909W7dinfVj4S9LLLLtONN96oP//5z6b5D4eHa3IlN1j4KTtb0w8fdsqIgFGnmGo8qKisTIuOHtXmjAzT3IceekirVq2qcU0mIIAAAggggAACtRHo3r27jhw5Um6q8X/vtw4YoFY1vNlZbdZ35TnZpaX6MiNDm9PTtSMnx6mAf+MmbmvWrNHo0aNdmYa9IYAAAggggAACCCCAAAIIIIAAAggggAACCCCAAAIIIIAAAggggAACCCCAAAIIIIAAAggggAACCCCAAAIIIIAAAgjUUoCA0VrCMQ2BhhRISUmxB8xt3LixymWML/GObd9ej4SHy8eJL/IeKyy0B4oawaIHaxEqWlkz/u7uyi4pqTOJES76XPfu8qincNEj+fnanpOj7dnZ2padrZKyMoc9Dh48WNu2batz/xRAoDYCBQUFCg8PV1paWm2ml5szfvx4vffee3WuQ4ELJ5CYmCgj+Mv47/5jjz2mJ5988sItzkoIIIAAAggg0CwEfv75Z3souaNjdni47v1vSOhNUVGmmz706NFDq1ev1nXXXWeabrz/eqFHD4d1/37ihF5JTnbKh4BRp5hqNSizpEQj9+wxzR0wYIB++eWXWtVkEgIIIIAAAgggUBOBY8eOqXPnzqYpfVu31uu9e9eklEuMTS8ulq+7uzzr8BlGns2mbzIz9Z/09Co/t3AEFhoaqs2bN6tv374u4ckmEEAAAQQQQAABBBBAAAEEEEAAAQQQQAABBBBAAAEEEEAAAQQQQAABBBBAAAEEEEAAAQQQQAABBBBAAAEEEEAAAQTqX4CA0fo3pSICdRJYu3atHnroIaWnp1dZJ9jTU0926aLL/PyqHBdfUGAPFDV+DuXn16m3hpxcH+GiJ4uKzgWK/pSdrQwnQk/d3d21f/9+9ezZsyG3R20EKhXIzMzU7t2760XIeB2HhYXVSy2KXDiB7du368UXX9Sbb7554RZlJQQQQAABBBBoVgK/+c1v9Nprrzns+d1LLlF3Hx/dsX+/jPd/5x/BwcFKSEhQQECACgsLyz1nhCJ9O2CA3ByEI009dEg7c3KcMiJg1CmmWg8avW+fjlc4d1arVbm5ufLx8al1XSYigAACCCCAAALOCLz66quaMmWKaeivQ0I0vWNHZ0q4xJiisjK9feqUXktOlrfVqrFBQZrQoYPaeXg4tT9j/vdZWdqcnq5vsrJUaLM5Ne/8QYMGDdL69evVoUOHGs9lAgIIIIAAAggggAACCCCAAAIIIIAAAggggAACCCCAAAIIIIAAAggggAACCCCAAAIIIIAAAggggAACCCCAAAIIIIBAyxEgYLTlnGt22ogCP/74owoqBL1UbMcIFJ09e7aOHTtWZacWSXe0b6+Hw8PlY7U6HBtXUKDP/xsqeqQJh4qebb624aLZJSXakZOjn3Jy9HN2to5VCF1x5pQvWrRIjz/+uDNDGYMAAggggAACCCCAAAIINIpAamqqunXrppxKQj/X9emjhfHx2n/mTLn+jADKvLw8jRo1Sp9//rmp93/06qUBvr7lHi8tK9PVu3eryMnQIwJGG/Yl8aejR7XJwQ1Itm7dqmHDhjXs4lRHAAEEEEAAgRYvcM899+idd94xOazq2VNXVHPzM1fB25qZqWcSE5VcVFRuS+4Wi0a0aaP7goPVs1Ur03aN6+rtOTn6T3q6vszMVF5paa1IQkJCNGnSJC1evFienp61qsEkBBBAAAEEEEAAAQQQQAABBBBAAAEEEEAAAQQQQAABBBBAAAEEEEAAAQQQQAABBBBAAAEEEEAAAQQQQAABBBBAAIGWI0DAaMs51+y0EQXi4+P16KOPau3atXXqIszTU0917apLKwTAGEWNIFEjVNT4smptgjaNGm5ubrruuus0YcIE3XHHHSosLNRnn32mDRs2aNOmTcrNza1T/44me1mt2hAZqUB392prF9ps2pWba/9S7vbsbB3My1NZtbMqH9CzZ0/t379f7k6sXYdlmIoAAggggAACCCCAAAII1Flg5cqVmjFjhsM6vm5u9sdzHYQWlZaWaunSpZo/f75p7oOhoXowLKzc41G5ubr/4EGn+yVg1GmqWg187/Rp/S0x0TT36aeftv9/Bg4EEEAAAQQQQKAhBdq2bauMjIxyS7hZLPp2wAB5WozbobnuYXzOsjghQb9UEvJ//s4jW7fW3R066Lo2bRR15ow2p6drc0aGjJuk1eZo166dxo0bp7vuukvDhw+XtZKbzdWmNnMQQAABBBBAAAEEEEAAAQQQQAABBBBAAAEEEEAAAQQQQAABBBBAAAEEEEAAAQQQQAABBBBAAAEEEEAAAQQQQAABBFxbgIBR1z6/7K6JCfz000+aPn26du7cWaPOjK/p3tmhg2Z17CgjkDPfZlPMmTPad+aM/p2aKqukpMLCGtU8O9j4YurVV19tDxU1fowvDDs6iouL9e2339rDRo2fgzUInHGmsQ4eHurq46Nu3t7nfnfx9lZiYaF+zs7WTzk5MoJuisvqEin6/zvp0KGDPvzwQw0ZMsSZ9hiDAAIIIIAAAggggAACCDSqQFlZmfr376+oqKga9ZGWlqYjR47oiiuuMM3r7+urV3r1Kvf4GydP6oXjx01jjfdQp0+fNj1OwGiNTkeNB0efOaPJBw6Y5t1+++3297QcCCCAAAIIIIBAQwns27dPkZGRpvKX+flpdc+eDbVso9c1QvtfTk6WEfReWk+fRzizKX9/fxnXeEao6KhRo7gxmjNojEEAAQQQQAABBBBAAAEEEEAAAQQQQAABBBBAAAEEEEAAAQQQQAABBBBAAAEEEEAAAQQQQAABBBBAAAEEEEAAAQQQMAkQMMqLAoELLGCEwqxZs0bz5s1TUlKSU6t39PLSfSEhOpCXZw8Vjc3Lk82pmY4HWSwWDR482P5FVePHCIqp6WEE1BhBo+vXr9fXX38tI4C0KR9+fn4aPny4Ro4caf/p06dPU26X3hBAAAEEEEAAAQQQQAABk4Bxs4prr71WOTk5TusYoaBBQUEy3hOdOXOm3Dw3i0XfDhggT4txW4v/Ox6JjdV3WVmm+uPGjdO6detMjxMw6vSpqNXAkrIyDd21S8bv8w/jnKakpNSqJpMQQAABBBBAAAFnBJYvX67Zs2ebhk4LC9OU0FBnSjSrMcbV1iepqfaw/cySkgvSe6tWrXTrrbfaP6e5+eab5eXldUHWZREEEEAAAQQQQAABBBBAAAEEEEAAAQQQQAABBBBAAAEEEEAAAQQQQAABBBBAAAEEEEAAAQQQQAABBBBAAAEEEEAAAdcVIGDUdc8tO2viAvn5+Xruuef0l7/8xRTy0lCtX3755ZowYYLuuecehYWF1dsyubm5+vzzz+2Bo59++qlOnTpVb7VrW8jDw0NXXnnluUBRI1DVzc2ttuWYhwACCCCAAAIIIIAAAgg0CYH9+/fbQ0adDZc0Akbbt2+vMWPG6KOPPjLt4fnu3TUkIMD+uHEji2t27VKerfwtLXx9ffXoo4/qscceM80nYLThXxb3HzyoqNxc00Lx8fHq3LlzwzfACggggAACCCDQIgX+93//136DsYrHq7166VJfX5cyMW7stiQhQYfy8xt8X56enrrxxhvtoaK33XabWrdu3eBrsgACCCCAAAIIIIAAAggggAACCCCAAAIIIIAAAggggAACCCCAAAIIIIAAAggggAACCCCAAAIIIIAAAggggAACCCCAQMsRIGC05ZxrdtpEBU6ePKk//elPeu2111RWVlbvXfbr188eKjpx4kR16tSp3utXLGjsYdeuXfawUeNn+/btDbIvRxuJjIw8Fyg6fPhwvpjb4GebBRBAAAEEEEAAAQQQQKAxBBISEjRixAgdOXKk2uXPBoy+8MILevjhh03jJwUHa1Z4uP1xI1Dpnuho05gbbrhBw4YN04IFC0zPETBa7Smo84BlSUn6l4Mbebzzzjv2YCoOBBBAAAEEEECgIQQGDRqkHTt2mEr/NHCg3CyWhljygtdMLS7W88eP67O0tGrXtlqtmjJlikaNGqU33njD/vmHs5/pGDc/M67fjWu3sWPHKuC/Af/VLsoABBBAAAEEEEAAAQQQQAABBBBAAAEEEEAAAQQQQAABBBBAAAEEEEAAAQQQQAABBBBAAAEEEEAAAQQQQAABBBBAAAEEaihAwGgNwRiOQEMJ7NmzRzfeeKOMwNG6Hr169bJ/UXXSpEmKiIioa7k6zU9NTdXXX3+t3bt324NHjd8nTpyoU82zk8PDw88Fil5//fVq3759vdSlCAIIIIAAAggggAACCCDQ1AXS09NlBH86Cn06v/ezAaPR0dHq06ePaVu9WrXSvy6+2P742tOntTQx0TRm8eLFslgsBIw20ovi84wMzYuLM60+a9YsLV++vJG6YlkEEEAAAQQQcHUB41pz8+bNpm1+P2CAvKzWZr394rIyrTl1Sq8kJyvfZqt2L8YNzVauXFnuevrAgQNatmyZPWy0sLDQVMO4fh46dKj9s5rx48crKCio2nUYgAACCCCAAAIIIIAAAggggAACCCCAAAIIIIAAAggggAACCCCAAAIIIIAAAggggAACCCCAAAIIIIAAAggggAACCCCAQF0FCBitqyDzEahngU8++URz587V4cOHa1S5W7dumjBhgv3n0ksvrdHcCz3YCLg5GzZq/DZ+jP2WlZVV2UpgYKCuvfZae6joiBEjZASpciCAAAIIIIAAAggggAACLVWgoKBAY8eO1caNGyslOBswagwICQnRqVOnTGO/7N9f/m5umh8Xpy0ZGabnv/nmG3377bcEjDbSC+10UZFu3rvXtPqVV16pH3/8sZG6YlkEEEAAAQQQcHWBu+++W++++65pm5/166cOHh7NdvvfZWXpb4mJOu4gFLTiprp3765nnnlGo0ePrnS/KSkp9vDRF198UWlpaRo0aJA9VNT4CQsLa7ZONI4AAggggAACCCCAAAIIIIAAAggggAACCCCAAAIIIIAAAggggAACCCCAAAIIIIAAAggggAACCCCAAAIIIIAAAggg0DwFCBhtnueNrl1coLi4WKtWrdITTzyhDAfhLl27dlX//v01YMAA+2/j56KLLmrWKrm5uYqKirKHjZ4NHzVCRy+77DJ7oKjxc/nll8tqtTbrfdI8AggggAACCCCAAAIIIFCfAjabTZMnT9a//vUvh2XPDxidOHGiw3F/7dZNI9q00bDdu5VXWlqujru7u/Lz87V06VICRuvzxNWw1sg9e5RZUlJuloeHh86cOSPjNwcCCCCAAAIIIFDfAjNmzLAHZ1Y83rnkEvXw8anv5Rq83smiIj0ZH6/tOTnVrhUQEKA//elPmjVrltPXWoWFhUpOTlaXLl2qrc8ABBBAAAEEEEAAAQQQQAABBBBAAAEEEEAAAQQQQAABBBBAAAEEEEAAAQQQQAABBBBAAAEEEEAAAQQQQAABBBBAAAEEGkqAgNGGkqUuAvUgkJWVpUWLFikzM7NcoKi/v389VKcEAggggAACCCCAAAIIIICAqwg8/vjjevLJJ03bOT9g9J///Kfuv/9+0xgjXNTHatX6tDTTc0OHDtW3336rJUuWEDDaiC+WP8TF6UsHNyD54YcfdNVVVzViZyyNAAIIIIAAAq4qsHDhQj311FOm7a3u2VOX+fk1q20X2Wy6NyZGRwsKquzbzc1NDzzwgH3fQUFBzWqPNIsAAggggAACCCCAAAIIIIAAAggggAACCCCAAAIIIIAAAggggAACCCCAAAIIIIAAAggggAACCCCAAAIIIIAAAggggIAhQMAorwMEEEAAAQQQQAABBBBAAAEEEEDABQRee+01eyCSzWY7t5vzA0ZPnTqlkJCQGu10/vz59nBRAkZrxFbvg986dUorkpJMdZ977jnNnj273tejIAIIIIAAAgggsHz5cofXGUsjInRdYGCzAnoqIUEfp6ZW2fOIESO0YsUK9enTp1ntjWYRQAABBBBAAAEEEEAAAQQQQAABBBBAAAEEEEAAAQQQQAABBBBAAAEEEEAAAQQQQAABBBBAAAEEEEAAAQQQQAABBBA4X4CAUV4PCCCAAAIIIIAAAggggAACCCCAgIsIbNy4UWPHjlVBQYF9R+cHjBr/3qNHD8XGxjq9288++0w33XQTAaNOizXMwN25uZpy8KCp+Pjx4/Xee+81zKJURQABBBBAAIEWLfDWW29p8uTJJoMFnTtrTFBQs7HZkpGh+XFxlfZrXB8/88wzuu2225rNnmgUAQQQQAABBBBAAAEEEEAAAQQQQAABBBBAAAEEEEAAAQQQQAABBBBAAAEEEEAAAQQQQAABBBBAAAEEEEAAAQQQQACBygQIGOW1gQACCCCAAAIIIIAAAggggAACCLiQwI4dOzRy5EhlZWWZAkanTZum1atXO7Vbq9Vqr+Hr60vAqFNiDTeo0GbT1bt2yVZhiU6dOikhIaHhFqYyAggggAACCLRYgQ0bNujWW2817X9mx466LySkWbgkFhbq7uhoFdgqXkX9X/vPPfecZs6cKXd392axH5pEAAEEEEAAAQQQQAABBBBAAAEEEEAAAQQQQAABBBBAAAEEEEAAAQQQQAABBBBAAAEEEEAAAQQQQAABBBBAAAEEEECgOgECRqsT4nkEEEAAAQQQQAABBBBAAAEEEECgmQkcPHhQI0aM0K5du9S+fftz3b///vsaP358tbvx9PSUEUa6YsUK+9glS5ZowYIFpnkre/TQlf7+1dZjQN0FJsXEKCYvz1QoJSVFQUFBdV+ACggggAACCCCAwHkC27Zt05AhQ0wmk0NC9HDHjk3eqshm070xMTpaUGDq1c3NTZ9++qluuummJr8PGkQAAQQQQAABBBBAAAEEEEAAAQQQQAABBBBAAAEEEEAAAQQQQAABBBBAAAEEEEAAAQQQQAABBBBAAAEEEECSklg+AAAgAElEQVQAAQQQQKAmAgSM1kSLsQgggAACCCCAAAIIIIAAAggggEAzETh58qT8/f3VqlWrcx1nZGSobdu2le4gPDzcHiw6derUcqGVBIw2/klfeuyY1qakmBpZt26dxo4d2/gN0gECCCCAAAIIuJSAEVjfu3dv055uDwrSnzp3bvJ7fSI+Xp+mpTns8+mnn9ajjz7a5PdAgwgggAACCCCAAAIIIIAAAggggAACCCCAAAIIIIAAAggggAACCCCAAAIIIIAAAggggAACCCCAAAIIIIAAAggggAACCNRUgIDRmooxHgEEEEAAAQQQQAABBBBAAAEEEGjGAgMGDNDu3bvL7WD48OGaMWOGxowZIzc3N9PuCBht/BP+WXq6Fh49amrk97//vZYuXdr4DdIBAggggAACCLiUQGpqqtq3b2/a07WBgfpbREST3uuGtDQ9Hh/vsMcRI0Zoy5YtslgsTXoPNIcAAggggAACCCCAAAIIIIAAAggggAACCCCAAAIIIIAAAggggAACCCCAAAIIIIAAAggggAACCCCAAAIIIIAAAggggEBtBAgYrY0acxBAAAEEEEAAAQQQQAABBBBAAIFmKjB37lw9++yzatWqlSZOnKhZs2bpkksuqXI3BIw2/slOLCzUmH37TI0MGzZMW7dubfwG6QABBBBAAAEEXEqgrKxMVqvVtKeBfn56uWfPJrvXuIICTYyJUZHNZuoxJCREe/fuVVBQUJPtn8YQQAABBBBAAAEEEEAAAQQQQAABBBBAAAEEEEAAAQQQQAABBBBAAAEEEEAAAQQQQAABBBBAAAEEEEAAAQQQQAABBBCoiwABo3XRYy4CCCCAAAIIIIAAAggggAACCCDQzAS+//57/fTTT5oyZYr8/f2d6p6AUaeYGnzQ5Tt3mtZo3769Tp8+3eBrswACCCCAAAIItDyBwMBAZWVlldt4dx8fvVtNOH1jSRXYbLo7OlpGMHvFwwhLNULZhw4d2ljtsS4CCCCAAAIIIIAAAggggAACCCCAAAIIIIAAAggggAACCCCAAAIIIIAAAggggAACCCCAAAIIIIAAAggggAACCCCAAAINLkDAaIMTswACCCCAAAIIIIAAAggggAACCCDQvAUqCxgdFhio5yIimvfmmlH3Uw8d0s6cHFPH2dnZ8vPza0Y7oVUEEEAAAQQQaA4CERERiouLK9dqew8PbezXr0m2Pz8uTlsyMhz29sQTT2jhwoVNsm+aQgABBBBAAAEEEEAAAQQQQAABBBBAAAEEEEAAAQQQQAABBBBAAAEEEEAAAQQQQAABBBBAAAEEEEAAAQQQQAABBBBAoL4ECBitL0nqIIAAAggggAACCCCAAAIIIIAAAi4qUFnAqLHdWeHhmhQc7KI7b1rbWnLsmD5ISTE19eOPP+rKK69sWs3SDQIIIIAAAgg0e4FBgwZpx44d5fbhYbFo28CBTW5vn6Sm6smEBId9DR06VN98840sFkuT65uGEEAAAQQQQAABBBBAAAEEEEAAAQQQQAABBBBAAAEEEEAAAQQQQAABBBBAAAEEEEAAAQQQQAABBBBAAAEEEEAAAQQQqE8BAkbrU5NaCCCAAAIIIIAAAggggAACCCCAgAsKLFu2THPmzKl0Z4SMXpiT/q9Tp7QsKcm02BtvvKHJkydfmCZYBQEEEEAAAQRajMANN9ygzZs3m/b7/YAB8rJam4xDXEGBJsbEqMhmM/UUFBSkvXv3KiQkpMn0SyMIIIAAAggggAACCCCAAAIIIIAAAggggAACCCCAAAIIIIAAAggggAACCCCAAAIIIIAAAggggAACCCCAAAIIIIAAAgg0lAABow0lS10EEEAAAQQQQAABBBBAAAEEEEDARQSKi4s1ZswYbdiwodIdPRAaqqlhYS6y46a5je+ysvRIbKypuQULFmjx4sVNs2m6QgABBBBAAIFmK3DPPffonXfeMfX/WWSkOnh6Nol9Fdhsujs6WomFhaZ+LBaLtmzZohEjRjSJXmkCAQQQQAABBBBAAAEEEEAAAQQQQAABBBBAAAEEEEAAAQQQQAABBBBAAAEEEEAAAQQQQAABBBBAAAEEEEAAAQQQQACBhhYgYLShhamPAAIIIIAAAggggAACCCCAAAIIuIBASUmJbr/99ipDRicFB2tWeLgL7LZpbuFYYaHG7ttnau6OO+7Q+++/3zSbpisEEEAAAQQQaLYCM2bM0MqVK039v3PJJerh49Mk9jU/Lk5bMjIc9vLHP/5Rf/7zn5tEnzSBAAIIIIAAAggggAACCCCAAAIIIIAAAggggAACCCCAAAIIIIAAAggggAACCCCAAAIIIIAAAggggAACCCCAAAIIIIDAhRAgYPRCKLMGAggggAACCCCAAAIIIIAAAggg4AIChIw27km0lZVp8K5dMn6ff/Tr10979uxp3OZYHQEEEEAAAQRcTmDhwoV66qmnTPta3bOnLvPza/T9fpiaqj8nJDjsY+jQodq6dausVmuj90kDCCCAAAIIIIAAAggggAACCCCAAAIIIIAAAggggAACCCCAAAIIIIAAAggggAACCCCAAAIIIIAAAggggAACCCCAAAIIXCgBAkYvlDTrIIAAAggggAACCCCAAAIIIIAAAi4gYISMjh8/Xh9++GGluxnfoYP+cNFFTXK3GSUlauPu3iR7c6apcfv3K6GgoNxQLy8vFVR4zJlajEEAAQQQQAABBKoSWLFihR555BHTkKXduum6Nm0aFS+uoEATY2JUZLOZ+ggMDFRMTIxCQkIatUcWRwABBBBAAAEEEEAAAQQQQAABBBBAAAEEEEAAAQQQQAABBBBAAAEEEEAAAQQQQAABBBBAAAEEEEAAAQQQQAABBBBA4EILEDB6ocVZDwEEEEAAAQQQQAABBBBAAAEEEGjmAqWlpbrzzjurDBkdExSkBZ07N6mdfpiaqr8eO6Z7OnTQ1LAweVmtTao/Z5qZc+SIvsnMNA1NSEhQp06dnCnBGAQQQAABBBBAwCmBt956S5MnTzaNNa7xjGu9xjrybDZNjI7WscJChy1s2LBBN998c2O1x7oIIIAAAggggAACCCCAAAIIIIAAAggggAACCCCAAAIIIIAAAggggAACCCCAAAIIIIAAAggggAACCCCAAAIIIIAAAgg0mgABo41Gz8IIIIAAAggggAACCCCAAAIIIIBA8xUwQkb79eun6OjoSjfxZJcuurlduyaxSSNc9M8JCed6CfX0tAegDvb3bxL9OdvEiqQkvXXqlGn45s2bNWrUKGfLMA4BBBBAAAEEEKhWwAjqvPXWWx2O+7J/f/m7uVVboyEGzImN1TdZWQ5L/+53v9MzzzzTEMtSEwEEEEAAAQQQQAABBBBAAAEEEEAAAQQQQAABBBBAAAEEEEAAAQQQQAABBBBAAAEEEEAAAQQQQAABBBBAAAEEEEAAgSYvQMBokz9FNIgAAggggAACCCCAAAIIIIAAAgg0PYETJ05o4MCBOuUg7NLodlhgoJ6JiJC1CbS+9vRpLU1MdNjJ9W3aaG6nTmrr7t4EOq2+hY9SU7X4vKDUszNefPFFTZ8+vfoCjEAAAQQQQAABBJwU2LZtm4YMGeJwdJCHh57u1k39fX2drFY/w948dUrPJyU5LHbFFVfo+++/l3szua6rHxGqIIAAAggggAACCCCAAAIIIIAAAggggAACCCCAAAIIIIAAAggggAACCCCAAAIIIIAAAggggAACCCCAAAIIIIAAAggg8P8FCBjl1YAAAggggAACCCCAAAIIIIAAAgggUCOBzMxMDR48WAcPHnQ4zwiaeqlnT3lYLDWq2xCD3zp1SisqCaE6u56vm5tmduyose3bq/E7rlphV26uHnDgPnPmTD3//PMNQUhNBBBAAAEEEGihAocOHVKvXr0q3b0RJP+r0FBNCw2V9QJc9+3MydFDhw7J5qCjgIAA7du3T+Hh4S30bLFtBBBAAAEEEEAAAQQQQAABBBBAAAEEEEAAAQQQQAABBBBAAAEEEEAAAQQQQAABBBBAAAEEEEAAAQQQQAABBBBAAAEEJAJGeRUggAACCCCAAAIIIIAAAggggAACCDgtUFBQoOHDh2v79u0O50T4+Ojlnj0V4O7udM2GGvhKcrL+fuKE0+UjW7fWwi5d1NXb2+k5F3pgenGxro+KMi17ww03aNOmTRe6HdZDAAEEEEAAARcWKCws1Lhx47Rhw4Yqd2lcQ/25WzeFeXo2mMbp4mLdHR2trJISh2usX79et9xyS4OtT2EEEEAAAQQQQAABBBBAAAEEEEAAAQQQQAABBBBAAAEEEEAAAQQQQAABBBBAAAEEEEAAAQQQQAABBBBAAAEEEEAAAQSagwABo83hLNEjAggggAACCCCAAAIIIIAAAggg0AQESktLdeutt1YaZBni6ak3e/fW+ykpmhoW1qgdr0hK0lunTtW4BzeLRZOCg/VAaKi8rNYaz78QE4bt3q280tJyS3Xp0kVHjx69EMuzBgIIIIAAAgi0MIGVK1fqd7/7nYzA0cqOVlarHuvSRaPatKl3ndKyMv3qwAHF5OU5rL1gwQItXry43telIAIIIIAAAggggAACCCCAAAIIIIAAAggggAACCCCAAAIIIIAAAggggAACCCCAAAIIIIAAAggggAACCCCAAAIIIIAAAs1NgIDR5nbG6BcBBBBAAAEEEEAAAQQQQAABBBBoBIGysjJNnjxZb7/9tsPVA9zd9Ubv3vKxWnXz3r3aGBmpth4ejdCp9Gpysl46caJOaxv7WNmjh/r5+tapTkNMvnznTodlCwoK5OXl1RBLUhMBBBBAAAEEWrjA/v37NXr0aB05cqRKiZvbttW8zp1lBI7W17E0MVFrT592WG7YsGH66quvZK3H9eqrb+oggAACCCCAAAIIIIAAAggggAACCCCAAAIIIIAAAggggAACCCCAAAIIIIAAAggggAACCCCAAAIIIIAAAggggAACCCBwoQUIGL3Q4qyHAAIIIIAAAggggAACCCCAAAIINEOBGTNmaOXKlQ47N8I4X+nVS71atdJnaWlaGB+vqWFheiA0tFF2+nFqqp5KSHC49sSJEzVr1ix7WGpMTEy1/Q0NCNCMjh3V3cen2rEXakBlAaMJCQnq1KnThWqDdRBAAAEEEECghQmcOXNGxjXh66+/XuXOwzw99deICF3cqlWdhb7IyNCjcXEO64SFhWnv3r1q27ZtndehAAIIIIAAAggggAACCCCAAAIIIIAAAggggAACCCCAAAIIIIAAAggggAACCCCAAAIIIIAAAggggAACCCCAAAIIIIAAAq4gQMCoK5xF9oAAAggggAACCCCAAAIIIIAAAgg0oMBf//pXzZs3z+EKHhaLnu/RQ4P8/OzPP5mQoE9SU9XWw0MbIyPlZrE0YGeOS9sk3bl/vxIKCkwDpkyZon/84x8qKirSX/7yFy1evFglJSVV9mjs4Lo2bfTbsDB19va+4Ps5f8GMkhKN2rPH1EN4eLgSExMbtTcWRwABBBBAAIGWIbB27Vr9+te/Vl5eXqUbNq4Bp4WF6VchIart1eDRggJNiolRgc24uit/eHh46Mcff9TAgQNbBjq7RAABBBBAAAEEEEAAAQQQQAABBBBAAAEEEEAAAQQQQAABBBBAAAEEEEAAAQQQQAABBBBAAAEEEEAAAQQQQAABBBBAwAkBAkadQGIIAggggAACCCCAAAIIIIAAAggg0FIF3n77bU2aNMnh9q2SnomI0LDAwHPP37Zvn04UFtr/fUnXrrq+bdtGofsyI0N/iIszre3m5qbDhw+ra9eu9udiYmI0efJk7dixo9o+jf3e2K6dpoWGKszLq9rxDTFgQ1qaHo+PN5U+G5zaEGtSEwEEEEAAAQQQqChw5MgRjRs3TnscBJ+fP/ZyPz8t7tpVQR4eNULMs9l0b3S0Ev97XVlxshEYb1z/cCCAAAIIIIAAAggggAACCCCAAAIIIIAAAggggAACCCCAAAIIIIAAAggggAACCCCAAAIIIIAAAggggAACCCCAAAIIIIDA/xcgYJRXAwIIIIAAAggggAACCCCAAAIIIICAQ4FNmzbp1ltvVWlpqcPnH+vcWaODgs49l1ZcrBuios79+6W+vnq1V69G070rOlqx+fmm9cePH6/33nvv3OM2m00rV67U/PnzdebMmWr7dbNYNLpdO00JC1OHGoZlVVu8mgELjh7Vf9LTTaPWrVunsWPH1rU88xFAAAEEEEAAAacFioqKNG/ePC1btqzKOf5ubnqya1cNDQhwuvac2Fh9k5XlcPzdd9+tNWvWOF2LgQgggAACCCCAAAIIIIAAAggggAACCCCAAAIIIIAAAggggAACCCCAAAIIIIAAAggggAACCCCAAAIIIIAAAggggAACCLQUAQJGW8qZZp8IIIAAAggggAACCCCAAAIIIIBADQWeffZZzZ071+EsIyBqeffu5Z5bn5amRfHx5R5b26ePunl713Dl+hm+PTtbvz182GGxqKgoRUZGlnsuKSnJvt/zw0er6sTTYtG49u31m9BQBbq710/TVVQpk3Td7t3KqRD46ubmpqysLLVu3brBe2ABBBBAAAEEEECgosDmzZt11113KSMjo0qcO9q315zwcHlarVWOe/3kSb14/LjDMQMHDtQPP/wgLy8vTgQCCCCAAAIIIIAAAggggAACCCCAAAIIIIAAAggggAACCCCAAAIIIIAAAggggAACCCCAAAIIIIAAAggggAACCCCAAAIIVBAgYJSXBAIIIIAAAggggAACCCCAAAIIIICAQ4Hi4mJdeumliomJMT3fydtb7158cbmAqCfi4/VpWlq5sbe1a6eFXbo0mvBvDh7Untxc0/o33HCDNm3a5LCvnTt36o9//KOMsCxnDm+rVRM6dNCvQkLk5+bmzJRajYk+c0aTDxwwzR02bJi2bt1aq5pMQgABBBBAAAEE6kMgOTlZ48eP13fffVdlOeNaaX6nTrrcz0+BHh6qGDW6MydHDx06JJuDKm3bttXevXsVFhZWHy1TAwEEEEAAAQQQQAABBBBAAAEEEEAAAQQQQAABBBBAAAEEEEAAAQQQQAABBBBAAAEEEEAAAQQQQAABBBBAAAEEEEAAAZcTIGDU5U4pG0IAAQQQQAABBBBAAAEEEEAAAQTqT2Dbtm0aMmSIw4Kjg4L0WOfO5567MSpKqcXF5cZ6Wiza1K+f/N3d66+pGlSKzsvTZAcBqUaJb7/9VkOHDq20mhGQNXv2bO3YscOpFVu7uene4GBNDA5WK2vFuCynSlQ56JXkZP39xAnTmCVLlmj+/Pl1X4AKCCCAAAIIIIBAHQRsNpsWL16sJ554QsY/V3dYJPs1Yht3d7V1d1dxWZn2njnjcJrVatVXX30lI1idAwEEEEAAAQQQQAABBBBAAAEEEEAAAQQQQAABBBBAAAEEEEAAAQQQQAABBBBAAAEEEEAAAQQQQAABBBBAAAEEEEAAAQQcCxAwyisDAQQQQAABBBBAAAEEEEAAAQQQQKBKgWnTpmn16tUOx0wLC9OU0FBtz8nRbw8dcjhmZseOui8kpNGU/3DkiL7MzDStf/nll+vnn3+utq9PPvnEHuAZHR1d7VhjwNCAAC3v3t2psTUZdP/Bg4rKzTVN2bVrl/r371+TUoxFAAEEEEAAAQQaTMAIaR8/frySk5PrbQ0juHTBggX1Vo9CCCCAAAIIIIAAAggggAACCCCAAAIIIIAAAggggAACCCCAAAIIIIAAAggggAACCCCAAAIIIIAAAggggAACCCCAAAIIuKIAAaOueFbZEwIIIIAAAggggAACCCCAAAIIIFCPArm5uerRo4dOnjzpsOoNbdtq35kzOl5Y6PD5YE9PfRoZKWs99lSTUgkFBbpz/37ZHEz6+OOPddttt1Vbzmazac2aNfZgq2PHjlU7/r1LLlGEj0+145wdkFNaqut271ZZhQnt27fX6dOnnS3DOAQQQAABBBBA4IIIZGRkaNKkSdqwYUOd17vlllu0fv36OtehAAIIIIAAAggggAACCCCAAAIIIIAAAggggAACCCCAAAIIIIAAAggggAACCCCAAAIIIIAAAggggAACCCCAAAIIIIAAAq4uQMCoq59h9ocAAggggAACCCCAAAIIIIAAAgjUg8B3332na665RqWlpbWq9kxEhK4JDKzV3PqY9GRCgj5JTTWV6tWrl6Kjo2W1Ohd/WlxcrFdeeUWLFi2qMtjz+rZttaRr1/po3V7ji4wMPRoXZ6p333336fXXX6+3dSiEAAIIIIAAAgjUp8Dzzz+vuXPnyriGqs0RERGh3bt3y9fXtzbTmYMAAggggAACCCCAAAIIIIAAAggggAACCCCAAAIIIIAAAggggAACCCCAAAIIIIAAAggggAACCCCAAAIIIIAAAggggECLEiBgtEWdbjaLAAIIIIAAAggggAACCCCAAAII1F5g1apVmj59eq0KDPLz00s9e9Zqbn1MOl1UpNv27VNJWZmp3FtvvaWJEyfWaJn8/HwZgVnz5s1zOM+IK/04MlKhnp41qlvZ4KcSEvSxg4DUd999VxMmTKiXNSiCAAIIIIAAAgg0hMCePXs0btw4HTlypEblfXx89Msvv6h37941msdgBBBAAAEEEEAAAQQQQAABBBBAAAEEEEAAAQQQQAABBBBAAAEEEEAAAQQQQAABBBBAAAEEEEAAAQQQQAABBBBAAAEEWqoAAaMt9cyzbwQQQAABBBBAAAEEEEAAAQQQQKAWAs8884x+//vf12KmtLZPH3Xz9q7V3PqY9FxSktacOmUqFR4ervj4eLm5udV4maysLAUGBjqcNyYoSAs6d65xTUcTRu3Zo4ySknJPWSwWZWRkKCAgoF7WoAgCCCCAAAIIINBQAnl5eXr22WeVmJioU6dO6fTp0/bfJ06cUGFhocNl161bp7FjxzZUS9RFAAEEEEAAAQQQQAABBBBAAAEEEEAAAQQQQAABBBBAAAEEEEAAAQQQQAABBBBAAAEEEEAAAQQQQAABBBBAAAEEEEDA5QQIGHW5U8qGEEAAAQQQQAABBBBAAAEEEEAAgYYVWLNmje6///5Kw6AqW/2O9u01r1Mnh08fyc9XhI9PgzaeXVKiW/buVb7NZlrnxRdf1PTp02u1/rvvvqu7777bNNfDYtEnkZFq7+FRq7pnJ8Xl52t8dLSpxlVXXaUffvihTrWZjAACCCCAAAIINLZAbm6uPWz0/OBRb29v3XfffY3dGusjgAACCCCAAAIIIIAAAggggAACCCCAAAIIIIAAAggggAACCCCAAAIIIIAAAggggAACCCCAAAIIIIAAAggggAACCCDQrAQIGG1Wp4tmEUAAAQQQQAABBBBAAAEEEEAAgaYhsHfvXo0ePVpHjx41NTR8+HBt3brV9Li31ar/9Oun1m5upuf+efKktmdn67EuXRTm6dlgm/xHcrJWnzhhqh8ZGamoqKharWuz2dS7d28dPnzYNH9icLAeCQ+vVd2zk94+dUrLk5JMNZ544gktXLiwTrWZjAACCCCAAAIIIIAAAggggAACCCCAAAIIIIAAAggggAACCCCAAAIIIIAAAggggAACCCCAAAIIIIAAAggggAACCCCAAAIIIIAAAggggAACriFAwKhrnEd2gQACCCCAAAIIIIAAAggggAACCFxwgezsbL300kvavHmzSktL5ebmpilTpujuu+/W0KFD9f3335t6mnPRRbqnQwfT44fy8nRPTIw8rVZNCQnRfSEhcrNY6n1P+Tabrt61y1S3c+fOio+Pr/V6//znP3X//feb5ntZrdrUr5/8HISqOrvYbw8ftoevVjy2b9+uQYMGOVuGcQgggAACCCCAAAIIIIAAAggggAACCCCAAAIIIIAAAggggAACCCCAAAIIIIAAAggggAACCCCAAAIIIIAAAggggAACCCCAAAIIIIAAAggg4MICBIy68MllawgggAACCCCAAAIIIIAAAggggEBjCbz//vsaP368aflwLy992LevHEWHjtqzRxklJfY5nb299Xjnzurn61vvW7ghKkppxcXl6gYFBSklJaXWa5WUlKh79+5KSEgw1XgwLEwPhobWqnZlgagBAQHKyMiQpQFCWGvVKJMQQAABBBBAAAEEEEAAAQQQQAABBBBAAAEEEEAAAQQQQAABBBBAAAEEEEAAAQQQQAABBBBAAAEEEEAAAQQQQAABBBBAAAEEEEAAAQQQQKBRBQgYbVR+FkcAAQQQQAABBBBAAAEEEEAAAQRcU8Bms6lz585KSkoybdAI2zRCNyseT8bH65O0tHIP/2+7dnokPFwB7u71BvXrAwe098yZcvV8fHyUl5dXpzVWrVql6dOnm2r4ublpU79+8rJaa1x/dmysvs3KMs2799579fbbb9e4HhMQQAABBBBAAAEEEEAAAQQQQAABBBBAAAEEEEAAAQQQQAABBBBAAAEEEEAAAQQQQAABBBBAAAEEEEAAAQQQQAABBBBAAAEEEEAAAQQQQMA1BQgYdc3zyq4QQAABBBBAAAEEEEAAAQQQQACBRhdYunSpHn30UVMfrdzctLlfP3lXCNz8PCND8+LiTOONcNFZHTvqtqCgetnTbw8d0vacHFOtsrKyOtUvKipSx44dlZqaaqozOzxc9wYH16j+pvR0/enoUYdz3nrrLU2cOLFG9RiMAAIIIIAAAggggAACCCCAAAIIIIAAAggggAACCCCAAAIIIIAAAggggAACCCCAAAIIIIAAAggggAACCCCAAAIIIIAAAggggAACCCCAAAKuK0DAqOueW3aGAAIIIIAAAggggAACCCCAAAIINKpATk6OQkJClJeXZ+rjvpAQzezYsdzjuaWlunb3blUW89nP11ePd+6szt7eddrXnCNH9E1mpqmG0a+vr2+daj/77LOaO3euqUZ7Dw99EhkpD4vFqfqx+fmaHBOjIpCnwdMAACAASURBVAehpwEBAYqNjVVQPQWuOtUQgxBAAAEEEEAAAQQQQAABBBBAAAEEEEAAAQQQQAABBBBAAAEEEEAAAQQQQAABBBBAAAEEEEAAAQQQQAABBBBAAAEEEEAAAQQQQAABBBBAoEkLEDDapE8PzSGAAAIIIIAAAggggAACCCCAAALNW2DGjBlauXKlaRPuFove79NHF3l5lXtuysGD2p2bW+mmjXmTg4M1JSxMnk6GdVYstuDoUf0nPd20RnJysj0QtS5Hfn6+wsLClOkgwPRPnTvrdidCQY2g1buio3WyqMjUisVi0ebNmzVy5Mi6tMlcBBBAAAEEEEAAAQQQQAABBBBAAAEEEEAAAQQQQAABBBBAAAEEEEAAAQQQQAABBBBAAAEEEEAAAQQQQAABBBBAAAEEEEAAAQQQQAABBBBwMQECRl3shLIdBBBAAAEEEEAAAQQQQAABBBBAoCkJZGRkKCIiQsbviseV/v5a2aNHuYdfO3lSq44fr3YLYZ6eeqxLFw3y86t2bMUBixMS9FFqqmlebGysvde6HosXL9Zjjz1mKhPq6amPIyNlrWKBMknTDx/W9uxsh6Mef/xxLVq0qK4tMh8BBBBAAAEEEEAAAQQQQAABBBBAAAEEEEAAAQQQQAABBBBAAAEEEEAAAQQQQAABBBBAAAEEEEAAAQQQQAABBBBAAAEEEEAAAQQQQAABBFxMgIBRFzuhbAcBBBBAAAEEEEAAAQQQQAABBBBoagKrVq3S9OnTHbb1TESErgkMPPfcgbw8TYyJcXoLo9q00dyLLlI7Dw+n5zybmKh3Tp82jd+zZ4/69evndJ3KBubm5io0NFTG74rHkm7ddH2bNpWu8dKJE3o1Odnh8yNHjtTmzZtlsVjq3CMFEEAAAQQQQAABBBBAAAEEEEAAAQQQQAABBBBAAAEEEEAAAQQQQAABBBBAAAEEEEAAAQQQQAABBBBAAAEEEEAAAQQQQAABBBBAAAEEEEDAtQQIGHWt88luEEAAAQQQQAABBBBAAAEEEEAAgSYnUFZWpoEDB2r37t2m3kI8PfVB377yPC80c9SePcooKXF6H63d3DQ9LEx3duggZ6I3Vx0/rtdOnjTV/+GHH3TVVVc5vW5VAxcsWKAlS5Y4HPLOJZeoh4+P6bnvsrL0SGyswzkRERHauXOnAgIC6qU/iiCAAAIIIIAAAggggAACCCCAAAIIIIAAAggggAACCCCAAAIIIIAAAggggAACCCCAAAIIIIAAAggggAACCCCAAAIIIIAAAggggAACCCCAgGsJEDDqWueT3SCAAAIIIIAAAggggAACCCCAAAJNUuCnn37S4MGDHfb2QGiopoaFnXtuUXy81qel1Xgf1wYG6ulu3eR2XlipoyJGuKgRMlrx2LJli0aOHFnjdR1NyMzMVFhYmPLz8x3WGx4YqIfCwtT9v0GjSYWFuic6Wnk2m2m8j4+PfvnlF/Xu3bteeqMIAggggAACCCCAAAIIIIAAAggggAACCCCAAAIIIIAAAggggAACCCCAAAIIIIAAAggggAACCCCAAAIIIIAAAggggAACCCCAAAIIIIAAAgi4ngABo653TtkRAggggAACCCCAAAIIIIAAAggg0CQFJk2apLffftvUm7vFonV9+qijl5f9uc0ZGfpjXFyt9jA0IEDPRETIqFnZ8c7p03o2MdH09EcffaTRo0fXal1Hk+bMmaNly5ZVWW9YYKDuDwnR4/HxSigocDh23bp1Gjt2bL31RSEEEEAAAQQQQAABBBBAAAEEEEAAAQQQQAABBBBAAAEEEEAAAQQQQAABBBBAAAEEEEAAAQQQQAABBBBAAAEEEEAAAQQQQAABBBBAAAEEEHA9AQJGXe+csiMEEEAAAQQQQAABBBBAAAEEEECgSQqkpKSoS5cu+n/s3G2ol/UZwPFLjyZqNkwj0ShwnhPOGJKjFUggNcJCKFAJVy/UHmjSWY2aNCFoiAOxLB1UrhUEpg3JIfRiS0QtI40gFO3JNAMz0ERJMx/POAcK4vw1lctr53g+56X/+76u3+9z+/r73XffdTrfbwYNihdaWjr+/dDJkzHhww+jrcEtJk+eHCtWrDjj/X572WWxcNSouOQ0kdF/79sXc3ft6jRj6dKlMW3atDS7PXv2dNz32LFj5z3z0UcfjWeeeea83/ciAQIECBAgQIAAAQIECBAgQIAAAQIECBAgQIAAAQIECBAgQIAAAQIECBAgQIAAAQIECBAgQIAAAQIECBAgQIAAAQIECBAg0DMEBEZ7xnd2SwIECBAgQIAAAQIECBAgQIBAlxB49tlnoz2a2ejvbyNHxu8GD+74acYnn8TmQ4c6PfbQQw/FlClT4r777osdO3ac9k7jBg2Kxc3NDSOj/9m/P+bs3Nnp3SVLlsT999+f6rR48eKYPXt2HDly5Jzn3nzzzbFmzZpoamo653e9QIAAAQIECBAgQIAAAQIECBAgQIAAAQIECBAgQIAAAQIECBAgQIAAAQIECBAgQIAAAQIECBAgQIAAAQIECBAgQIAAAQIECPQsAYHRnvW93ZYAAQIECBAgQIAAAQIECBAg8H8VOHnyZFx//fWxefPmTucY0rdvrLzuuhjQu3f8c8+eeP6rrxqe9Y033ojbb789xo0bF1u3bj3tfdojo4tGjYp+vXv/5Jn1Bw7Enz7/vNN7CxcujEceeSTdZ+/evbFgwYJoj42ebWh0+PDhsWXLlrj88svTz2MgAQIECBAgQIAAAQIECBAgQIAAAQIECBAgQIAAAQIECBAgQIAAAQIECBAgQIAAAQIECBAgQIAAAQIECBAgQIAAAQIECBAgcPEJCIxefN/UjQgQIECAAAECBAgQIECAAAECXVrg/fffjxtuuKHhGadecUX8+eqr4+tjx2Ly1q3x/alTnZ4bNGhQbNu2La666qpYvnx5TJs2Ldra2hrO+/Wll8bfm5s7oqU//G369tv4w6efdnp+7ty5MWfOnAtmd7ah0b59+8Z7773XEWL1R4AAAQIECBAgQIAAAQIECBAgQIAAAQIECBAgQIAAAQIECBAgQIAAAQIECBAgQIAAAQIECBAgQIAAAQIECBAgQIAAAQIECBA4GwGB0bNR8gwBAgQIECBAgAABAgQIECBAgECqwMyZM+Pll1/uNLNXRLw6enSMHjAg/rt/f/xl586Ge9sDpRs2bIg+ffr8bGT0VwMHxvPNzTGwqalj1pbDh2P6xx93mvvEE0/EvHnzUu/ZaNjPhUZffPHFeOCBBy74OSwgQIAAAQIECBAgQIAAAQIECBAgQIAAAQIECBAgQIAAAQIECBAgQIAAAQIECBAgQIAAAQIECBAgQIAAAQIECBAgQIAAAQIELh4BgdGL51u6CQECBAgQIECAAAECBAgQIECg2wjs27cvmpub48CBA53O/Mv+/WPZ6NHRu1ev+OsXX8Sqb75peK/HH3885s+f3/Hb8uXL45577omTJ082fLZlwIB4oaUlBjU1xatffx2Ld+/u9Fxra2s899xzZYbtBgsWLIhFixbFkSNHOvZOnz69YXi17FAWESBAgAABAgQIECBAgAABAgQIECBAgAABAgQIECBAgAABAgQIECBAgAABAgQIECBAgAABAgQIECBAgAABAgQIECBAgAABAt1SQGC0W342hyZAgAABAgQIECBAgAABAgQIdH+BV155JWbMmNHwIrNGjIjpw4bF96dOxbRt2+LLo0cbPrd69eq45ZZbOn5buXJlTJky5bSR0fZnftGnTxw8caLhrJkzZ8ZLL71UDvtDaHTDhg2xZs2a6Nu3b/kZLCRAgAABAgQIECBAgAABAgQIECBAgAABAgQIECBAgAABAgQIECBAgAABAgQIECBAgAABAgQIECBAgAABAgQIECBAgAABAgS6t4DAaPf+fk5PgAABAgQIECBAgAABAgQIEOjWAhMmTIi1a9d2usMlvXrFijFjYni/frHjyJH4/UcfxfG2tk7PDR06NLZs2RLDhg3r+K09Mjp16tQ4cZqI6Jmw7r777li2bFm39nR4AgQIECBAgAABAgQIECBAgAABAgQIECBAgAABAgQIECBAgAABAgQIECBAgAABAgQIECBAgAABAgQIECBAgAABAgQIECBAoGcKCIz2zO/u1gQIECBAgAABAgQIECBAgACBLiGwc+fOGD16dBw9erTTeVoGDIh/tLTEwKam+NfevTH/yy8bnnn8+PGxfv366NWrV8fvb775Ztx5553nHBmdNGlSrFq1qku4OAQBAgQIECBAgAABAgQIECBAgAABAgQIECBAgAABAgQIECBAgAABAgQIECBAgAABAgQIECBAgAABAgQIECBAgAABAgQIECBA4FwEBEbPRcuzBAgQIECAAAECBAgQIECAAAEC6QJPP/10PPbYYw3ntkdGX2hpicuamuKP27fHhoMHGz731FNPxZNPPvnjb+2R0bvuuiuOHz9+VucdO3ZszJs3LyZOnHhWz3uIAAECBAgQIECAAAECBAgQIECAAAECBAgQIECAAAECBAgQIECAAAECBAgQIECAAAECBAgQIECAAAECBAgQIECAAAECBAgQINCVBARGu9LXcBYCBAgQIECAAAECBAgQIECAQA8UaGtrixtvvDE2bdrU8PYj+/ePJS0tceDEiZi8dWvDZ3r37h3r1q2L8ePH//j7W2+9FXfcccdpI6N9+vSJyZMnR2tra9x00009UN6VCRAgQIAAAQIECBAgQIAAAQIECBAgQIAAAQIECBAgQIAAAQIECBAgQIAAAQIECBAgQIAAAQIECBAgQIAAAQIECBAgQIAAgYtFQGD0YvmS7kGAAAECBAgQIECAAAECBAgQ6MYC27dvj7Fjx8bhw4fP6xaDBw+Ot99+O8aMGfOT9xtFRocMGRIPPvhgPPzwwzFs2LDz2uclAgQIECBAgAABAgQIECBAgAABAgQIECBAgAABAgQIECBAgAABAgQIECBAgAABAgQIECBAgAABAgQIECBAgAABAgQIECBAgEBXEhAY7Upfw1kIECBAgAABAgQIECBAgAABAj1Y4J133omJEyfGoUOHzklh6NChsXbt2k5x0R+GtEdGJ02aFC0tLdHa2hr33ntv9OvX75x2eJgAAQIECBAgQIAAAQIECBAgQIAAAQIECBAgQIAAAQIECBAgQIAAAQIECBAgQIAAAQIECBAgQIAAAQIECBAgQIAAAQIECBAg0JUFBEa78tdxNgIECBAgQIAAAQIECBAgQIBADxPYuHFj3HrrrWcdGW2Pi7aHSa+99tozSu3evTtGjBjRwzRdlwABAgQIECBAgAABAgQIECBAgAABAgQIECBAgAABAgQIECBAgAABAgQIECBAgAABAgQIECBAgAABAgQIECBAgAABAgQIEOgpAgKjPeVLuycBAgQIECBAgAABAgQIECBAoJsItEdGb7vttjh48OAZT3zllVfGunXrfjYu2k2u7ZgECBAgQIAAAQIECBAgQIAAAQIECBAgQIAAAQIECBAgQIAAAQIECBAgQIAAAQIECBAgQIAAAQIECBAgQIAAAQIECBAgQIAAgfMWEBg9bzovEiBAgAABAgQIECBAgAABAgQIXCiBXbt2xezZs+P1119vuKI9Lvruu+/GyJEjL9QRzCVAgAABAgQIECBAgAABAgQIECBAgAABAgQIECBAgAABAgQIECBAgAABAgQIECBAgAABAgQIECBAgAABAgQIECBAgAABAgQIdBsBgdFu86kclAABAgQIECBAgAABAgQIECDQ8wQ2btwYs2bNig8++ODHy48YMSLWr18vLtrz/ju4MQECBAgQIECAAAECBAgQIECAAAECBAgQIECAAAECBAgQIECAAAECBAgQIECAAAECBAgQIECAAAECBAgQIECAAAECBAgQIHAaAYFR/zUIECBAgAABAgQIECBAgAABAgS6tEBbW1ssXbo0Xnvttfjss89i9erVcc0113TpMzsc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DGckTQAAIABJREFU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DRstidAAAgAElEQVR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gQIECAAAECBAgQIECAAAECBAgQIECAAAECBAgQIECAAAECBAgQIECAAAECBAgQIECAAAECBAgQIECAAAECBCoFBEYrte0iQIAAAQIECBAgQIAAAQIECBAgQIAAAQIECBAgQIAAAQIECBAgQIAAAQIECBAgQIAAAQIECBAgQIAAAQIECBAgQIAAAQIECBAgQIAAAQIECBAgQIAAAQIECBAgkCwgMJoMahwBAgQIECBAgAABAgQIECBAgAABAgQIECBAgAABAgQIECBAgAABAgQIECBAgAABAgQIECBAgAABAgQIECBAgAABAgQIECBAgAABAgQIECBAgAABAgQIECBAgACBSgGB0UptuwgQIECAAAECBAgQIECAAAECBAgQIECAAAECBAgQIECAAAECBAgQIECAAAECBAgQIECAAAECBAgQIECAAAECBAgQIECAAAECBAgQIECAAAECBAgQIECAAAECBAgkCwiMJoMaR4AAAQIECBAgQIAAAQIECBAgQIAAAQIECBAgQIAAAQIECBAgQIAAAQIECBAgQIAAAQIECBAgQIAAAQIECBAgQIAAAQIECBAgQIAAAQIECBAgQIAAAQIECBAgQKBSQGC0UtsuAgQIECBAgAABAgQIECBAgAABAgQIECBAgAABAgQIECBAgAABAgQIECBAgAABAgQIECBAgAABAgQIECBAgAABAgQIECBAgAABAgQIECBAgAABAgQIECBAgAABAskCAqPJoMYRIECAAAECBAgQIECAAAECBAgQIECAAAECBAgQIECAAAECBAgQIECAAAECBAgQIECAAAECBAgQIECAAAECBAgQIECAAAECBAgQIECAAAECBAgQIECAAAECBAgQqBQQGK3UtosAAQIECBAgQIAAAQIECBAgQIAAAQIECBAgQIAAAQIECBAgQIAAAQIECBAgQIAAAQIECBAgQIAAAQIECBAgQIAAAQIECBAgQIAAAQIECBAgQIAAAQIECBAgQIBAsoDAaDKocQQIECBAgAABAgQIECBAgAABAgQIECBAgAABAgQIECBAgAABAgQIECBAgAABAgQIECBAgAABAgQIECBAgAABAgQIECBAgAABAgQIECBAgAABAgQIECBAgAABAgQqBQRGK7XtIkCAAAECBAgQIECAAAECBAgQIECAAAECBAgQIECAAAECBAgQIECAAAECBAgQIECAAAECBAgQIECAAAECBAgQIECAAAECBAgQIECAAAECBAgQIECAAAECBAgQIJAsIDCaDGocAQIECBAgQIAAAQIECBAgQIAAAQIECBAgQIAAAQIECBAgQIAAAQIECBAgQIAAAQIECBAgQIAAAQIECBAgQIAAAQIECBAgQIAAAQIECBAgQIAAAQIECBAgQIAAgUoBgdFKbbsIECBAgAABAgQIECBAgAABAgQIECBAgAABAgQIECBAgAABAgQIECBAgAABAgQIECBAgAABAgQIECBAgAABAgQIECBAgAABAgQIECBAgAABAgQIECBAgAABAgQIJAsIjCaDGkeAAAECBAgQIECAAAECBAgQIECAAAECBAgQIECAAAECBAgQIECAAAECBAgQIECAAAECBAgQIECAAAECBAgQIECAAAECBAgQIECAAAECBAgQIECAAAECBAgQIECgUkBgtFLbLgIECBAgQIAAAQIECBAgQIAAAQIECBAgQIAAAQIECBAgQIAAAQIECBAgQIAAAQIECBAgQIAAAQIECBAgQIAAAQIECBAgQIAAAQIECBAgQIAAAQIECBAgQIAAAQLJAgKjyaDGESBAgAABAgQIECBAgAABAgQIECBAgAABAgQIECBAgAABAgQIECBAgAABAgQIECBAgAABAgQIECBAgAABAgQIECBAgAABAgQIECBAgAABAgQIECBAgAABAgQIEKgUEBit1LaLAAECBAgQIECAAAECBAgQIECAAAECBAgQIECAAAECBAgQIECAAAECBAgQIECAAAECBAgQIECAAAECBAgQIECAAAECBAgQIECAAAECBAgQIECAAAECBAgQIECAQLKAwGgyqHEECBAgQIAAAQIECBAgQIAAAQIECBAgQIAAAQIECBAgQIAAAQIECBAgQIAAAQIECBAgQIAAAQIECBAgQIAAAQIECBAgQIAAAQIECBAgQIAAAQIECBAgQIAAAQIEKgUERiu17SJAgAABAgQIECBAgAABAgQIECBAgAABAgQIECBAgAABAgQIECBAgAABAgQIECBAgAABAgQIECBAgAABAgQIECBAgAABAgQIECBAgAABAgQIECBAgAABAgQIECCQLCAwmgxqHAECBAgQIECAAAECBAgQIECAAAECBAgQIECAAAECBAgQIECAAAECBAgQIECAAAECBAgQIECAAAECBAgQIECAAAECBAgQIECAAAECBAgQIECAAAECBAgQIECAAIFKAYHRSm27CBAgQIAAAQIECBAgQIAAAQIECBAgQIAAAQIECBAgQIAAAQIECBAgQIAAAQIECBAgQIAAAQIECBAgQIAAAQIECBAgQIAAAQIECBAgQIAAAQIECBAgQIAAAQIECCQLCIwmgxpHgAABAgQIECBAgAABAgQIECBAgAABAgQIECBAgAABAgQIECBAgAABAgQIECBAgAABAgQIECBAgAABAgQIECBAgAABAgQIECBAgAABAgQIECBAgAABAgQIECBAoFJAYLRS2y4CBAgQIECAAAECBAgQIECAAAECBAgQIECAAAECBAgQIECAAAECBAgQIECAAAECBAgQIECAAAECBAgQIECAAAECBAgQIECAAAECBAgQIECAAAECBAgQIECAAAECyQICo8mgxhEgQIAAAQIECBAgQIAAAQIECBAgQIAAAQIECBAgQIAAAQIECBAgQIAAAQIECBAgQIAAAQIECBAgQIAAAQIECBAgQIAAAQIECBAgQIAAAQIECBAgQIAAAQIECBCoFBAYrdS2iwABAgQIECBAgAABAgQIECBAgAABAgQIECBAgAABAgQIECBAgAABAgQIECBAgAABAgQIECBAgAABAgQIECBAgAABAgQIECBAgAABAgQIECBAgAABAgQIECBAgECygMBoMqhxBAgQIECAAAECBAgQIECAAAECBAgQIECAAAECBAj8j507xrGxAcMw/BUaC1BqiTWQ6PQSHerZhEjEAtR6FqEnYRoalcoCZgOikF8hIRKR3P8TM7mmnJk87/muc2bKmwABAgQIECBAgAABAgQIECBAgAABAgQIECBAgAABAgQIECBAgAABAgQIECBAgAABAgQIECBAgAABAgQIECCwFBAYXWq7RYAAAQIECBAgQIAAAQIECBAgQIAAAQIECBAgQIAAAQIECBAgQIAAAQIECBAgQIAAAQIECBAgQIAAAQIECBAgQIAAAQIECBAgQIAAAQIECBAgQIAAAQIECBAgQCAWEBiNQc0RIECAAAECBAgQIECAAAECBAgQIECAAAECBAgQIECAAAECBAgQIECAAAECBAgQIECAAAECBAgQIECAAAECBAgQIECAAAECBAgQIECAAAECBAgQIECAAAECBAgQWAoIjC613SJAgAABAgQIECBAgAABAgQIECBAgAABAgQIECBAgAABAgQIECBAgAABAgQIECBAgAABAgQIECBAgAABAgQIECBAgAABAgQIECBAgAABAgQIECBAgAABAgQIECAQCwiMxqDmCBAgQIAAAQIECBAgQIAAAQIECBAgQIAAAQIECBAgQIAAAQIECBAgQIAAAQIECBAgQIAAAQIECBAgQIAAAQIECBAgQIAAAQIECBAgQIAAAQIECBAgQIAAAQIECCwFBEaX2m4RIECAAAECBAgQIECAAAECBAgQIECAAAECBAgQIECAAAECBAgQIECAAAECBAgQIECAAAECBAgQIECAAAECBAgQIECAAAECBAgQIECAAAECBAgQIECAAAECBAgQiAUERmNQcwQIECBAgAABAgQIECBAgAABAgQIECBAgAABAgQIECBAgAABAgQIECBAgAABAgQIECBAgAABAgQIECBAgAABAgQIECBAgAABAgQIECBAgAABAgQIECBAgAABAgSWAgKjS223CBAgQIAAAQIECBAgQIAAAQIECBAgQIAAAQIECBAgQIAAAQIECBAgQIAAAQIECBAgQIAAAQIECBAgQIAAAQIECBAgQIAAAQIECBAgQIAAAQIECBAgQIAAAQIECMQCAqMxqDkCBAgQIECAAAECBAgQIECAAAECBAgQIECAAAECBAgQIECAAAECBAgQIECAAAECBAgQIECAAAECBAgQIECAAAECBAgQIECAAAECBAgQIECAAAECBAgQIECAAAECSwGB0aW2WwQIECBAgAABAgQIECBAgAABAgQIECBAgAABAgQIECBAgAABAgQIECBAgAABAgQIECBAgAABAgQIECBAgAABAgQIECBAgAABAgQIECBAgAABAgQIECBAgAABAgRiAYHRGNQcAQIECBAgQIAAAQIECBAgQIAAAQIECBAgQIAAAQIECBAgQIAAAQIECBAgQIAAAQIECBAgQIAAAQIECBAgQIAAAQIECBAgQIAAAQIECBAgQIAAAQIECBAgQIAAgaWAwOhS2y0CBAgQIECAAAECBAgQIECAAAECBAgQIECAAAECBAgQIECAAAECBAgQIECAAAECBAgQIECAAAECBAgQIECAAAECBAgQIECAAAECBAgQIECAAAECBAgQIECAAAECsYDAaAxqjgABAgQIECBAgAABAgQIECBAgAABAgQIECBAgAABAgQIECBAgAABAgQIECBAgAABAgQIECBAgAABAgQIECBAgAABAgQIECBAgAABAgQIECBAgAABAgQIECBAgMBSQGB0qe0WAQIECBAgQIAAAQIECBAgQIAAAQIECBAgQIAAAQIECBAgQIAAAQIECBAgQIAAAQIECBAgQIAAAQIECBAgQIAAAQIECBAgQIAAAQIECBAgQIAAAQIECBAgQIAAgVhAYDQGNUeAAAECBAgQIECAAAECBAgQIECAAAECBAgQIECAAAECBAgQIECAAAECBAgQIECAAAECBAgQIECAAAECBAgQIECAAAECBAgQIECAAAECBAgQIECAAAECBAgQIEBgKSAwutR2iwABAgQIECBAgAABAgQIECBAgAABAgQIECBAgAABAgQIECBAgAABAgQIECBAgAABAgQIECBAgAABAgQIECBAgAABAgQIECBAgAABAgQIECBAgAABAgQIECBAgEAsIDAag5ojQIAAAQIECBAgQIAAAQIECBAgQIAAAQIECBAgQIAAAQIECBAgQIAAAQIECBAgQIAAAQIECBAgQIAAAQIECBAgQIAAAQIECBAgQIAAAQIECBAgQIAAAQIECBAgsBQQGF1qu0WAAAECBAgQIECAAAECBAgQIECAAAECBAgQIECAAAECBAgQIECAAAECBAgQIECAAAECBAgQIECAAAECBAgQIECAAAECBAgQIECAAAECBAgQIECAAAECBAgQIEAgFhAYjUHNESBAgAABAgQIECBAgAABAgQIECBAgAABAgQIECBAgAABAgQIECBAgAABAgQIECBAgAABAgQIECBAgAABAgQIECBAgAABAgQIECBAgAABAgQIECBAgAABAgQIEFgKCIwutd0iQIAAAQIECBAgQIAAAQIECBAgQIAAAQIECBAgQIAAAQIECBAgQIAAAQIECBAgQIAAAQIECBAgQIAAAQIECBAgQIAAAQIECBAgQIAAAQIECBAgQIAAAQIECBAgEAsIjMag5ggQIECAAAECBAgQIECAAAECBAgQIECAAAECBAgQIECAAAECBAgQIECAAAECBAgQIECAAAECBAgQIECAAAECBAgQIECAAAECBAgQIECAAAECBAgQIECAAAECBAgsBQRGl9puESBAgAABAgQIECBAgAABAgQIECBAgAABAgQIECBAgAABAgQIECBAgAABAgQIECBAgAABAgQIECBAgAABAgQIECBAgAABAgQIECBAgAABAgQIECBAgAABAgQIEIgFBEZjUHMECBAgQIAAAQIECBAgQIAAAQIECBAgQIAAAQIECBAgQIAAAQIECBAgQIAAAQIECBAgQIAAAQIECBAgQIAAAQIECBAgQIAAAQIECBAgQIAAAQIECBAgQIAAAQIElgICo0tttwgQIECAAAECBAgQIECAAAECBAgQIECAAAECBAgQIECAAAECBAgQIECAAAECBAgQIECAAAECBAgQIECAAAECBAgQIECAAAECBAgQIECAAAECBAgQIECAAAECBAjEAgKjMag5AgQIECBAgAABAgQIECBAgAABAgQIECBAgAABAgQIECBAgAABAgQIECBAgAABAgQIECBAgAABAgQIECBAgAABAgQIECBAgAABAgQIECBAgAABAgQIECBAgAABAksBgdGltlsECBAgQIAAAQIECBAgQIAAAQIECBAgQIAAAQIECBAgQIAAAQIECBAgQIAAAQIECBAgQIAAAQIECBAgQIAAAQIECBAgQIAAAQIECBAgQIAAAQIECBAgQIAAAQIEYgGB0RjUHAECBAgQIECAAAECBAgQIECAAAECBAgQIECAAAECBAgQIECAAAECBAgQIECAAAECBAgQIECAAAECBAgQIECAAAECBAgQIECAAAECBAgQIECAAAECBAgQIECAAIGlgMDoUtstAgQIECBAgAABAgQIECBAgAABAgQIECBAgAABAgQIECBAgAABAgQIECBAgAABAgQIECBAgAABAgQIECBAgAABAgQIECBAgAABAgQIECBAgAABAgQIECBAgAABArGAwGgMao4AAQIECBAgQIAAAQIECBAgQIAAAQIECBAgQIAAAQIECBAgQIAAAQIECBAgQIAAAQIECBAgQIAAAQIECBAgQIAAAQIECBAgQIAAAQIECBAgQIAAAQIECBAgQIDAUkBgdKntFgECBAgQIECAAAECBAgQIECAAAECBAgQIECAAAECBAgQIECAAAECBAgQIECAAAECBAgQIECAAAECBAgQIECAAAECBAgQIECAAAECBAgQIECAAAECBAgQIECAAIFYQGA0BjVHgAABAgQIECBAgAABAgQIECBAgAABAgQIECBAgAABAgQIECBAgAABAgQIECBAgAABAgQIECBAgAABAgQIECBAgAABAgQIECBAgAABAgQIECBAgAABAgQIECBAYCkgMLrUdosAAQIECBAgQIAAAQIECBAgQIAAAQIECBAgQIAAAQIECBAgQIAAAQIECBAgQIAAAQIECBAgQIAAAQIECBAgQIAAAQIECBAgQIAAAQIECBAgQIAAAQIECBAgQIBALCAwGoOaI0CAAAECBAgQIECAAAECBAgQIECAAAECBAgQIECAAAECBAgQIECAAAECBAgQIECAAAECBAgQIECAAAECBAgQIECAAAECBAgQIECAAAECBAgQIECAAAECBAgQILAUEBhdartFgAABAgQIECBAgAABAgQIECBAgAABAgQIECBAgAABAgQIECBAgAABAgQIECBAgAABAgQIECBAgAABAgQIECBAgAABAgQIECBAgAABAgQIECBAgAABAgQIECBAIBYQGI1BzREgQIAAAQIECBAgQIAAAQIECBAgQIAAAQIECBAgQIAAAQIECBAgQIAAAQIECBAgQIAAAQIECBAgQIAAAQIECBAgQIAAAQIECBAgQIAAAQIECBAgQIAAAQIECBBYCgiMLrXdIkCAAAECBAgQIECAAAECBAgQIECAAAECBAgQIECAAAECBAgQIECAAAECBAgQIECAAAECBAgQIECAAAECBAgQIECAAAECBAgQIECAAAECBAgQIECAAAECBAgQIBALCIzGoOYIECBAgAABAgQIECBAgAABAgQIECBAgAABAgQIECBAgAABAgQIECBAgAABAgQIECBAgAABAgQIECBAgAABAgQIECBAgAABAgQIECBAgAABAgQIECBAgAABAgQILAUERpfabhEgQIAAAQIECBAgQIAAAQIECBAgQIAAAQIECBAgQIAAAQIECBAgQIAAAQIECBAgQIAAAQIECBAgQIAAAQIECBAgQIAAAQIECBAgQIAAAQIECBAgQIAAAQIECBCIBQRGY1BzBAgQIECAAAECBAgQIECAAAECBAgQIECAAAECBAgQIECAAAECBAgQIECAAAECBAgQIECAAAECBAgQIECAAAECBAgQIECAAAECBAgQIECAAAECBAgQIECAAAECBJYCAqNLbbcIECBAgAABAgQIECBAgAABAgQIECBAgAABAgQIECBAgAABAgQIECBAgAABAgQIECBAgAABAgQIECBAgAABAgQIECBAgAABAgQIECBAgAABAgQIECBAgAABAgQIxAICozGoOQIECB39wg8AACAASURBVBAgQIAAAQIECBAgQIAAAQIECBAgQIAAAQIECBAgQIAAAQIECBAgQIAAAQIECBAgQIAAAQIECBAgQIAAAQIECBAgQIAAAQIECBAgQIAAAQIECBAgQIAAAQJLAYHRpbZbBAgQIECAAAECBAgQIECAAAECBAgQIECAAAECBAgQIECAAAECBAgQIECAAAECBAgQIECAAAECBAgQIECAAAECBAgQIECAAAECBAgQIECAAAECBAgQIECAAAECBGIBgdEY1BwBAgQIECBAgAABAgQIECBAgAABAgQIECBAgAABAgQIECBAgAABAgQIECBAgAABAgQIECBAgAABAgQIECBAgAABAgQIECBAgAABAgQIECBAgAABAgQIECBAgACBpYDA6FLbLQIECBAgQIAAAQIECBAgQIAAAQIECBAgQIAAAQIECBAgQIAAAQIECBAgQIAAAQIECBAgQIAAAQIECBAgQIAAAQIECBAgQIAAAQIECBAgQIAAAQIECBAgQIAAAQKxgMBoDGqOAAECBAgQIECAAAECBAgQIECAAAECBAgQIECAAAECBAgQIECAAAECBAgQIECAAAECBAgQIECAAAECBAgQIECAAAECBAgQIECAAAECBAgQIECAAAECBAgQIECAwFJAYHSp7RYBAgQIECBAgAABAgQIECBAgAABAgQIECBAgAABAgQIECBAgAABAgQIECBAgAABAgQIECBAgAABAgQIECBAgAABAgQIECBAgAABAgQIECBAgAABAgQIECBAgACBWEBgNAY1R4AAAQIECBAgQIAAAQIECBAgQIAAAQIECBAgQIAAAQIECBAgQIAAAQIECBAgQIAAAQIECBAgQIAAAQIECBAgQIAAAQIECBAgQIAAAQIECBAgQIAAAQIECBAgQGApIDC61HaLAAECBAgQIECAAAECBAgQIECAAAECBAgQIECAAAECBAgQIECAAAECBAgQIECAAAECBAgQIECAAAECBAgQIECAAAECBAgQIECAAAECBAgQIECAAAECBAgQIECAQCwgMBqDmiNAgAABAgQIECBAgAABAgQIECBAgAABAgQIECBAgAABAgQIECBAgAABAgQIECBAgAABAgQIECBAgAABAgQIECBAgAABAgQIECBAgAABAgQIECBAgAABAgQIECCwFBAYXWq7RYAAAQIECBAgQIAAAQIECBAgQIAAAQIECBAgQIAAAQIECBAgQIAAAQIECBAgQIAAAQIECBAgQIAAAQIECBAgQIAAAQIECBAgQIAAAQIECBAgQIAAAQIECBAgQCAWEBiNQc0RIECAAAECBAgQIECAAAECBAgQIECAAAECBAgQIECAAAECBAgQIECAAAECBAgQIECAAAECBAgQIECAAAECBAgQIECAAAECBAgQIECAAAECBAgQIECAAAECBAgQWAoIjC613SJAgAABAgQIECBAgAABAgQIECBAgAABAgQIECBAgAABAgQIECBAgAABAgQIECBAgAABAgQIECBAgAABAgQIECBAgAABAgQIECBAgAABAgQIECBAgAABAgQIECAQCwiMxqDmCBAgQIAAAQIECBAgQIAAAQIECBAgQIAAAQIECBAgQIAAAQIECBAgQIAAAQIECBAgQIAAAQIECBAgQIAAAQIECBAgQIAAAQIECBAgQIAAAQIECBAgQIAAAQIECCwFBEaX2m4RIECAAAECBAgQIECAAAECBAgQIECAAAECBAgQIECAAAECBAgQIECAAAECBAgQIECAAAECBAgQIECAAAECBAgQIECAAAECBAgQIECAAAECBAgQIECAAAECBAgQiAUERmNQcwQIECBAgAABAgQIECBAgAABAgQIECBAgAABAgQIECBAgAABAgQIECBAgAABAgQIECBAgAABAgQIECBAgAABAgQIECBAgAABAgQIECBAgAABAgQIECBAgAABAgSWAgKjS223CBAgQIAAAQIECBAgQIAAAQIECBAgQIAAAQIECBAgQIAAAQIECBAgQIAAAQIECBAgQIAAAQIECBAgQIAAAQIECBAgQIAAAQIECBAgQIAAAQIECBAgQIAAAQIECMQCAqMxqDkCBAgQIECAAAECBAgQIECAAAECBAgQIECAAAECBAgQIECAAAECBAgQIECAAAECBAgQIECAAAECBAgQIECAAAECBAgQIECAAAECBAgQIECAAAECBAgQIECAAAECSwGB0aW2WwQIECBAgAABAgQIECBAgAABAgQIECBAgAABAgQIECBAgAABAgQIECBAgAABAgQIECBAgAABAgQIECBAgAABAgQIECBAgAABAgQIECBAgAABAgQIECBAgAABAgRiAYHRGNQcAQIECBAgQIAAAQIECBAgQIAAAQIECBAgQIAAAQIECBAgQIAAAQIECBAgQIAAAQIECBAgQIAAAQIECBAgQIAAAQIECBAgQIAAAQIECBAgQIAAAQIECBAgQIAAgaWAwOhS2y0CBAgQIECAAAECBAgQIECAAAECBAgQIECAAAECBAgQIECAAAECBAgQIECAAAECBAgQIECAAAECBAgQIECAAAECBAgQIECAAAECBAgQIECAAAECBAgQIECAAAECsYDAaAxqjgABAgQIECBAgAABAgQIECBAgAABAgQIECBAgAABAgQIECBAgAABAgQIECBAgAABAgQIECBAgAABAgQIECBAgAABAgQIECBAgAABAgQIECBAgAABAgQIECBAgMBSQGB0qe0WAQIECBAgQIAAAQIECBAgQIAAAQIECBAgQIAAAQIECBAgQIAAAQIECBAgQIAAAQIECBAgQIAAAQIECBAgQIAAAQIECBAgQIAAAQIECBAgQIAAAQIECBAgQIAAgVhAYDQGNUeAAAECBAgQIECAAAECBAgQIECAAAECBAgQIECAAAECBAgQIECAAAECBAgQIECAAAECBAgQIECAAAECBAgQIECAAAECBAgQIECAAAECBAgQIECAAAECBAgQIEBgKSAwutR2iwABAgQIECBAgAABAgQIECBAgAABAgQIECBAgAABAgQIECBAgAABAgQIECBAgAABAgQIECBAgAABAgQIECBAgAABAgQIECBAgAABAgQIECBAgAABAgQIECBAgEAsIDAag5ojQIAAAQIECBAgQIAAAQIECBAgQIAAAQIECBAgQIAAAQIECBAgQIAAAQIECBAgQIAAAQIECBAgQIAAAQIECBAgQIAAAQIECBAgQIAAAQIECBAgQIAAAQIECBAgsBQQGF1qu0WAAAECBAgQIECAAAECBAgQIECAAAECBAgQIECAAAECBAgQIECAAAECBAgQIECAAAECBAgQIECAAAECBAgQIECAAAECBAgQIECAAAECBAgQIECAAAECBAgQIEAgFhAYjUHNESBAgAABAgQIECBAgAABAgQIECBAgAABAgQIECBAgAABAgQIECBAgAABAgQIECBAgAABAgQIECBAgAABAgQIECBAgAABAgQIECBAgAABAgQIECBAgAABAgQIEFgKCIwutd0iQIAAAQIECBAgQIAAAQIECBAgQIAAAQIECBAgQIAAAQIECBAgQIAAAQIECBAgQIAAAQIECBAgQIAAAQIECBAgQIAAAQIECBAgQIAAAQIECBAgQIAAAQIECBAgEAsIjMag5ggQIECAAAECBAgQIECAAAECBAgQIECAAAECBAgQIECAAAECBAgQIECAAAECBAgQIECAAAECBAgQIECAAAECBAgQIECAAAECBAgQIECAAAECBAgQIECAAAECBAgsBQRGl9puESBAgAABAgQIECBAgAABAgQIECBAgAABAgQIECBAgAABAgQIECBAgAABAgQIECBAgAABAgQIECBAgAABAgQIECBAgAABAgQIECBAgAABAgQIECBAgAABAgQIEIgFBEZjUHMECBAgQIAAAQIECBAgQIAAAQIECBAgQIAAAQIECBAgQIAAAQIECBAgQIAAAQIECBAgQIAAAQIECBAgQIAAAQIECBAgQIAAAQIECBAgQIAAAQIECBAgQIAAAQIElgICo0tttwgQIECAAAECBAgQIECAAAECBAgQIECAAAECBAgQIECAAAECBAgQIECAAAECBAgQIECAAAECBAgQIECAAAECBAgQIECAAAECBAgQIECAAAECBAgQIECAAAECBAjEAgKjMag5AgQIECBAgAABAgQIECBAgAABAgQIECBAgAABAgQIECBAgAABAgQIECBAgAABAgQIECBAgAABAgQIECBAgAABAgQIECBAgAABAgQIECBAgAABAgQIECBAgAABAksBgdGltlsECBAgQIAAAQIECBAgQIAAAQIECBAgQIAAAQIECBAgQIAAAQIECBAgQIAAAQIECBAgQIAAAQIECBAgQIAAAQIECBAgQIAAAQIECBAgQIAAAQIECBAgQIAAAQIEYgGB0RjUHAECBAgQIECAAAECBAgQIECAAAECBAgQIECAAAECBAgQIECAAAECBAgQIECAAAECBAgQIECAAAECBAgQIECAAAECBAgQIECAAAECBAgQIECAAAECBAgQIECAAIGlgMDoUtstAgQIECBAgAABAgQIECBAgAABAgQIECBAgAABAgQIECBAgAABAgQIECBAgAABAgQIECBAgAABAgQIECBAgAABAgQIECBAgAABAgQIECBAgAABAgQIECBAgAABArGAwGgMao4AAQIECBAgQIAAAQIECBAgQIAAAQIECBAgQIAAAQIECBAgQIAAAQIECBAgQIAAAQIECBAgQIAAAQIECBAgQIAAAQIECBAgQIAAAQIECBAgQIAAAQIECBAgQIDAUkBgdKntFgECBAgQIECAAAECBAgQIECAAAECBAgQIECAAAECBAgQIECAAAECBAgQIECAAAECBAgQIECAAAECBAgQIECAAAECBAgQIECAAAECBAgQIECAAAECBAgQIECAAIFYQGA0BjVHgAABAgQIECBAgAABAgQIECBAgAABAgQIECBAgAABAgQIECBAgAABAgQIECBAgAABAgQIECBAgAABAgQIECBAgAABAgQIECBAgAABAgQIECBAgAABAgQIECBAYCkgMLrUdosAAQIECBAgQIAAAQIECBAgQIAAAQIECBAgQIAAAQIECBAgQIAAAQIECBAgQIAAAQIECBAgQIAAAQIECBAgQIAAAQIECBAgQIAAAQIECBAgQIAAAQIECBAgQIBALCAwGoOaI0CAAAECBAgQIECAAAECBAgQIECAAAECBAgQIECAAAECBAgQIECAAAECBAgQIECAAAECBAgQIECAAAECBAgQIECAAAECBAgQIECAAAECBAgQIECAAAECBAgQILAUEBhdartFgAABAgQIECBAgAABAgQIECBAgAABAgQIECBAgAABAgQIECBAgAABAgQIECBAgAABAgQIECBAgAABAgQIECBAgAABAgQIECBAgAABAgQIECBAgAABAgQIECBAIBYQGI1BzREgQIAAAQIECBAgQIAAAQIECBAgQIAAAQIECBAgQIAAAQIECBAgQIAAAQIECBAgQIAAAQIECBAgQIAAAQIECBAgQIAAAQIECBAgQIAAAQIECBAgQIAAAQIECBBYCgiMLrXdIkCAAAECBAgQIECAAAECBAgQIECAAAECBAgQIECAAAECBAgQIECAAAECBAgQIECAAAECBAgQIECAAAECBAgQIECAAAECBAgQIECAAAECBAgQIECAAAECBAgQIBALCIzGoOYIECBAgAABAgQIECBAgAABAgQIECBAgAABAgQIECBAgAABAgQIECBAgAABAgQIECBAgAABAgQIECBAgAABAgQIECBAgAABAgQIECBAgAABAgQIECBAgAABAgQILAUERpfabhEgQIAAAQIECBAgQIAAAQIECBAgQIAAAQIECBAgQIAAAQIECBAgQIAAAQIECBAgQIAAAQIECBAgQIAAAQIECBAgQIAAAQIECBAgQIAAAQIECBAgQIAAAQIECBCIBQRGY1BzBAgQIECAAAECBAgQIECAAAECBAgQIECAAAECBAgQIECAAAECBAgQIECAAAECBAgQIECAAAECBAgQIECAAAECBAgQIECAAAECBAgQIECAAAECBAgQIECAAAECBJYCAqNLbbcIECBAgAABAgQIECBAgAABAgQIECBAgAABAgQIECBAgAABAgQIECBAgAABAgQIECBAgAABAgQIECBAgAABAgQIECBAgAABAgQIECBAgAABAgQIECBAgAABAgQIxAICozGoOQIECBAgQIAAAQIECBAgQIAAAQIECBAgQIAAAQIECBAgQIAAAQIECBAgQIAAAQIECBAgQIAAAQIECBAgQIAAAQIECBAgQIAAAQIECBAgQIAAAQIECBAgQIAAAQJLAYHRpbZbBAgQIECAAAECBAgQIECAAAECBAgQIECAAAECBAgQIECAAAECBAgQIECAAAECBAgQIECAAAECBAgQIECAAAECBAgQIECAAAECBAgQIECAAAECBAgQIECAAAECBGIBgdEY1BwBAgQIECBAgAABAgQIECBAgAABAgQIECBAgAABAgQIECBAgAABAgQIECBAgAABAgQIECBAgAABAgQIECBAgAABAgQIECBAgAABAgQIECBAgAABAgQIECBAgACBpYDA6FLbLQIECBAgQIAAAQIECBAgQIAAAQIECBAgQIAAAQIECBAgQIAAAQIECBAgQIAAAQIECBAgQIAAAQIECBAgQIAAAQIECBAgQIAAAQIECBAgQIAAAQIECBAgQIAAAQKxgMBoDGqOAAECBAgQIECAAAECBAgQIECAAAECBAgQIECAAAECBAgQIECAAAECBAgQIECAAAECBAgQIECAAAECBAgQIECAAAECBAgQIECAAAECBAgQIECAAAECBAgQIECAwFJAYHSp7RYBAgQIECBAgAABAgQIECBAgAABAgQIECBAgAABAgQIECBAgAABAgQIECBAgAABAgQIECBAgAABAgQIECBAgAABAgQIECBAgAABAgQIECBAgAABAgQIECBAgACBWEBgNAY1R4AAAQIECBAgQIAAAQIECBAgQIAAAQIECBAgQIAAAQIECBAgQIAAAQIECBAgQIAAAQIECBAgQIAAAQIECBAgQIAAAQIECBAgQIAAAQIECBAgQIAAAQIECBAgQGApIDC61HaLAAECBAgQIECAAAECBAgQIECAAAECBAgQIECAAAECBAgQIECAAAECBAgQIECAAAECBAgQIECAAAECBAgQIECAAAECBAgQIECAAAECBAgQIECAAAECBAgQIECAQCwgMBqDmiNAgAABAgQIECBAgAABAgQIECBAgAABAgQIECBAgAABAgQIECBAgAABAgQIECBAgAABAgQIECBAgAABAgQIECBAgAABAgQIECBAgAABAgQIECBAgAABAgQIECCwFBAYXWq7RYAAAQIECBAgQIAAAQIECBAgQIAAAQIECBAgQIAAAQIECBAgQIAAAQIECBAgQIAAAQIECBAgQIAAAQIECBAgQIAAAQIECBAgQIAAAQIECBAgQIAAAQIECBAgQCAWEBiNQc0RIECAAAECBAgQIECAAAECBAgQIECAAAECBAgQIECAAAECBAgQIECAAAECBAgQIECAAAECBAgQIECAAAECBAgQIECAAAECBAgQIECAAAECBAgQIECAAAECBAgQWAoIjC613SJAgAABAgQIECBAgAABAgQIECBAgAABAgQIECBAgAABAgQIECBAgAABAgQIECBAgAABAgQIECBAgAABAgQIECBAgAABAgQIECBAgAABAgQIECBAgAABAgQIECAQCwiMxqDmCBAgQIAAAQIECBAgQIAAAQIECBAgQIAAAQIECBAgQIAAAQIECBAgQIAAAQIECBAgQIAAAQIECBAgQIAAAQIECBAgQIAAAQIECBAgQIAAAQIECBAgQIAAAQIECCwFBEaX2m4RIECAAAECBAgQIECAAAECBAgQIECAAAECBAgQIECAAAECBAgQIECAAAECBAgQIECAAAECBAgQIECAAAECBAgQIECAAAECBAgQIECAAAECBAgQIECAAAECBAgQiAUERmNQcwQIECBAgAABAgQIECBAgAABAgQIECBAgAABAgQIECBAgAABAgQIECBAgAABAgQIECBAgAABAgQIECBAgAABAgQIECBAgAABAgQIECBAgAABAgQIECBAgAABAgSWAgKjS223CBAgQIAAAQIECBAgQIAAAQIECBAgQIAAAQIECBAgQIAAAQIECBAgQIAAAQIECBAgQIAAAQIECBAgQIAAAQIECBAgQIAAAQIECBAgQIAAAQIECBAgQIAAAQIECMQCAqMxqDkCBAgQIECAAAECBAgQIECAAAECBAgQIECAAAECBAgQIECAAAECBAgQIECAAAECBAgQIECAAAECBAgQIECAAAECBAgQIECAAAECBAgQIECAAAECBAgQIECAAAECSwGB0aW2WwQIECBAgAABAgQIECBAgAABAgQIECBAgAABAgQIECBAgAABAgQIECBAgAABAgQIECBAgAABAgQIECBAgAABAgQIECBAgAABAgQIECBAgAABAgQIECBAgAABAgRiAYHRGNQcAQIECBAgQIAAAQIECBAgQIAAAQIECBAgQIAAAQIECBAgQIAAAQIECBAgQIAAAQIECBAgQIAAAQIECBAgQIAAAQIECBAgQIAAAQIECBAgQIAAAQIECBAgQIAAgaWAwOhS2y0CBAgQIECAAAECBAgQIECAAAECBAgQIECAAAECBAgQIECAAAECBAgQIECAAAECBAgQIECAAAECBAgQIECAAAECBAgQIECAAAECBAgQIECAAAECBAgQIECAAAECsYDAaAxqjgABAgQIECBAgAABAgQIECBAgAABAgQIECBAgAABAgQIECBAgAABAgQIECBAgAABAgQIECBAgAABAgQIECBAgAABAgQIECBAgAABAgQIECBAgAABAgQIECBAgMBSQGB0qe0WAQIECBAgQIAAAQIECBAgQIAAAQIECBAgQIAAAQIECBAgQIAAAQIECBAgQIAAAQIECBAgQIAAAQIECBAgQIAAAQIECBAgQIAAAQIECBAgQIAAAQIECBAgQIAAgVhAYDQGNUeAAAECBAgQIECAAAECBAgQIECAAAECBAgQIECAAAECBAgQIECAAAECBAgQIECAAAECBAgQIECAAAECBAgQIECAAAECBAgQIECAAAECBAgQIECAAAECBAgQIEBgKSAwutR2iwABAgQIECBAgAABAgQIECBAgAABAgQIECBAgAABAgQIECBAgAABAgQIECBAgAABAgQIECBAgAABAgQIECBAgAABAgQIECBAgAABAgQIECBAgAABAgQIECBAgEAsIDAag5ojQIAAAQIECBAgQIAAAQIECBAgQIAAAQIECBAgQIAAAQIECBAgQIAAAQIECBAgQIAAAQIECBAgQIAAAQIECBAgQIAAAQIECBAgQIAAAQIECBAgQIAAAQIECBAgsBQQGF1qu0WAAAECBAgQIECAAAECBAgQIECAAAECBAgQIECAAAECBAgQIECAAAECBAgQIECAAAECBAgQIECAAAECBAgQIECAAAECBAgQIECAAAECBAgQIECAAAECBAgQIEAgFhAYjUHNESBAgAABAgQIECBAgAABAgQIECBAgAABAgQIECBAgAABAgQIECBAgAABAgQIECBAgAABAgQIECBAgAABAgQIECBAgAABAgQIECBAgAABAgQIECBAgAABAgQIEFgKCIwutd0iQIAAAQIECBAgQIAAAQIECBAgQIAAAQIECBAgQIAAAQIECBAgQIAAAQIECBAgQIAAAQIECBAgQIAAAQIECBAgQIAAAQIECBAgQIAAAQIECBAgQIAAAQIECBAgEAsIjMag5ggQIECAAAECBAgQIECAAAECBAgQIECAAAECBAgQIECAAAECBAgQIECAAAECBAgQIECAAAECBAgQIECAAAECBAgQIECAAAECBAgQIECAAAECBAgQIECAAAECBAgsBQRGl9puESBAgAABAgQIECBAgAABAgQIECBAgAABAgQIECBAgAABAgQIECBAgAABAgQIECBAgAABAgQIECBAgAABAgQIECBAgAABAgQIECBAgAABAgQIECBAgAABAgQIEIgFBEZjUHMECBAgQIAAAQIECBAgQIAAAQIECBAgQIAAAQIECBAgQIAAAQIECBAgQIAAAQIECBAgQIAAAQIECBAgQIAAAQIECBAgQIAAAQIECBAgQIAAAQIECBAgQIAAAQIElgICo0tttwgQIECAAAECBAgQIECAAAECBAgQIECAAAECBAgQIECAAAECBAgQIECAAAECBAgQIECAAAECBAgQIECAAAECBAgQIECAAAECBAgQIECAAAECBAgQIECAAAECBAjEAgKjMag5AgQIECBAgAABAgQIECBAgAABAgQIECBAgAABAgQIECBAgAABAgQIECBAgAABAgQIECBAgAABAgQIECBAgAABAgQIECBAgAABAgQIECBAgAABAgQIECBAgAABAksBgdGltlsECBAgQIAAAQIECBAgQIAAAQIECBAgQIAAAQIECBAgQIAAAQIECBAgQIAAAQIECBAgQIAAAQIECBAgQIAAAQIECBAgQIAAAQIECBAgQIAAAQIECBAgQIAAAQIEYgGB0RjUHAECBAgQIECAAAECBAgQIECAAAECBAgQIECAAAECBAgQIECAAAECBAgQIECAAAECBAgQIECAAAECBAgQIECAAAECBAgQIECAAAECBAgQIECAAAECBAgQIECAAIGlgMDoUtstAgQIECBAgAABAgQIECBAgAABAgQIECBAgAABAgQIECBAgAABAgQIECBAgAABAgQIECBAgAABAgQIECBAgAABAgQI/vj75AAAIABJREFUECBAgAABAgQIECBAgAABAgQIECBAgAABArGAwGgMao4AAQIECBAgQIAAAQIECBAgQIAAAQIECBAgQIAAAQIECBAgQIAAAQIECBAgQIAAAQIECBAgQIAAAQIECBAgQIAAAQIECBAgQIAAAQIECBAgQIAAAQIECBAgQIDAUkBgdKntFgECBAgQIECAAAECBAgQIECAAAECBAgQIECAAAECBAgQIECAAAECBAgQIECAAAECBAgQIECAAAECBAgQIECAAAECBAgQIECAAAECBAgQIECAAAECBAgQIECAAIFYQGA0BjVHgAABAgQIECBAgAABAgQIECBAgAABAgQIECBAgAABAgQIECBAgAABAgQIECBAgAABAgQIECBAgAABAgQIECBAgAABAgQIECBAgAABAgQIECBAgAABAgQIECBAYCkgMLrUdosAAQIECBAgQIAAAQIECBAgQIAAAQIECBAgQIAAAQIECBAgQIAAAQIECBAgQIAAAQIECBAgQIAAAQIECBAgQIAAAQIECBAgQIAAAQIECBAgQIAAAQIECBAgQIBALCAwGoOaI0CAAAECBAgQIECAAAECBAgQIECAAAECBAgQIECAAAECBAgQIECAAAECBAgQIECAAAECBAgQIECAAAECBAgQIECAAAECBAgQIECAAAECBAgQIECAAAECBAgQILAUEBhdartFgAABAgQIECBAgAABAgQIECBAgAABAgQIECBAgAABAgQIECBAgAABAgQIECBAgAABAgQIECBAgAABAgQIECBAgAABAgQIECBAgAABAgQIECBAgAABAgQIECBAIBYQGI1BzREgQIAAAQIECBAgQIAAAQIECBAgQIAAAQIECBAgQIAAAQIECBAgQIAAAQIECBAgQIAAAQIECBAgQIAAAQIECBAgQIAAAQIECBAgQIAAAQIECBAgQIAAAQIECBBYCgiMLrXdIkCAAAECBAgQIECAAAECBAgQIECAAAECBAgQIECAAAECBAgQIECAAAECBAgQIECAAAECBAgQIECAAAECBAgQIECAAAECBAgQIECAAAECBAgQIECAAAECBAgQIBALCIzGoOYIECBAgAABAgQIECBAgAABAgQIECBAgAABAgQIECBAgAABAgQIECBAgAABAgQIECBAgAABAgQIECBAgAABAgQIECBAgAABAgQIECBAgAABAgQIECBAgAABAgQILAUERpfabhEgQIAAAQIECBAgQIAAAQIECBAgQIAAAQIECBAgQIAAAQIECBAgQIAAAQIECBAgQIAAAQIECBAgQIAAAQIECBAgQIAAAQIECBAgQIAAAQIECBAgQIAAAQIECBCIBQRGY1BzBAgQIECAAAECBAgQIECAAAECBAgQIECAAAECBAgQIECAAAECBAgQIECAAAECBAgQIECAAAECBAgQIECAAAECBAgQIECAAAECBAgQIECAAAECBAgQIECAAAECBJYCAqNLbbcIECBAgAABAgQIECBAgAABAgQIECBAgAABAgQIECBAgAABAgQIECBAgAABAgQIECBAgAABAgQIECBAgAABAgQIECBAgAABAgQIECBAgAABAgQIECBAgAABAgQIxAICozGoOQIECBAgQIAAAQIECBAgQIAAAQIECBAgQIAAAQIECBAgQIAAAQIECBAgQIAAAQIECBAgQIAAAQIECBAgQIAAAQIECBAgQIAAAQIECBAgQIAAAQIECBAgQIAAAQJLAYHRpbZbBAgQIECAAAECBAgQIECAAAECBAgQIECAAAECBAgQIECAAAECBAgQIECAAAECBAgQIECAAAECBAgQIECAAAECBAgQIECAAAECBAgQIECAAAECBAgQIECAAAECBGIBgdEY1BwBAgQIECBAgAABAgQIECBAgAABAgQIECBAgAABAgQIECBAgAABAgQIECBAgAABAgQIECBAgAABAgQIECBAgAABAgQIECBAgAABAgQIECBAgAABAgQIECBAgACBpYDA6FLbLQIECBAgQIAAAQIECBAgQIAAAQIECBAgQIAAAQIECBAgQIAAAQIECBAgQIAAAQIECBAgQIAAAQIECBAgQIAAAQIECBAgQIAAAQIECBAgQIAAAQIECBAgQIAAAQKxgMBoDGqOAAECBAgQIECAAAECBAgQIECAAAECBAgQIECAAAECBAgQIECAAAECBAgQIECAAAECBAgQIECAAAECBAgQIECAAAECBAgQIECAAAECBAgQIECAAAECBAgQIECAwFJAYHSp7RYBAgQIECBAgAABAgQIECBAgAABAgQIECBAgAABAgQIECBAgAABAgQIECBAgAABAgQIECBAgAABAgQIECBAgAABAgQIECBAgAABAgQIECBAgAABAgQIECBAgACBWEBgNAY1R4AAAQIECBAgQIAAAQIECBAgQIAAAQIECBAgQIAAAQIECBAgQIAAAQIECBAgQIAAAQIECBAgQIAAAQIECBAgQIAAAQIECBAgQIAAAQIECBAgQIAAAQIECBAgQGApIDC61HaLAAECBAgQIECAAAECBAgQIECAAAECBAgQIECAAAECBAgQIECAAAECBAgQIECAAAECBAgQIECAAAECBAgQIECAAAECBAgQIECAAAECBAgQIECAAAECBAgQIECAQCwgMBqDmiNAgAABAgQIECBAgAABAgQIECBAgAABAgQIECBAgAABAgQIECBAgAABAgQIECBAgAABAgQIECBAgAABAgQIECBAgAABAgQIECBAgAABAgQIECBAgAABAgQIECCwFBAYXWq7RYAAAQIECBAgQIAAAQIECBAgQIAAAQIECBAgQIAAAQIECBAgQIAAAQIECBAgQIAAAQIECBAgQIAAAQIECBAgQIAAAQIECBAgQIAAAQIECBAgQIAAAQIECBAgQCAWEBiNQc0RIECAAAECBAgQIECAAAECBAgQIECAAAECBAgQIECAAAECBAgQIECAAAECBAgQIECAAAECBAgQIECAAAECBAgQIECAAAECBAgQIECAAAECBAgQIECAAAECBAgQWAoIjC613SJAgAABAgQIECBAgAABAgQIECBAgAABAgQIECBAgAABAgQIECBAgAABAgQIECBAgAABAgQIECBAgAABAgQIECBAgAABAgQIECBAgAABAgQIECBAgAABAgQIECAQCwiMxqDmCBAgQIAAAQIECBAgQIAAAQIECBAgQIAAAQIECBAgQIAAAQIECBAgQIAAAQIECBAgQIAAAQIECBAgQIAAAQIECBAgQIAAAQIECBAgQIAAAQIECBAgQIAAAQIECCwFBEaX2m4RIECAAAECBAgQIECAAAECBAgQIECAAAECBAgQIECAAAECBAgQIECAAAECBAgQIECAAAECBAgQIECAAAECBAgQIECAAAECBAgQIECAAAECBAgQIECAAAECBAgQiAUERmNQcwQIECBAgAABAgQIECBAgAABAgQIECBAgAABAgQIECBAgAABAgQIECBAgAABAgQIECBAgAABAgQIECBAgAABAgQIECBAgAABAgQIECBAgAABAgQIECBAgAABAgSWAgKjS223CBAgQIAAAQIECBAgQIAAAQIECBAgQIAAAQIECBAgQIAAAQIECBAgQIAAAQIECBAgQIAAAQIECBAgQIAAAQIECBAgQIAAAQIECBAgQIAAAQIECBAgQIAAAQIECMQCAqMxqDkCBAgQIECAAAECBAgQIECAAAECBAgQIECAAAECBAgQIECAAAECBAgQIECAAAECBAgQIECAAAECBAgQIECAAAECBAgQIECAAAECBAgQIECAAAECBAgQIECAAAECSwGB0aW2WwQIECBAgAABAgQIECBAgAABAgQIECBAgAABAgQIECBAgAABAgQIECBAgAABAgQIECBAgAABAgQIECBAgAABAgQIECBAgAABAgQIECBAgAABAgQIECBAgAABAgRiAYHRGNQcAQIECBAgQIAAAQIECBAgQIAAAQIECBAgQIAAAQIECBAgQIAAAQIECBAgQIAAAQIECBAgQIAAAQIECBAgQIAAAQIECBAgQIAAAQIECBAgQIAAAQIECBAgQIAAgaWAwOhS2y0CBAgQIECAAAECBAgQIECAAAECBAgQIECAAAECBAgQIECAAAECBAgQIECAAAECBAgQIECAAAECBAgQIECAAAECBAgQIECAAAECBAgQIECAAAECBAgQIECAAAECsYDAaAxqjgABAgQIECBAgAABAgQIECBAgAABAgQIECBAgAABAgQIECBAgAABAgQIECBAgAABAgQIECBAgAABAgQIECBAgAABAgQIECBAgAABAgQIECBAgAABAgQIECBAgMBSQGB0qe0WAQIECBAgQIAAAQIECBAgQIAAAQIECBAgQIAAAQIECBAgQIAAAQIECBAgQIAAAQIECBAgQIAAAQIECBAgQIAAAQIECBAgQIAAAQIECBAgQIAAAQIECBAgQIAAgVhAYDQGNUeAAAECBAgQIECAAAECBAgQIECAAAECBAgQIECAAAECBAgQIECAAAECBAgQIECAAAECBAgQIECAAAECBAgQIECAAAECBAgQIECAAAECBAgQIECAAAECBAgQIEBgKSAwutR2iwABAgQIECBAgAABAgQIECBAgAABAgQIECBAgAABAgQIECBAgAABAgQIECBAgAABAgQIECBAgAABAgQIECBAgAABAgQIECBAgAABAgQIECBAgAABAgQIECBAgEAsIDAag5ojQIAAAQIECBAgQIAAAQIECBAgQIAAAQIECBAgQIAAAQIECBAgQIAAAQIECBAgQIAAAQIECBAgQIAAAQIECBAgQIAAAQIECBAgQIAAAQIECBAgQIAAAQIECBAgsBQQGF1qu0WAAAECBAgQIECAAAECBAgQIECAAAECBAgQIECAAAECBAgQIECAAAECBAgQIECAAAECBAgQIECAAAECBAgQIECAAAECBAgQIECAAAECBAgQIECAAAECBAgQIEAgFhAYjUHNESBAgAABAgQIECBAgAABAgQIECBAgAABAgQIECBAgAABAgQIECBAgAABAgQIECBAgAABAgQIECBAgAABAgQIECBAgAABAgQIECBAgAABAgQIECBAgAABAgQIEFgKCIwutd0iQIAAAQIECBAgQIAAAQIECBAgQIAAAQIECBAgQIAAAQIECBAgQIAAAQIECBAgQIAAAQIECBAgQIAAAQIECBAgQIAAAQIECBAgQIAAAQIECBAgQIAAAQIECBAgEAsIjMag5ggQIECAAAECBAgQIECAAAECBAgQIECAAAECBAgQIECAAAECBAgQIECAAAECBAgQIECAAAECBAgQIECAAAECBAgQIECAAAECBAgQIECAAAECBAgQIECAAAECBAgsBQRGl9puESBAgAABAgQIECBAgAABAgQIECBAgAABAgQIECBAgAABAgQIECBAgAABAgQIECBAgAABAgQIECBAgAABAgQIECBAgAABAgQIECBAgAABAgQIECBAgAABAgQIEIgFBEZjUHMECBAgQIAAAQIECBAgQIAAAQIECBAgQIAAAQIECBAgQIAAAQIECBAgQIAAAQIECBAgQIAAAQIECBAgQIAAAQIECBAgQIAAAQIECBAgQIAAAQIECBAgQIAAAQIElgICo0tttwgQIECAAAECBAgQIECAAAECBAgQIECAAAECBAgQIECAAAECBAgQIECAAAECBAgQIECAAAECBAgQIECAAAECBAgQIECAAAECBAgQIECAAAECBAgQIECAAAECBAjEAgKjMag5AgQIECBAgAABAgQIECBAgAABAgQIECBAgAABAgQIECBAgAABAgQIECBAgAABAgQIECBAgAABAgQIECBAgAABAgQIECBAgAABAgQIECBAgAABAgQIECBAgAABAksBgdGltlsECBAgQIAAAQIECBAgQIAAAQIECBAgQIAAAQIECBAgQIAAAQIECBAgQIAAAQIECBAgQIAAAQIECBAgQIAAAQIECBAgQIAAAQIECBAgQIAAAQIECBAgQIAAAQIEYgGB0RjUHAECBAgQIECAAAECBAgQIECAAAECBAgQIECAAAECBAgQIECAAAECBAgQIECAAAECBAgQIECAAAECBAgQIECAAAECBAgQIECAAAECBAgQIECAAAECBAgQIECAAIGlgMDoUtstAgQIECBAgAABAgQIECBAgAABAgQIECBAgAABAgQIECBAgAABAgQIECBAgAABAgQIECBAgAABAgQIECBAgAABAgQIECBAgAABAgQIECBAgAABAgQIECBAgAABArGAwGgMao4AAQIECBAgQIAAAQIECBAgQIAAAQIECBAgQIAAAQIECBAgQIAAAQIECBAgQIAAAQIECBAgQIAAAQIECBAgQIAAAQIECBAgQIAAAQIECBAgQIAAAQIECBAgQIDAUkBgdKntFgECBAgQIECAAAECBAgQIECAAAECBAgQIECAAAECBAgQIECAAAECBAgQIECAAAECBAgQIECAAAECBAgQIECAAAECBAgQIECAAAECBAgQIECAAAECBAgQIECAAIFYQGA0BjVHgAABAgQIECBAgAABAgQIECBAgAABAgQIECBAgAABAgQIECBAgAABAgQIECBAgAABAgQIECBAgAABAgQIECBAgAABAgQIECBAgAABAgQIECBAgAABAgQIECBAYCkgMLrUdosAAQIECBAgQIAAAQIECBAgQIAAAQIECBAgQIAAAQIECBAgQIAAAQIECBAgQIAAAQIECBAgQIAAAQIECBAgQIAAAQIECBAgQIAAAQIECBAgQIAAAQIECBAgQIBALCAwGoOaI0CAAAECBAgQIECAAAECBAgQIECAAAECBAgQIECAAAECBAgQIECAAAECBAgQIECAAAECBAgQIECAAAECBAgQIECAAAECBAgQIECAAAECBAgQIECAAAECBAgQILAUEBhdartFgAABAgQIECBAgAABAgQIECBAgAABAgQIECBAgAABAgQIECBAgAABAgQIECBAgAABAgQIECBAgAABAgQIECBAgAABAgQIECBAgAABAgQIECBAgAABAgQIECBAIBYQGI1BzREgQIAAAQIECBAgQIAAAQIECBAgQIAAAQIECBAgQIAAAQIECBAgQIAAAQIECBAgQIAAAQIECBAgQIAAAQIECBAgQIAAAQIECBAgQIAAAQIECBAgQIAAAQIECBBYCgiMLrXdIkCAAAECBAgQIECAAAECBAgQIECAAAECBAgQIECAAAECBAgQIECAAAECBAgQIECAAAECBAgQIECAAAECBAgQIECAAAECBAgQIECAAAECBAgQIECAAAECBAgQIBALCIzGoOYIECBAgAABAgQIECBAgAABAgQIECBAgAABAgQIECBAgAABAgQIECBAgAABAgQIECBAgAABAgQIECBAgAABAgQIECBAgAABAgQIECBAgAABAgQIECBAgAABAgQILAUERpfabhEgQIAAAQIECBAgQIAAAQIECBAgQIAAAQIECBAgQIAAAQIECBAgQIAAAQIECBAgQIAAAQIECBAgQIAAAQIECBAgQIAAAQIECBAgQIAAAQIECBAgQIAAAQIECBCIBQRGY1BzBAgQIECAAAECBAgQIECAAAECBAgQIECAAAECBAgQIECAAAECBAgQIECAAAECBAgQIECAAAECBAgQIECAAAECBAgQIECAAAECBAgQIECAAAECBAgQIECAAAECBJYCAqNLbbcIECBAgAABAgQIECBAgAABAgQIECBAgAABAgQIECBAgAABAgQIECBAgAABAgQIECBAgAABAgQIECBAgAABAgQIECBAgAABAgQIECBAgAABAgQIECBAgAABAgQIxAICozGoOQIECBAgQIAAAQIECBAgQIAAAQIECBAgQIAAAQIECBAgQIAAAQIECBAgQIAAAQIECBAgQIAAAQIECBAgQIAAAQIECBAgQIAAAQIECBAgQIAAAQIECBAgQIAAAQJLAYHRpbZbBAgQIECAAAECBAgQIECAAAECBAgQIECAAAECBAgQIECAAAECBAgQIECAAAECBAgQIECAAAECBAgQIECAAAECBAgQIECAAAECBAgQIECAAAECBAgQIECAAAECBGIBgdEY1BwBAgQIECBAgAABAgQIECBAgAABAgQIECBAgAABAgQIECBAgAABAgQIECBAgAABAgQIECBAgAABAgQIECBAgAABAgQIECBAgAABAgQIECBAgAABAgQIECBAgACBpYDA6FLbLQIECBAgQIAAAQIECBAgQIAAAQIECBAgQIAAAQIECBAgQIAAAQIECBAgQIAAAQIECBAgQIAAAQIECBAgQIAAAQIECBAgQIAAAQIECBAgQIAAAQIECBAgQIAAAQKxgMBoDGqOAAECBAgQIECAAAECBAgQIECAAAECBAgQIECAAAECBAgQIECAAAECBAgQIECAAAECBAgQIECAAAECBAgQIECAAAECBAgQIECAAAECBAgQIECAAAECBAgQIECAwFJAYHSp7RYBAgQIECBAgAABAgQIECBAgAABAgQIECBAgAABAgQIECBAgAABAgQIECBAgAABAgQIECBAgAABAgQIECBAgAABAgQIECBAgAABAgQIECBAgAABAgQIECBAgACBWEBgNAY1R6ASODs7O+7fv3+8evXqx+TJycnx7Nmz4/Lly9WZ/3Xn5cuXx4MHD3668eLFi+/PdZ6+3r59ezx69Og4PT097t27dzx58uS4evXqT4/wN+/XRXE5T+/heX6tT58+PR4/fvzTI7x+/fq4efPmeX6s37723/1tXNRn/dOb9+bNm+PWrVvn/v/nn57TzwkQIECAAAECBAgQIECAAAECBAgQIECAAAECBAgQIECAAAECBAgQIECAAAECBAgQIECAAAECBAgQIECAAAECBAgQIECAAAECBAgQIECAAAECBBoBgdHG0covAl++fDk+fPjwPY75X5zx48ePx+fPn7//1vXr148bN24ct2/fPu7cuXNcu3btuHTpEsNfBP4mWPmv4l2EkOanT5+Ohw8fHu/evfvBfPfu3eP58+fHlStXfnzvb96vi+Dyr37mLuLrEhi9mDHVP31Wl4HRr1+/Hu/fv//Wzr0HW1Xehx9+AQMxRK00QDCpl04pWhK8UEUl3ok18YIoBgGvVRHBS4SIihfUEUUdVFAJRK0KHW8gqHhBCl7ShIqWKpqKjGaUWDVqR0bUUSzCb75rfvvM3oe1z9n73OKGZ804Lfusvda7nvdd785fn7RgwYKNfrN333337Hf7yCOPTAcffHDq3r17ateuXWPD93cCBAgQIECAAAECBAgQIECAAAECBAgQIECAAAECBAgQIECAAAECBAgQIECAAAECBAgQIECAAAECBAgQIECAAAECBAgQIECAAAECBAgQIECAAIE2FhAYbWPwTf12a9asSbNmzUq33HJLWrlyZUWP++Mf/ziNHTs2DR48OHXu3Lmi72wOJ1UTrPymemwKIc28Z9hqq63SwoUL0957711HX818bQou39Q1tymOS2BUYLSwrv/1X/81DR8+vMWW+RdffJHmzZuXJk2alF599dWKrjt06NB04YUXpj59+giNViTmJAIECBAgQIAAAQIECBAgQIAAAQIECBAgQIAAAQIECBAgQIAAAQIECBAgQIAAAQIECBAgQIAAAQIECBAgQIAAAQIECBAgQIAAAQIECBAgQIBA2wgIjLaN8yZ/l/Xr16e5c+emSy+9tOKwaH2UPffcM11zzTXp4IMPTu3bt9/kzRp7wGqClY1d6y/1900hpJn3DOH5u9+VRg+rma9NweUvtaY2x/sKjAqMFtZ9SwZGX3755SwUGrHkao+ILI8aNSqNGzcudenSpdqvO58AAQIECBAgQIAAAQIECBAgQIAAAQIECBAgQIAAAQIECBAgQIAAAQIECBAgQIAAAQIECBAgQIAAAQIECBAgQIAAAQIECBAgQIAAAQIECBAgQKAVBARGWwF1c7vk559/noVB47/mHhEti2DZ2LFj05Zbbtncy9X096sJVn5TH3RTCGm+8cYb6cQTT0xLly6tYx40aFCaMWNG6tq1a91n1czXpuDyTV1zm+K4BEYFRgvruiUCoxs2bEjz5s1LY8aMSatWrap7ZY444og0dOjQtP/++6du3bqljh07Zn/77LPP0ttvv52eeOKJFPd/9dVX675z6KGHpltvvTX17NlzU3z1PBMBAgQIECBAgAABAgQIECBAgAABAgQIECBAgAABAgQIECBAgAABAgQIECBAgAABAgQIECBAgAABAgQIECBAgAABAgQIECBAgAABAgQIECBAoKYEBEZrarq+eYONuGgEQadNm9aigzvvvPPSxIkTU+fOnVv0urV0sWqCld/U59pUQpovv/xyuuqqq9KiRYvS4MGD05VXXpn+5m/+poS9mvnaVFy+qetuUxuXwKjAaGFNNzcwGnHR++67L40cOTJ9+umn2WUjLDphwoS0xx57pPbt2zf4+nzxxRfpoYceSldffXVauXJldm7//v3TnXfemXr16rWpvXqehwABAgQIECBAgAABAgQIECBAgAABAgQIECBAgAABAgQIECBAgAABAgQIECBAgAABAgQIECBAgAABAgQIECBAgAABAgQIECBAgAABAgQIECBQUwICozU1Xd+swa5bty5Nnjw5XXTRRbkD22+//dIZZ5yRDjrooNStW7fUsWPH7LzPPvssvfbaa+nRRx9NEUtbtWrVRt/v169fuuOOO9KPfvSjb9ZDt+FoqglWtuGwqrrV5hTSrGa+NieXqhaMk3MFBEYFRgsLo7mB0eeeey6dfPLJdb+7ERa94IILqo55v/766ylC4AsXLsyGNmjQoDRjxozUtWtXbzEBAgQIECBAgAABAgQIECBAgAABAgQURS6CAAAgAElEQVQIECBAgAABAgQIECBAgAABAgQIECBAgAABAgQIECBAgAABAgQIECBAgAABAgQIECBAgAABAgQIECBAgMBfSEBg9C8EvyncNsJigwcPTp9++mnJ4+ywww7p6quvTscdd1zq1KlTg48aUcYIiU6cOLHuOv37989CZb17994UmJr8DNUEK5t8k1b+4uYU0qxmvjYnl1ZeYpvF5QVGBUYLC705gdGPPvoonXnmmWnevHnZ5SZNmpTGjh2btthii7r36MMPP0wPPvhgevjhh9MLL7yQ/S7vvvvuWSj89NNPTzvvvHNq165ddv67776bRo8enR555JHs3zfffHM699xz6/6+WbycHpIAAQIECBAgQIAAAQIECBAgQIAAAQIECBAgQIAAAQIECBAgQIAAAQIECBAgQIAAAQIECBAgQIAAAQIECBAgQIAAAQIECBAgQIAAAQIECBAg8A0SEBj9Bk1GLQ1l9erVWahs9uzZJcPu169fuu2221Lfvn0rfpwNGzakJUuWZKGy7t27p1tvvTX17Nmz7vtffPFFOv/887PoaOGIyNqwYcPSSy+9lEXSFixYkP7hH/4hXX755ennP/957r3jPqtWrcriaU8//XR68cUX08cff5y22mqrtNtuu6UDDjggHXXUUVlMrTi4VsmDFF/7iSeeSM8991z2tUKY7dRTT83G1759+9RYLDDv73ljCP+bbropbbnllrlDjFBcROIef/zxtHz58uzZ49h7773TXnvtlQYNGpRivsp9v6HnLlw7QnW///3vswhdr1690j/90z+lk08+OfOMZ22pkOZbb72Vhg4dmpYuXVo3rMsuuyxNmDAhdejQIXeoixcvzp4xxnbKKadk66pz586558Yz/OxnPyuJ5RZCfo2FQ5syXw25rFu3LnvOu+66Ky1atCibt1hHhx9+eIp1tNNOOzU74NfYM/3pT39K999/fyqs5XhHIvx74oknpoEDB27kuHbt2vTb3/42m+9nn302G3Osh/322y/98z//c7bOYj1UcrTku1S4X0Pv3Oeff57mz5+fRRfDPcYekeQYc6yf2E+23nrrSoZeck7MY+xPsTfF+irsN4V3MIKNMadxn8b2m4bGH/tjmMd6iTUfe1rsZUceeWS2R/bo0aPisRfWXuyRTz31VFq5cmW2P8Z+cfTRR6df/OIXqVu3bilv/cS7H/P/13/919n94rtDhgzJ9p44dt111/TAAw+kHXfcMc2dOzdNmTIlvfbaa5nviBEj0pgxY+rObWjAv/td9bHRhvzWrFmTHnvssTRr1qy6vSz8Ip4de07heSpFbO6+m2db7t7VxEbjvYqYd1jHMWrUqHT99dfXvcsx9zF/MQ+xhvKOWAvXXHNNGjlyZN2aXbFiReYU81yY43j3HQQIECBAgAABAgQIECBAgAABAgQIECBAgAABAgQIECBAgAABAgQIECBAgAABAgQIECBAgAABAgQIECBAgAABAgQIECBAgAABAgQIECBAgAABAm0vIDDa9uabxB2L442FB4oo3z333JPF7ZpyvPfee+lb3/pW6tq1a8nXywVGf/jDH2Yxy0I4M+JnEQk85JBDNrr9O++8ky699NI0c+bMRod2xBFHpCuvvDKLOrZr167R8yPGFqG2adOmlQQq638xQosTJ05Mt99+exZCLT6Ko3lNCVYWX6vS8cR39txzzywYd/DBB1cUgIy5mD59err66qvLRujiuoVnjXVywgknlDxrNVG8whcjYDlu3Lg0derUumsNGDAgm8+8gGL98yNYO2fOnNSnT5+N5vPrr7/O5jvcC0dEH++7774s5tlYjLMp81UuMPqTn/wki+nGOs47unTpktmfccYZjUYpG1q45Z4p1kK8ww3N76GHHloSAX799dfTBRdckEUayx0RMwynGH9DR6Vrt9J3qXCvcoHJWCcXXXRRFv8sd0QsMUK2xx13XEXm69evzwLGV111Vfr3f//3RvePeAcjlhux0XIR1nLjjzjwueeem4Ux844Y+7XXXpvFQRvby15++eVsHA3NY8xfPFeEV2MOIkJaOCoJjMa6j+uHeeGI9zh8zz777DYNjEYQN+KiY8eOzWKo5fxuvvnmLJzcmF+la7exfbe1AqPvv/9+Oumkk7Jo8S677JIFhAv7YcRFI1Yd6yyCzA0d8TsbvwERFQ2T+uHSyZMnZ3tYY16NvhhOIECAAAECBAgQIECAAAECBAgQIECAAAECBAgQIECAAAECBAgQIECAAAECBAgQIECAAAECBAgQIECAAAECBAgQIECAAAECBAgQIECAAAECBAgQqFpAYLRqMl+IIGOE6CJcV3xEnDAikB06dGhRpLzAaITQIuL3zDPP1N3rwAMPTBGw22677Uru/x//8R/prLPOqiheV/hiRNQiuBYB0y222KLs80TcdPTo0enxxx+v6Jn79++f/uqv/mqj81sqMPrGG29kob6FCxdWNJ7CSVdccUU2dxEsLHdEQC/CgBFIreSIEGVEWq+77rqS05sSGI0LPProo2ngwIF112ooKPvWW29lAbylS5fWnV8ufFcc3iucHNHGiMZ26tSpzQKjp5xySnrppZcqWqcRPYwxNjXilxcxjIDmd7/73XTXXXc1Or0xDzNmzMgis6eeemqJc7kvR2Q0TDt37px7Smu8S4Ub5QU6I3z7yCOPNBpULFwj9rcxY8Zka6LcEXHGSy65JN1yyy2NGtY/Yfz48Sn+y/PJG/+IESOywGchsFzuhvGezJo1q+TdKT43ApELFizI9sjGrlX43jHHHJP++Mc/lqzVSgKjJ554YhbzLY5YXnzxxVmEeNiwYRWt/eK9slLkPL/4vVi2bFmj8x9R1Yhx/vSnPy17u5bcd1srMPpv//ZvKfbkOOL3O6Kuhd/qCNQOHz68bv4jsh3R4L333juLfkf8O9Z/RLTjiN+x2Md33HHH7N/Fe+hhhx2Wrbfvfe97lU6P8wgQIECAAAECBAgQIECAAAECBAgQIECAAAECBAgQIECAAAECBAgQIECAAAECBAgQIECAAAECBAgQIECAAAECBAgQIECAAAECBAgQIECAAAECBFpIQGC0hSA3p8t88skn6fTTT09z5sype+xddtklzZ49O/Xu3bvFKfICoz169MiiZsVHhOoiJFccOH3uueeySGil4bzi60WYb/r06VmoMi/k+MEHH6QzzzwzixQ292iJwOiKFSsqjj3mjXfSpElp7NixuUHVzz//PAuQFgJzzXnepgZGI3IXEbxnn3227vZ5cx5/vPPOO7M1WnwMGjQo+3zbbbct+Xzx4sUp/lYcPYw5Peqoo7Lz8oJ/Me8RoI0ga168MM+n+DsRwo2oYlOP5r5v1UQMy43xV7/6VYqwYqXrv6HQZWu9S4WxVzpHjc1Ha78j5SKszR3/gAED0syZM1Psm/WP5uyRxddqLDAa8x/vy4cfflgyhIghb7/99mnIkCFtGhhtbK6L/96QX0vvu9W8m9XspREEj4BtzMOTTz6ZRULjWLt2bba3T506Nft3IR7cvXv3EqLVq1dnv3fxOx/HHXfckU477bTs/4/oeIRjY53GGps/f37q27dvNcTOJUCAAAECBAgQIECAAAECBAgQIECAAAECBAgQIECAAAECBAgQIECAAAECBAgQIECAAAECBAgQIECAAAECBAgQIECAAAECBAgQIECAAAECBAgQaAEBgdEWQNzcLvHmm2+m448/Pi1btqzu0U888cR02223ZfGylj7yAqN59yiOQsbf//znP2eRyccff7zJQ9phhx2ykOo//uM/llwjgmo33nhjFmZriaO5gdEIgJ5//vnp9ttvb/JwGgpA3n///WnEiBElEc6m3qiaKF7xPYojdoXPDzzwwBSxzu22267u1AiFjh49Os2aNatkiPF88+bNS4ccckjd53HNyy67LEV8r3DUjwl+EwOjMdaI30bwrylHNRHDply/3HdijUaks2PHjiVz0FrvUuEmzQ10Fq4T+0Gst0KcsfD5unXr0uTJk9NFF13UbK5Yt/Xjsy0x/gh5/vSnPy0Z30cffZStoXgvmns0FhjNu/6+++6b7r333vTll19+owOjMfY8v9bYd6t5NyvdS4t/Q+vvmRHfHjZsWFqyZEn2+11/jyyet+IwcnEwOc559NFHszhpHPF7EcFYBwECBAgQIECAAAECBAgQIECAAAECBAgQIECAAAECBAgQIECAAAECBAgQIECAAAECBAgQIECAAAECBAgQIECAAAECBAgQIECAAAECBAgQIECAQNsKCIy2rfcmcbeVK1duFIO7+OKLU0TwOnTo0OLPWC4wGjG0m266KYvxffbZZ+nb3/526ty5c3b/DRs2pKlTp6Zf/vKXG43niCOOyD6PaOg222yTnfvxxx+np556Kt18883pxRdfLPlO/ZBa/PGtt95KQ4cOTUuXLi05t0uXLllkcPjw4en73/9+at++ffrkk0+yeNuUKVOye+QdxYHRwt8bC1sWXyfiqhF5jbhm8bHnnnummJv9998/xdjatWvX4HiOOuqoLFLarVu3ususXr06nXbaaRtFCMM/bEaOHJkivLjFFlukmKsIz06bNi3dd999uc9aaRQv78uLFy9OgwYNKnnO+mHZF154IR199NHp/fff3+gS9ddpcVyvcHIERydMmFC3liudh0rPi/sUh/qKBxmmEeGMQGrMQQQMI8A4duzYjeY2L9ZZ6cvXUMTw0EMPTZdeemnaZ599svX7hz/8IY0fP75sqDfGPGrUqHTOOedkodf/+7//S08//XT2HixfvrxkSIMHD0533HFH9t4VjrZ4l8oFOgtr+NRTT01///d/n63hr776KsUaKreGzz333HT99denTp061T1DuTUX79x5552XBRy33377LKy6fv36LH785JNPphtuuCHFfhpH7EtXXnll2n333bP3tPgoN/64/sSJE7Prb7311ine1dhn4jr1j4i4xpopPubOnZuOPfbYjc6NfSPegZ/85CfZXBXG/NBDD2Uh6cKYi79YaWC0X79+6ZZbbkl77LFHisBp165dS3438t6NvP2x0rUe57WWX2vuuzHu3//+99kcFB9N2T+L3/f67+Dzzz+f4p2P3468YHOlzsVjzVtrlV7HeQQIECBAgAABAgQIECBAgAABAgQIECBAgAABAgQIECBAgAABAgQIECBAgAABAgQIECBAgAABAgQIECBAgAABAgQIECBAgAABAgQIECBAgAABAk0XEBhtut1m+828wOhVV12VIszYGke5wGhe6K9w/4hLnnTSSWnRokUlQ7rmmmvSmDFjSuKAxSdEaDTCiBHZLBw9evRI8+fPT3379q377M4770ynn356ybUjsnnPPfekAw44IJchAm4XXnhh+vWvf73R35sTGI0I5dlnn53uvvvukuueddZZ6brrrksRUcw7wjVCiVdccUXJn+sHO/OinnHN6dOnZ5HV+jHEuNjatWtTROYiTFn/aEogr3CN//3f/81CqgsWLKi7bPE6iFhsBBfLrcWIG0b4dKeddsq+Xz+wGM8V4cf+/fvXXb/ScGil58WFywVGJ02alMVEI3RZONatW5fFHmPtFh954dtK379ygdHDDz88C4BGHLf4WLFiRTbX9YOhcU7emPNs47P6Ecr4rC3epbzAZLyv8S4edthhVa3hXXbZJc2ePTv17t07I4q1Pm7cuCxoXHxEtDFinzvvvHPZaYnQaLx/EQCO0GdxtLT4S3njL/cOrlmzJou9zpw5s+S+9ffocvvGwIED04wZM1L37t1zxx3B2dj76seVKw2MRqT0mGOOKWvSVoHRcn7hEiHW4t+AGGylfi2178Y9WyMwWn/fKL5H3vtZ6Z5SfJ3W/N8DlY7HeQQIECBAgAABAgQIECBAgAABAgQIECBAgAABAgQIECBAgAABAgQIECBAgAABAgQIECBAgAABAgQIECBAgAABAgQIECBAgAABAgQIECBAgACBzVFAYHRznPVmPnNeYPTiiy9OEcHr0KFDM6++8dfLBUbvv//+NGTIkNz7Pf/88ykCfxH1LBwRHL3lllvS1ltv3eAY854vYpkRnYvjyy+/zCKQ06ZNK7nOrFmz0vDhw3NjhYUTIygYcb7HH3+85LvNCYy++eab6fjjj0/Lli2ru+ZBBx2UYjw/+MEPGnzWDz/8MJ1xxhnp0UcfrTsvnjOikR07dsw+u/baazcKhcZcR4i1OIRZ/0blQn3NCYxGQPSmm27K/AtHcTS0XFi2eGyFwGFeGHLQoEFZ8HLbbbet+0ql4dBKz4sL50UUBwwYkEUhI2hb//jtb3+7Ubi2NQKj5eKPX3/9dRZtjbVQfDQ05lWrVqVhw4alJUuW1H1l1113TQ888EDq1atXm75LeYHOCLZGGLShPavcGi6O8OY9Z0RIY3/q06dPi+yHeeM/5ZRT0q233po6d+680T1iHZ188skln9ePPubtGzE/EeCN8Td0PP300+mEE05I8b4VjkoCoxFpDpe/+7u/K3v5tgqMNuSXN4ZK/Fpy3w2g1giMDh48OIsIb7PNNtkcvPLKKyk+e+ONN9K+++6b7r333hTx3WqP4rEW/15Wex3nEyBAgAABAgQIECBAgAABAgQIECBAgAABAgQIECBAgAABAgQIECBAgAABAgQIECBAgAABAgQIECBAgAABAgQIECBAgAABAgQIECBAgAABAgQINF1AYLTpdpvtN/PCdCeeeGK67bbb0lZbbdXiLnmB0bjPwoUL09577517v7xAXHMGNmrUqDR58uT07W9/O61evTrF8xZHQqsJs0Ugc8yYMSXDaU5gNC9C15xnPfzww7M4aUQ282KqEcCcP39+ilhgY0eESwcOHFhyWnMCo3GhF154IR199NElccNCGLP+/bp06ZIFGN955526MRTCgv/zP/+TBWqXL19e97eY4wistmvXru6zSsOhlZ4XF85bnxMmTEjxX/G9C4PIi962dGC0sfjjjBkz0siRI0vmsqGwcMR9R48ena2lwlE/MNpW71L9QGfPnj3TnDlzKgqA5q3hiJPGs8eRFzNu6eByXmD0nnvuSRFNzjvy9oT6gcy8cdePC5d7vz/55JMslByGhaOSwGjx3lLu2m0VGG2uX2vuuwWblgqMFv+GHnjggdn+s91222W3ee+997Iw9rPPPpv9u1xkuP6+FfM/ZcqU9J3vfCf7XvF70lD8u7HfDH8nQIAAAQIECBAgQIAAAQIECBAgQIAAAQIECBAgQIAAAQIECBAgQIAAAQIECBAgQIAAAQIECBAgQIAAAQIECBAgQIAAAQIECBAgQIAAAQIECBBouoDAaNPtNttv5kUBd9lllzR79uzUu3fvFnfJC4zWDxXWv2lexLM5AysO4+WFJKsJrFYa0Ks0WJkXQGzOsxaHJvPs6wfqGrpXSwXyiu+RFzeM2Oa1116brrjiijR16tS60+PzPfbYI8X/LRyFtRqBxYjkFY5y4dRK56HS8+J+eWugofBqWwRG6wci689r3phvvPHGLMiad1Ty3rbVu1Q/0NnYsxY/zyuvvJIGDx6c3njjjbqPi2Odee9fQ/HKprybeYHRvChx4dqVBEbzzpk+fXrJu1JurHlzW0lgtJIobqX7YzWOreHXmvtuQ/PY1EBz7I/jx4/PIuBPPvlk6t+/f3abr776Kl122WXp+uuvz/7dr1+/dNddd6XYJ4uPNWvWpHPOOSfNnDkz+7j43d+wYUOaOHFidp1qAtTVzKFzCRAgQIAAAQIECBAgQIAAAQIECBAgQIAAAQIECBAgQIAAAQIECBAgQIAAAQIECBAgQIAAAQIECBAgQIAAAQIECBAgQIAAAQIECBAgQIAAAQIEGhcQGG3cyBn1BL7++ussJBbBsuLjmmuuSePGjUsdOnRoUbNKQoX1b1iIqbXUQIrjeXlRxAgQ3nHHHWmbbbZp9JaVBvQqDVY+8MAD6fjjj2/0vpWeUBxvzbPfd99907333pt22GGHRi/ZGoHRuOmMGTPSyJEj6+4fMbxLL700XX311WnFihV1nz/00ENp9913T0OHDk1Lly6t+zxCpG+//Xa6++676z4rF4mtdB4qPS9uWG1g9KOPPkrDhg1LixYtqhtvJbHGchOUN9aIrU6ZMiV95zvfyf1atWOu5L1tq3epfmBywIAB2Rru2rVro2t42bJl6cgjj0zvv/9+3bnFgdG896+pEchyg6k2kPn666+nX/ziF+nVV1/NHXN8mPduNhSMLR7bph4YrcSvNffdgnVL7p+LFy9OgwYNSp9++mn2+z1hwoS63+r//M//zCK6q1atym695557Zn+PmHTsB++9916K3/dp06Zlf68fFI9346STTsr2p8MOOyzNmjUrfe9732v03XICAQIECBAgQIAAAQIECBAgQIAAAQIECBAgQIAAAQIECBAgQIAAAQIECBAgQIAAAQIECBAgQIAAAQIECBAgQIAAAQIECBAgQIAAAQIECBAgQIBAywoIjLas52ZzteJYWeGhIzh5zz33pAMOOKBJDn/605/Sd7/73dSlS5eS71cSKqx/w7wYYpMG9f+/VBwYXb16dYoY5eOPP153yUqjmxs2bEg33XRTGjt2bMlwfve736X+/fuXfFZpsDIvQtecZy0OjH755ZfZWAthubhujx490vz581Pfvn0bvc3cuXPTscceW3JeS8QXX3nllSyI98Ybb9Rdu2fPniX/jjherIMI3V100UWZe+Ho1q1binUVsb3CEYHY0047baNnqnQeKj0vblBtrLOaazc6KSmlplyv2jFX8t621btUP9AZa2XOnDmpT58+jXLlreGILV588cXZd/Pev/hb3LOlYsvVBkZXrlyZhgwZkpYvX173fMVR1Pjw+eefT4ceemjJO3D++eenSZMmpY4dOzboEvMW78q8efPqziveI+PDvDFUEsWtNMDc6MQVndAafq257xaG3pKB0eIIaOzx9913XxYKjSN+l+LfEW0u3hPzjLfaaqs0ffr0LNrcrl277Luxd44YMSI7ffLkySnWUfzNQYAAAQIECBAgQIAAAQIECBAgQIAAAQIECBAgQIAAAQIECBAgQIAAAQIECBAgQIAAAQIECBAgQIAAAQIECBAgQIAAAQIECBAgQIAAAQIECBAg0LYCAqNt673J3C0vMBcP169fvyw29qMf/ajiZ41A2ZIlS9Lo0aPTjjvumGbMmJG6d+9e9/1KQoX1bxZhtp/97GcVBSQrHuj/P/Grr77aKFgZf/rNb36TTj/99AbDau+++24WJ33mmWdKbtucwGheyO+yyy5LEyZMaJHAYYQ5x4wZUzLe8ePHpyuvvDJtscUWZfnWrFmTzjnnnDRz5sySc1oiMPr555+ns88+O919991l719skBfELf5ihPZmz56devfuvdH1Ko1xVnpe3KDaWGc1165kPTfletWOuZL3tq3epbzAZHwW4dmmrOFHHnkkHXXUURn1m2++mY4//vi0bNmyOvr6AcdK5qShc1ojkLlq1ao0bNiwbO8tHPEe3H///Y2GVxcuXJgFfotjlJtbYLS1992Yk5YMjMb17rzzzuw3Ko5Ro0al66+/PnXu3Dn79/r161PEdC+99NIsDpt3RFw04roRIi28NytWrMhioxGzLY5TN3fN+z4BAgQIECBAgAABAgQIECBAgAABAgQIECBAgAABAgQIECBAgAABAgQIECBAgAABAgQIECBAgAABAgQIECBAgAABAgQIECBAgAABAgQIECBAgED1AgKj1Zv5xv8XiMhexDKLI3Pxp169eqXLL788HXvssalTp04NekUo8te//nW66qqr6q5z3HHHpVtuuaUuMlpJqLD+Td577700fPjw9Oyzz9b9KeKnt912W+rbt2+DY/ryyy+zcbdr167seXmxxR122CH9y7/8SzrooINyvxtOF154Yfa89Y/mBEbjuhFnnTVrVt1lYyxxn8MOO6zB51i7dm361re+ldq3b1/2WfNirRGamzZtWhYozPtuXPfGG29MESKtf7REYDSuWRzLq3+PHj16pIcffjjttdde2Z/ef//9dNJJJ6VFixblPueZZ56ZIqS65ZZbbvT3SmOclZ4XN6g21lnNtSvZoJpyvWrHXOl72xbvUl6gs0uXLtl+MGTIkNx3pNwarh9RjPPGjRuXpk6dWkI/cODA7Po/+MEPyk7Jn//853TttddmY9hnn33KvqutERjNm58YaGPj/sMf/pBFKpcuXVryXJtbYLS1993AbenA6EcffZRir5s3b142d5MmTUpjx44tiezG3vDQQw+l+fPnZ/HZjz/+OPtNP/zww7N533nnnevW6QcffJBdL/63QBw333xzOvfccxv8zalkf3IOAQIECBAgQIAAAQIECBAgQIAAAQIECBAgQIAAAQIECBAgQIAAAQIECBAgQIAAAQIECBAgQIAAAQIECBAgQIAAAQIECBAgQIAAAQIECBAgQIBA0wQERpvm5lsppQjURVjv1ltvzfXYb7/90tChQ7PIZUT2OnbsmJ332WefpbfffjuLnEUkctWqVRt9vzgyWmmosPgiGzZsyIKREU8rPiIqeN5552VhzO23375kTK+99lq69957s1BnxPJ+9atfpd122y03oBnjP+GEE7IAXPER4c1f/vKX6ZRTTkk77rhj9t1PPvkkC7VNmTIlPfXUU7lWzQmMxgXnzp2bBV3rj+Xkk09OZ5xxRurZs2ddPDM8//jHP9b5RzDuggsuSAcccEBJaK5wrdWrV2cRudmzZ2809rPOOivFf7vsskv23bj2smXLsvjofffdl/usLRUYXblyZRZmXL58+Ub3GTRoULa2tt122+xv5dZD4YsR1DvmmGNyx1tpjLPS8+Im1cY6q7l2JZtTU65X7ZgrfW/b4l3KC3SGU7yv8Y6MGDGiZA2/+OKL6YYbbkiPPfbYRpyxp0ycOLEknrx48WhrYPEAACAASURBVOIUay4vthzx33g3v//972f7wbp161KERWP/iwBprOMYx4QJE9KoUaNyI7etERiNBysXiY6Iaux/EZWMd2j9+vXZmOM9KYy5PsxfIjD6zjvvZG5z5sxJAwYMSNdcc00WwKx/tJZfa+678QwtHRiNaz733HPZmi/87l5xxRXZ73heXLmhveT111/PfksXLlyYnRa/2TNmzKjbcyvZh5xDgAABAgQIECBAgAABAgQIECBAgAABAgQIECBAgAABAgQIECBAgAABAgQIECBAgAABAgQIECBAgAABAgQIECBAgAABAgQIECBAgAABAgQIECDQsgICoy3rudld7YMPPsjikxGqa8kjwmUR8evcuXMWrTz//POzeFnhiADeAw88kHr16lX2tuXChdWM84gjjkjjx49P++yzT8nXIlh5xx13ZGHCljiaGxhtKAJa6fgiCBuh0YgKRgix+IiI3ODBgzcKKFZ67eLzWiowunbt2iyMN3Xq1I2GMX369GxdFh8vvPBCOvroo9P7779f8nm/fv2yGOpOO+2U+ziVxjgrPS9uUm2ss5prVzInTbletWOu9L1ti3epXGC0EqvicyKke//996c+ffqUfDXW4iWXXJImT55c7SVLzo/9JkLEf/u3f1vyeWsFMtesWZPOOeecNHPmzGaNO77c1oHRvD3vqKOOSrfffnvq1q1bm/i19r7bGoHReN9ivxs5cmTdfh7rLkKte+yxR25Quxjz888/Tw8++GC67rrrsjhuHP3798+Czg39Hjd7gbkAAQIECBAgQIAAAQIECBAgQIAAAQIECBAgQIAAAQIECBAgQIAAAQIECBAgQIAAAQIECBAgQIAAAQIECBAgQIAAAQIECBAgQIAAAQIECBAgQIBAowICo40SOaExgYiMRqRu9uzZjZ3a6N+32mqrLCwa4c5OnTpl51caKsy7+HPPPZdOPvnktGrVqkbvnXfCwIEDs7Bp9+7dN/pzhNYicDlt2rQmXbv4S80NjMa1VqxYkU499dS0dOnSJo0nQpt33XVXiohi/WPdunVZPPGiiy5q0rWLv9RSgdG45ty5c9Oxxx5bMqYYf6zF3r17l3z+6aefptGjR6dZs2aVfH7xxRenCDh26NAh99kqjXFWel7cpNpYZzXXrmSCmnK9asdczXvb2u9SSwRGY2+KcO3QoUNTu3btNmJuidjyqFGj0vXXX5+FlYuP1gqMtsS+URhnWwdGly1blo488siNgsF5e+k32a+hfbc1AqMxXxEZnTdvXhozZkzJb2OERmN977///lmktWPHjtn0fvbZZ1lM9IknnshCosW/p4ceemi69dZbU8+ePSvZepxDgAABAgQIECBAgAABAgQIECBAgAABAgQIECBAgAABAgQIECBAgAABAgQIECBAgAABAgQIECBAgAABAgQIECBAgAABAgQIECBAgAABAgQIECDQigICo62IuzldOgKBN954Y7rhhhtShBybcuy5555p0qRJ6aCDDioJ+FUTKqx/3wipRWR05MiRWSCtmuPwww9Pt912W9phhx3Kfu3jjz/Oopu33357RZeOmNy2226bFixYUHJ+SwRG44L//d//nc4888wUYbpqjhhXPGvfvn3Lfi3mIeKHV1xxRUWXDre47oMPPlhyfksGRiN0N2zYsLRkyZK6e5x77rnZOAuB2uKbRxzv9NNPr/soopER2jvkkEPKPlOlMc5Kz4sbVRvrrObalUxOU65X7ZirfW9b813KC0xeeumlWWy2kvhwrJObbropixVvscUWZYnffffddP755zcpthyR5ogrx73qH60ZyIx7Rawz4ruVxokjRPnOO++k5cuX1w11cw2Mtua+21qB0cKkvfzyy+myyy5Ljz32WCXbRsk5sU4jiBuR7S5dulT9fV8gQIAAAQIECBAgQIAAAQIECBAgQIAAAQIECBAgQIAAAQIECBAgQIAAAQIECBAgQIAAAQIECBAgQIAAAQIECBAgQIAAAQIECBAgQIAAAQIECBBoeQGB0ZY33WyvGDHP119/PYuMzpkzp+LQaIQozzvvvDRixIjUuXPnjfyqDRXmTcDbb7+dJkyYkGbOnNno/EQsLeKD5cZT/wIxvunTp6err746RSSx3HHSSSdl59x9993p8ssvLzmtpQKjcdGPPvooTZ48OU2bNq3ROShE4saOHZu6du3aqM26deuyeOKVV17ZYLA1AoQRRYzg6QknnFBy3ZYMjH799ddZIO/aa6+tu8dDDz2UjjnmmNxnicjskCFD6sKIAwYMyNZEjx49yj57pTHOSs+LG1Ub66zm2o1OYkqpKderdsxNeW9b610qF+jccsstUwRpGwrylgsfl3OO2PJvfvObNGXKlIripT/+8Y/T+PHj0+DBg8vGS1s7MBrPEsHQ2Pca2iMLe+Nxxx2XhXqfeuqpOoa2DoyuWbMmRZS1eLyDBg1KM2bM2Ggvawu/1th3WzswGpO3du3aNHfu3GwPffXVVyvZPtLQoUPThRdemPr06VMSA6/oy04iQIAAAQIECBAgQIAAAQIECBAgQIAAAQIECBAgQIAAAQIECBAgQIAAAQIECBAgQIAAAQIECBAgQIAAAQIECBAgQIAAAQIECBAgQIAAAQIECBBoNQGB0Vaj3bwvvHr16rRkyZL0xBNPZNGyl19+uS52GUHR3r17p7333jtFlG633XZLHTt2LAvWlFBh3sUigLpq1ar08MMPp2eeeSaLTMa/49h9993Trrvumo3n4IMPTt26dat6Aj/88MPs2vPnz8+ePWKjvXr1yq55/PHHp379+qX27dtn4c3WDIwWBh7jibEsWrQovfTSS3VB0BhTPO+BBx6Yfv7zn6cf/vCHVUfiIu4Xcztv3ry0dOnSzDHmNa45fPjwtP/++6dOnTpVHdKsGj2ltHjx4hRhwU8//TQ1FgyNmN64cePS1KlTs1vFXFxyySUNPn+lMc5Kz4v7VhvrrObalRg25XrVjrk5721Lv0sNvXMxzmeffTbddddd2VoqvLf77LNPFlLcb7/9UoRIqz0iNBqByEceeST913/9V3r++efrLhF731577ZWt29gXGrt+pXtG4Qb1Q7rx+VVXXZXFeBs61q9fn1577bX0wAMPZPtGYcwHHHBAtlfEPrb99tvnBmrbOjAazxFR1AhHR9A63v3rrrsu9ezZc6NHbCu/uHFL7rttERgtYEU8On4nFixYkM17xKHzfh9jj+/evXvVvxnVvj/OJ0CAAAECBAgQIECAAAECBAgQIECAAAECBAgQIECAAAECBAgQIECAAAECBAgQIECAAAECBAgQIECAAAECBAgQIECAAAECBAgQIECAAAECBAgQqF5AYLR6M98gQIAAgRoSqDYwWUOPZqgECBAgQIAAAQIECBAgQIAAAQIECBAgQIAAAQIECBAgQIAAAQIECBAgQIAAAQIECBAgQIAAAQIECBAgQIAAAQIECBAgQIAAAQIECBAgQIAAAQIECBDIBARGLQQCBAgQ2KQFBEY36en1cAQIECBAgAABAgQIECBAgAABAgQIECBAgAABAgQIECBAgAABAgQIECBAgAABAgQIECBAgAABAgQIECBAgAABAgQIECBAgAABAgQIECBAgAABAgQICIxaAwQIECCwqQsIjG7qM+z5CBAgQIAAAQIECBAgQIAAAQIECBAgQIAAAQIECBAgQIAAAQIECBAgQIAAAQIECBAgQIAAAQIECBAgQIAAAQIECBAgQIAAAQIECBAgQIAAAQIECBBot2HDhg0YCBAgQIDApiogMLqpzqznIkCAAAECBAgQIECAAAECBAgQIECAAAECBAgQIECAAAECBAgQIECAAAECBAgQIECAAAECBAgQIECAAAECBAgQIECAAAECBAgQIECAAAECBAgQIECgICAwai0QIECAwCYtIDC6SU+vhyNAgAABAgQIECBAgAABAgQIECBAgAABAgQIECBAgAABAgQIECBAgAABAgQIECBAgAABAgQIECBAgAABAgQIECBAgAABAgQIECBAgAABAgQIECBAIKUkMGoZECBAgMAmLSAwuklPr4cjQIAAAQIECBAgQIAAAQIECBAgQIAAAQIECBAgQIAAAQIECBAgQIAAAQIECBAgQIAAAQIECBAgQIAAAQIECBAgQIAAAQIECBAgQIAAAQIECBAgQEBg1BogQIAAgU1dQGB0U59hz0eAAAECBAgQIECAAAECBAgQIECAAAECBAgQIECAAAECBAgQIECAAAECBAgQIECAAAECBAgQIECAAAECBAgQIECAAAECBAgQIECAAAECBAgQIECAQLsNGzZswECAAAECBAgQIECAAAECBAgQIECAAAECBAgQIECAAAECBAgQIECAAAECBAgQIECAAAECBAgQIECAAAECBAgQIECAAAECBAgQIECAAAECBAgQIECAAAECBAgQIECAQG0KCIzW5rwZNQECBAgQIECAAAECBAgQIECAAAECBAgQIECAAAECBAgQIECAAAECBAgQIECAAAECBAgQIECAAAECBAgQIECAAAECBAgQIECAAAECBAgQIECAAAECBAgQIECAAIFMQGDUQ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XYB8ZQAABu9JREFU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ICozU8eYZOgAABAgQIECBAgAABAgQIECBAgAABAgQIECBAgAABAgQIECBAgAABAgQIECBAgAABAgQIECBAgAABAgQIECBAgAABAgQIECBAgAABAgQIECBAgAABAgQIECBAQGDUGiBAgAABAgQIECBAgAABAgQIECBAgAABAgQIECBAgAABAgQIECBAgAABAgQIECBAgAABAgQIECBAgAABAgQIECBAgAABAgQIECBAgAABAgQIECBAgAABAgQIECBQwwL/D2b9iqyPQkEQ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447800" y="1437168"/>
            <a:ext cx="6248400" cy="3967693"/>
            <a:chOff x="1447800" y="1437168"/>
            <a:chExt cx="6248400" cy="3967693"/>
          </a:xfrm>
        </p:grpSpPr>
        <p:grpSp>
          <p:nvGrpSpPr>
            <p:cNvPr id="13" name="Group 12"/>
            <p:cNvGrpSpPr/>
            <p:nvPr/>
          </p:nvGrpSpPr>
          <p:grpSpPr>
            <a:xfrm>
              <a:off x="1447800" y="1437168"/>
              <a:ext cx="6248400" cy="3967693"/>
              <a:chOff x="1752600" y="1442507"/>
              <a:chExt cx="6248400" cy="396769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4379"/>
              <a:stretch/>
            </p:blipFill>
            <p:spPr>
              <a:xfrm>
                <a:off x="1752600" y="1442507"/>
                <a:ext cx="6248400" cy="396769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0587" t="80235" r="41913" b="12235"/>
              <a:stretch/>
            </p:blipFill>
            <p:spPr>
              <a:xfrm>
                <a:off x="5560291" y="4796892"/>
                <a:ext cx="457200" cy="304800"/>
              </a:xfrm>
              <a:prstGeom prst="rect">
                <a:avLst/>
              </a:prstGeom>
            </p:spPr>
          </p:pic>
        </p:grpSp>
        <p:sp>
          <p:nvSpPr>
            <p:cNvPr id="14" name="Rectangle 13"/>
            <p:cNvSpPr/>
            <p:nvPr/>
          </p:nvSpPr>
          <p:spPr>
            <a:xfrm>
              <a:off x="6477000" y="3733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1029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7" name="Title 1"/>
          <p:cNvSpPr>
            <a:spLocks noGrp="1"/>
          </p:cNvSpPr>
          <p:nvPr>
            <p:ph type="title"/>
          </p:nvPr>
        </p:nvSpPr>
        <p:spPr>
          <a:xfrm>
            <a:off x="152400" y="76200"/>
            <a:ext cx="8686800" cy="1058863"/>
          </a:xfrm>
        </p:spPr>
        <p:txBody>
          <a:bodyPr>
            <a:normAutofit fontScale="90000"/>
          </a:body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Goal 2: Educational Outreach</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sp>
        <p:nvSpPr>
          <p:cNvPr id="5" name="TextBox 4"/>
          <p:cNvSpPr txBox="1"/>
          <p:nvPr/>
        </p:nvSpPr>
        <p:spPr>
          <a:xfrm>
            <a:off x="152400" y="1630740"/>
            <a:ext cx="510222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rPr>
              <a:t>Proteomics Core Staff Workshops</a:t>
            </a:r>
          </a:p>
          <a:p>
            <a:pPr marL="742950" lvl="1" indent="-285750">
              <a:buFont typeface="Arial" panose="020B0604020202020204" pitchFamily="34" charset="0"/>
              <a:buChar char="•"/>
            </a:pPr>
            <a:r>
              <a:rPr lang="en-US" sz="2400" dirty="0">
                <a:latin typeface="Calibri" panose="020F0502020204030204" pitchFamily="34" charset="0"/>
              </a:rPr>
              <a:t>C</a:t>
            </a:r>
            <a:r>
              <a:rPr lang="en-US" sz="2400" dirty="0" smtClean="0">
                <a:latin typeface="Calibri" panose="020F0502020204030204" pitchFamily="34" charset="0"/>
              </a:rPr>
              <a:t>utting-edge technologies that can be translated back to their home </a:t>
            </a:r>
            <a:r>
              <a:rPr lang="en-US" sz="2400" dirty="0" smtClean="0">
                <a:latin typeface="Calibri" panose="020F0502020204030204" pitchFamily="34" charset="0"/>
              </a:rPr>
              <a:t>institutions</a:t>
            </a:r>
          </a:p>
          <a:p>
            <a:pPr marL="1200150" lvl="2" indent="-285750">
              <a:buFont typeface="Arial" panose="020B0604020202020204" pitchFamily="34" charset="0"/>
              <a:buChar char="•"/>
            </a:pPr>
            <a:r>
              <a:rPr lang="en-US" sz="2400" dirty="0" smtClean="0">
                <a:latin typeface="Calibri" panose="020F0502020204030204" pitchFamily="34" charset="0"/>
              </a:rPr>
              <a:t>41 attendees (2017-18)</a:t>
            </a:r>
            <a:endParaRPr lang="en-US" sz="2400" dirty="0" smtClean="0">
              <a:latin typeface="Calibri" panose="020F0502020204030204" pitchFamily="34" charset="0"/>
            </a:endParaRPr>
          </a:p>
        </p:txBody>
      </p:sp>
      <p:sp>
        <p:nvSpPr>
          <p:cNvPr id="8" name="TextBox 7"/>
          <p:cNvSpPr txBox="1"/>
          <p:nvPr/>
        </p:nvSpPr>
        <p:spPr>
          <a:xfrm>
            <a:off x="152400" y="3628936"/>
            <a:ext cx="8382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latin typeface="Calibri" panose="020F0502020204030204" pitchFamily="34" charset="0"/>
              </a:rPr>
              <a:t>IDeA</a:t>
            </a:r>
            <a:r>
              <a:rPr lang="en-US" sz="2400" dirty="0" smtClean="0">
                <a:latin typeface="Calibri" panose="020F0502020204030204" pitchFamily="34" charset="0"/>
              </a:rPr>
              <a:t> </a:t>
            </a:r>
            <a:r>
              <a:rPr lang="en-US" sz="2400" dirty="0" smtClean="0">
                <a:latin typeface="Calibri" panose="020F0502020204030204" pitchFamily="34" charset="0"/>
              </a:rPr>
              <a:t>Faculty and Student </a:t>
            </a:r>
            <a:r>
              <a:rPr lang="en-US" sz="2400" dirty="0" smtClean="0">
                <a:latin typeface="Calibri" panose="020F0502020204030204" pitchFamily="34" charset="0"/>
              </a:rPr>
              <a:t>Workshops</a:t>
            </a:r>
          </a:p>
          <a:p>
            <a:pPr marL="742950" lvl="1" indent="-285750">
              <a:buFont typeface="Arial" panose="020B0604020202020204" pitchFamily="34" charset="0"/>
              <a:buChar char="•"/>
            </a:pPr>
            <a:r>
              <a:rPr lang="en-US" sz="2400" dirty="0" smtClean="0">
                <a:latin typeface="Calibri" panose="020F0502020204030204" pitchFamily="34" charset="0"/>
              </a:rPr>
              <a:t>Fundamentals</a:t>
            </a:r>
          </a:p>
          <a:p>
            <a:pPr marL="742950" lvl="1" indent="-285750">
              <a:buFont typeface="Arial" panose="020B0604020202020204" pitchFamily="34" charset="0"/>
              <a:buChar char="•"/>
            </a:pPr>
            <a:r>
              <a:rPr lang="en-US" sz="2400" dirty="0" smtClean="0">
                <a:latin typeface="Calibri" panose="020F0502020204030204" pitchFamily="34" charset="0"/>
              </a:rPr>
              <a:t>Proper experimental design and data analysis</a:t>
            </a:r>
          </a:p>
          <a:p>
            <a:pPr marL="742950" lvl="1" indent="-285750">
              <a:buFont typeface="Arial" panose="020B0604020202020204" pitchFamily="34" charset="0"/>
              <a:buChar char="•"/>
            </a:pPr>
            <a:r>
              <a:rPr lang="en-US" sz="2400" dirty="0" smtClean="0">
                <a:latin typeface="Calibri" panose="020F0502020204030204" pitchFamily="34" charset="0"/>
              </a:rPr>
              <a:t>94 attendees (2017-18)</a:t>
            </a:r>
            <a:endParaRPr lang="en-US" sz="2400" dirty="0" smtClean="0">
              <a:latin typeface="Calibri" panose="020F05020202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625" y="1541463"/>
            <a:ext cx="3000469" cy="2143103"/>
          </a:xfrm>
          <a:prstGeom prst="rect">
            <a:avLst/>
          </a:prstGeom>
        </p:spPr>
      </p:pic>
      <p:sp>
        <p:nvSpPr>
          <p:cNvPr id="9" name="TextBox 8"/>
          <p:cNvSpPr txBox="1"/>
          <p:nvPr/>
        </p:nvSpPr>
        <p:spPr>
          <a:xfrm>
            <a:off x="152400" y="5410200"/>
            <a:ext cx="83820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libri" panose="020F0502020204030204" pitchFamily="34" charset="0"/>
              </a:rPr>
              <a:t>100% </a:t>
            </a:r>
            <a:r>
              <a:rPr lang="en-US" sz="2400" dirty="0" err="1" smtClean="0">
                <a:latin typeface="Calibri" panose="020F0502020204030204" pitchFamily="34" charset="0"/>
              </a:rPr>
              <a:t>IDeA</a:t>
            </a:r>
            <a:r>
              <a:rPr lang="en-US" sz="2400" dirty="0" smtClean="0">
                <a:latin typeface="Calibri" panose="020F0502020204030204" pitchFamily="34" charset="0"/>
              </a:rPr>
              <a:t> state representation! </a:t>
            </a:r>
            <a:endParaRPr lang="en-US" sz="2400" dirty="0" smtClean="0">
              <a:latin typeface="Calibri" panose="020F0502020204030204" pitchFamily="34" charset="0"/>
            </a:endParaRPr>
          </a:p>
        </p:txBody>
      </p:sp>
    </p:spTree>
    <p:extLst>
      <p:ext uri="{BB962C8B-B14F-4D97-AF65-F5344CB8AC3E}">
        <p14:creationId xmlns:p14="http://schemas.microsoft.com/office/powerpoint/2010/main" val="15758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382000" cy="1135063"/>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opperplate33bc" pitchFamily="34" charset="0"/>
            </a:endParaRPr>
          </a:p>
        </p:txBody>
      </p:sp>
      <p:sp>
        <p:nvSpPr>
          <p:cNvPr id="9" name="Title 1"/>
          <p:cNvSpPr txBox="1">
            <a:spLocks/>
          </p:cNvSpPr>
          <p:nvPr/>
        </p:nvSpPr>
        <p:spPr>
          <a:xfrm>
            <a:off x="76200" y="76200"/>
            <a:ext cx="8686800" cy="1058863"/>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800" b="1" dirty="0" smtClean="0">
                <a:solidFill>
                  <a:schemeClr val="bg1"/>
                </a:solidFill>
                <a:effectLst>
                  <a:outerShdw blurRad="38100" dist="38100" dir="2700000" algn="tl">
                    <a:srgbClr val="000000">
                      <a:alpha val="43137"/>
                    </a:srgbClr>
                  </a:outerShdw>
                </a:effectLst>
                <a:latin typeface="Copperplate33bc" pitchFamily="34" charset="0"/>
              </a:rPr>
              <a:t>Workshop Example</a:t>
            </a:r>
            <a:endParaRPr lang="en-US" sz="4800" b="1" dirty="0">
              <a:solidFill>
                <a:schemeClr val="bg1"/>
              </a:solidFill>
              <a:effectLst>
                <a:outerShdw blurRad="38100" dist="38100" dir="2700000" algn="tl">
                  <a:srgbClr val="000000">
                    <a:alpha val="43137"/>
                  </a:srgbClr>
                </a:outerShdw>
              </a:effectLst>
              <a:latin typeface="Copperplate33bc" pitchFamily="34" charset="0"/>
            </a:endParaRPr>
          </a:p>
        </p:txBody>
      </p:sp>
      <p:pic>
        <p:nvPicPr>
          <p:cNvPr id="3" name="Picture 2"/>
          <p:cNvPicPr>
            <a:picLocks noChangeAspect="1"/>
          </p:cNvPicPr>
          <p:nvPr/>
        </p:nvPicPr>
        <p:blipFill>
          <a:blip r:embed="rId3"/>
          <a:stretch>
            <a:fillRect/>
          </a:stretch>
        </p:blipFill>
        <p:spPr>
          <a:xfrm>
            <a:off x="304800" y="1498400"/>
            <a:ext cx="2945679" cy="388620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296920" y="1498400"/>
            <a:ext cx="2775581" cy="3911800"/>
          </a:xfrm>
          <a:prstGeom prst="rect">
            <a:avLst/>
          </a:prstGeom>
          <a:ln>
            <a:solidFill>
              <a:schemeClr val="tx1"/>
            </a:solidFill>
          </a:ln>
        </p:spPr>
      </p:pic>
      <p:pic>
        <p:nvPicPr>
          <p:cNvPr id="5" name="Picture 4"/>
          <p:cNvPicPr>
            <a:picLocks noChangeAspect="1"/>
          </p:cNvPicPr>
          <p:nvPr/>
        </p:nvPicPr>
        <p:blipFill rotWithShape="1">
          <a:blip r:embed="rId5"/>
          <a:srcRect r="21109"/>
          <a:stretch/>
        </p:blipFill>
        <p:spPr>
          <a:xfrm>
            <a:off x="6128381" y="1498400"/>
            <a:ext cx="2514600" cy="2458980"/>
          </a:xfrm>
          <a:prstGeom prst="rect">
            <a:avLst/>
          </a:prstGeom>
          <a:ln>
            <a:solidFill>
              <a:schemeClr val="tx1"/>
            </a:solidFill>
          </a:ln>
        </p:spPr>
      </p:pic>
      <p:grpSp>
        <p:nvGrpSpPr>
          <p:cNvPr id="20" name="Group 19"/>
          <p:cNvGrpSpPr/>
          <p:nvPr/>
        </p:nvGrpSpPr>
        <p:grpSpPr>
          <a:xfrm>
            <a:off x="762000" y="2743200"/>
            <a:ext cx="3048000" cy="3934837"/>
            <a:chOff x="762000" y="2743200"/>
            <a:chExt cx="3048000" cy="3934837"/>
          </a:xfrm>
        </p:grpSpPr>
        <p:sp>
          <p:nvSpPr>
            <p:cNvPr id="2" name="Oval 1"/>
            <p:cNvSpPr/>
            <p:nvPr/>
          </p:nvSpPr>
          <p:spPr>
            <a:xfrm>
              <a:off x="762000" y="2743200"/>
              <a:ext cx="1447800" cy="2743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2" idx="4"/>
            </p:cNvCxnSpPr>
            <p:nvPr/>
          </p:nvCxnSpPr>
          <p:spPr>
            <a:xfrm>
              <a:off x="1485900" y="5486400"/>
              <a:ext cx="266700" cy="5334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8200" y="6031706"/>
              <a:ext cx="2971800" cy="646331"/>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Day 1: Didactic </a:t>
              </a:r>
              <a:r>
                <a:rPr lang="en-US" dirty="0" smtClean="0">
                  <a:latin typeface="Calibri" panose="020F0502020204030204" pitchFamily="34" charset="0"/>
                  <a:cs typeface="Calibri" panose="020F0502020204030204" pitchFamily="34" charset="0"/>
                </a:rPr>
                <a:t>and fundamentals</a:t>
              </a:r>
              <a:endParaRPr lang="en-US" dirty="0">
                <a:latin typeface="Calibri" panose="020F0502020204030204" pitchFamily="34" charset="0"/>
                <a:cs typeface="Calibri" panose="020F0502020204030204" pitchFamily="34" charset="0"/>
              </a:endParaRPr>
            </a:p>
          </p:txBody>
        </p:sp>
      </p:grpSp>
      <p:grpSp>
        <p:nvGrpSpPr>
          <p:cNvPr id="21" name="Group 20"/>
          <p:cNvGrpSpPr/>
          <p:nvPr/>
        </p:nvGrpSpPr>
        <p:grpSpPr>
          <a:xfrm>
            <a:off x="3886200" y="1600200"/>
            <a:ext cx="3886199" cy="5190530"/>
            <a:chOff x="3886200" y="1600200"/>
            <a:chExt cx="3886199" cy="5190530"/>
          </a:xfrm>
        </p:grpSpPr>
        <p:sp>
          <p:nvSpPr>
            <p:cNvPr id="10" name="Oval 9"/>
            <p:cNvSpPr/>
            <p:nvPr/>
          </p:nvSpPr>
          <p:spPr>
            <a:xfrm>
              <a:off x="3886200" y="1600200"/>
              <a:ext cx="1447800" cy="2743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610100" y="4350488"/>
              <a:ext cx="495300" cy="14407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86446" y="5867400"/>
              <a:ext cx="3685953"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Day 2: Real data analysis with the specific technique – bioinformatics, pathway analysis, etc. </a:t>
              </a:r>
              <a:endParaRPr lang="en-US" dirty="0">
                <a:latin typeface="Calibri" panose="020F0502020204030204" pitchFamily="34" charset="0"/>
                <a:cs typeface="Calibri" panose="020F0502020204030204" pitchFamily="34" charset="0"/>
              </a:endParaRPr>
            </a:p>
          </p:txBody>
        </p:sp>
      </p:grpSp>
      <p:grpSp>
        <p:nvGrpSpPr>
          <p:cNvPr id="22" name="Group 21"/>
          <p:cNvGrpSpPr/>
          <p:nvPr/>
        </p:nvGrpSpPr>
        <p:grpSpPr>
          <a:xfrm>
            <a:off x="6433643" y="1291007"/>
            <a:ext cx="2247901" cy="4370900"/>
            <a:chOff x="6433643" y="1291007"/>
            <a:chExt cx="2247901" cy="4370900"/>
          </a:xfrm>
        </p:grpSpPr>
        <p:cxnSp>
          <p:nvCxnSpPr>
            <p:cNvPr id="13" name="Straight Connector 12"/>
            <p:cNvCxnSpPr/>
            <p:nvPr/>
          </p:nvCxnSpPr>
          <p:spPr>
            <a:xfrm flipH="1">
              <a:off x="7315200" y="4034207"/>
              <a:ext cx="190270" cy="69019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781800" y="1291007"/>
              <a:ext cx="1447800" cy="2743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33643" y="4738577"/>
              <a:ext cx="2247901" cy="92333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Day 3: Small group discussions on focused topics</a:t>
              </a:r>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9204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2762</TotalTime>
  <Words>712</Words>
  <Application>Microsoft Office PowerPoint</Application>
  <PresentationFormat>On-screen Show (4:3)</PresentationFormat>
  <Paragraphs>125</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SimSun</vt:lpstr>
      <vt:lpstr>Arial</vt:lpstr>
      <vt:lpstr>Arial Black</vt:lpstr>
      <vt:lpstr>Calibri</vt:lpstr>
      <vt:lpstr>Century Schoolbook</vt:lpstr>
      <vt:lpstr>Copperplate33bc</vt:lpstr>
      <vt:lpstr>Times New Roman</vt:lpstr>
      <vt:lpstr>Wingdings</vt:lpstr>
      <vt:lpstr>Wingdings 2</vt:lpstr>
      <vt:lpstr>Oriel</vt:lpstr>
      <vt:lpstr>PowerPoint Presentation</vt:lpstr>
      <vt:lpstr>Speakers and Workshop Schedule</vt:lpstr>
      <vt:lpstr>Challenges for IDeA Investigators interested in proteomics</vt:lpstr>
      <vt:lpstr>Goals for the IDeA National Resource for Proteomics</vt:lpstr>
      <vt:lpstr>Two Complementary Proteomics Core Facilities</vt:lpstr>
      <vt:lpstr>Regional Core Consolidation</vt:lpstr>
      <vt:lpstr>PowerPoint Presentation</vt:lpstr>
      <vt:lpstr>Goal 2: Educational Outreach</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OK-INBRE  Program Overview and Opportunities</dc:title>
  <dc:creator>Akins, Darrin R. (HSC)</dc:creator>
  <cp:lastModifiedBy>Tackett, Alan J</cp:lastModifiedBy>
  <cp:revision>260</cp:revision>
  <cp:lastPrinted>2015-12-01T02:19:48Z</cp:lastPrinted>
  <dcterms:created xsi:type="dcterms:W3CDTF">2015-11-16T21:45:04Z</dcterms:created>
  <dcterms:modified xsi:type="dcterms:W3CDTF">2018-05-21T16:39:56Z</dcterms:modified>
</cp:coreProperties>
</file>