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4" r:id="rId1"/>
    <p:sldMasterId id="2147483662" r:id="rId2"/>
  </p:sldMasterIdLst>
  <p:notesMasterIdLst>
    <p:notesMasterId r:id="rId7"/>
  </p:notesMasterIdLst>
  <p:handoutMasterIdLst>
    <p:handoutMasterId r:id="rId8"/>
  </p:handoutMasterIdLst>
  <p:sldIdLst>
    <p:sldId id="256" r:id="rId3"/>
    <p:sldId id="280" r:id="rId4"/>
    <p:sldId id="290" r:id="rId5"/>
    <p:sldId id="291"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29" autoAdjust="0"/>
    <p:restoredTop sz="92949" autoAdjust="0"/>
  </p:normalViewPr>
  <p:slideViewPr>
    <p:cSldViewPr snapToGrid="0" snapToObjects="1">
      <p:cViewPr>
        <p:scale>
          <a:sx n="79" d="100"/>
          <a:sy n="79" d="100"/>
        </p:scale>
        <p:origin x="-390"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6" d="100"/>
          <a:sy n="66" d="100"/>
        </p:scale>
        <p:origin x="21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16F914E-54A9-1141-AEE4-85C3A5F4D4AE}" type="datetimeFigureOut">
              <a:rPr lang="en-US" smtClean="0"/>
              <a:t>1/12/2018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AE296B9-CD3D-2643-8467-F9CC0F85ADBE}" type="slidenum">
              <a:rPr lang="en-US" smtClean="0"/>
              <a:t>‹#›</a:t>
            </a:fld>
            <a:endParaRPr lang="en-US"/>
          </a:p>
        </p:txBody>
      </p:sp>
    </p:spTree>
    <p:extLst>
      <p:ext uri="{BB962C8B-B14F-4D97-AF65-F5344CB8AC3E}">
        <p14:creationId xmlns:p14="http://schemas.microsoft.com/office/powerpoint/2010/main" val="2132648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33E0CD-63A0-D84F-A829-CAA2E964FAB3}" type="datetimeFigureOut">
              <a:rPr lang="en-US" smtClean="0"/>
              <a:t>1/12/2018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8EC988B-8DFE-3745-B440-7574F3D5F69D}" type="slidenum">
              <a:rPr lang="en-US" smtClean="0"/>
              <a:t>‹#›</a:t>
            </a:fld>
            <a:endParaRPr lang="en-US"/>
          </a:p>
        </p:txBody>
      </p:sp>
    </p:spTree>
    <p:extLst>
      <p:ext uri="{BB962C8B-B14F-4D97-AF65-F5344CB8AC3E}">
        <p14:creationId xmlns:p14="http://schemas.microsoft.com/office/powerpoint/2010/main" val="35927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EC988B-8DFE-3745-B440-7574F3D5F69D}" type="slidenum">
              <a:rPr lang="en-US" smtClean="0"/>
              <a:t>0</a:t>
            </a:fld>
            <a:endParaRPr lang="en-US"/>
          </a:p>
        </p:txBody>
      </p:sp>
    </p:spTree>
    <p:extLst>
      <p:ext uri="{BB962C8B-B14F-4D97-AF65-F5344CB8AC3E}">
        <p14:creationId xmlns:p14="http://schemas.microsoft.com/office/powerpoint/2010/main" val="412376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EC988B-8DFE-3745-B440-7574F3D5F69D}" type="slidenum">
              <a:rPr lang="en-US" smtClean="0"/>
              <a:t>1</a:t>
            </a:fld>
            <a:endParaRPr lang="en-US"/>
          </a:p>
        </p:txBody>
      </p:sp>
    </p:spTree>
    <p:extLst>
      <p:ext uri="{BB962C8B-B14F-4D97-AF65-F5344CB8AC3E}">
        <p14:creationId xmlns:p14="http://schemas.microsoft.com/office/powerpoint/2010/main" val="3212074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EC988B-8DFE-3745-B440-7574F3D5F69D}" type="slidenum">
              <a:rPr lang="en-US" smtClean="0"/>
              <a:t>2</a:t>
            </a:fld>
            <a:endParaRPr lang="en-US"/>
          </a:p>
        </p:txBody>
      </p:sp>
    </p:spTree>
    <p:extLst>
      <p:ext uri="{BB962C8B-B14F-4D97-AF65-F5344CB8AC3E}">
        <p14:creationId xmlns:p14="http://schemas.microsoft.com/office/powerpoint/2010/main" val="3212074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EC988B-8DFE-3745-B440-7574F3D5F69D}" type="slidenum">
              <a:rPr lang="en-US" smtClean="0"/>
              <a:t>3</a:t>
            </a:fld>
            <a:endParaRPr lang="en-US"/>
          </a:p>
        </p:txBody>
      </p:sp>
    </p:spTree>
    <p:extLst>
      <p:ext uri="{BB962C8B-B14F-4D97-AF65-F5344CB8AC3E}">
        <p14:creationId xmlns:p14="http://schemas.microsoft.com/office/powerpoint/2010/main" val="3212074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ntent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56329"/>
            <a:ext cx="9144000" cy="1053634"/>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414150"/>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11108269" y="6176964"/>
            <a:ext cx="922865" cy="252866"/>
          </a:xfrm>
          <a:prstGeom prst="rect">
            <a:avLst/>
          </a:prstGeom>
        </p:spPr>
        <p:txBody>
          <a:bodyPr/>
          <a:lstStyle>
            <a:lvl1pPr>
              <a:defRPr>
                <a:solidFill>
                  <a:schemeClr val="tx1">
                    <a:lumMod val="50000"/>
                    <a:lumOff val="50000"/>
                  </a:schemeClr>
                </a:solidFill>
              </a:defRPr>
            </a:lvl1pPr>
          </a:lstStyle>
          <a:p>
            <a:fld id="{022C4188-4E06-8A49-8E74-2675965CC409}" type="slidenum">
              <a:rPr lang="en-US" smtClean="0"/>
              <a:pPr/>
              <a:t>‹#›</a:t>
            </a:fld>
            <a:endParaRPr lang="en-US" dirty="0"/>
          </a:p>
        </p:txBody>
      </p:sp>
    </p:spTree>
    <p:extLst>
      <p:ext uri="{BB962C8B-B14F-4D97-AF65-F5344CB8AC3E}">
        <p14:creationId xmlns:p14="http://schemas.microsoft.com/office/powerpoint/2010/main" val="1400824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1/12/2018</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93374099"/>
      </p:ext>
    </p:extLst>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9915" y="1721223"/>
            <a:ext cx="10515600" cy="130884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09915" y="3209364"/>
            <a:ext cx="10515600" cy="1778431"/>
          </a:xfrm>
          <a:prstGeom prst="rect">
            <a:avLst/>
          </a:prstGeom>
        </p:spPr>
        <p:txBody>
          <a:bodyPr vert="horz" lIns="91440" tIns="45720" rIns="91440" bIns="45720" rtlCol="0">
            <a:normAutofit/>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11108269" y="6176964"/>
            <a:ext cx="922865" cy="252866"/>
          </a:xfrm>
          <a:prstGeom prst="rect">
            <a:avLst/>
          </a:prstGeom>
        </p:spPr>
        <p:txBody>
          <a:bodyPr/>
          <a:lstStyle>
            <a:lvl1pPr algn="r">
              <a:defRPr sz="1000" b="0" i="0">
                <a:solidFill>
                  <a:schemeClr val="tx1">
                    <a:lumMod val="50000"/>
                    <a:lumOff val="50000"/>
                  </a:schemeClr>
                </a:solidFill>
                <a:latin typeface="Gotham Book" charset="0"/>
                <a:ea typeface="Gotham Book" charset="0"/>
                <a:cs typeface="Gotham Book" charset="0"/>
              </a:defRPr>
            </a:lvl1pPr>
          </a:lstStyle>
          <a:p>
            <a:fld id="{022C4188-4E06-8A49-8E74-2675965CC409}" type="slidenum">
              <a:rPr lang="en-US" smtClean="0"/>
              <a:pPr/>
              <a:t>‹#›</a:t>
            </a:fld>
            <a:endParaRPr lang="en-US" dirty="0"/>
          </a:p>
        </p:txBody>
      </p:sp>
    </p:spTree>
    <p:extLst>
      <p:ext uri="{BB962C8B-B14F-4D97-AF65-F5344CB8AC3E}">
        <p14:creationId xmlns:p14="http://schemas.microsoft.com/office/powerpoint/2010/main" val="778733038"/>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917683"/>
            <a:ext cx="10953750" cy="1181100"/>
          </a:xfrm>
        </p:spPr>
        <p:txBody>
          <a:bodyPr anchor="ctr">
            <a:noAutofit/>
          </a:bodyPr>
          <a:lstStyle/>
          <a:p>
            <a:r>
              <a:rPr lang="en-US" sz="3200" b="1" dirty="0" smtClean="0"/>
              <a:t>Points of Light Conference on Volunteering and Service</a:t>
            </a:r>
            <a:r>
              <a:rPr lang="en-US" sz="3200" dirty="0" smtClean="0"/>
              <a:t/>
            </a:r>
            <a:br>
              <a:rPr lang="en-US" sz="3200" dirty="0" smtClean="0"/>
            </a:br>
            <a:r>
              <a:rPr lang="en-US" sz="3200" dirty="0" smtClean="0"/>
              <a:t>Atlanta June </a:t>
            </a:r>
            <a:r>
              <a:rPr lang="en-US" sz="3200" dirty="0" smtClean="0">
                <a:latin typeface="Calibri" panose="020F0502020204030204" pitchFamily="34" charset="0"/>
              </a:rPr>
              <a:t>▪</a:t>
            </a:r>
            <a:r>
              <a:rPr lang="en-US" sz="3200" dirty="0" smtClean="0"/>
              <a:t> </a:t>
            </a:r>
            <a:r>
              <a:rPr lang="en-US" sz="3200" dirty="0"/>
              <a:t>18-20, </a:t>
            </a:r>
            <a:r>
              <a:rPr lang="en-US" sz="3200" dirty="0" smtClean="0"/>
              <a:t>2018</a:t>
            </a:r>
            <a:br>
              <a:rPr lang="en-US" sz="3200" dirty="0" smtClean="0"/>
            </a:br>
            <a:r>
              <a:rPr lang="en-US" sz="1600" dirty="0"/>
              <a:t/>
            </a:r>
            <a:br>
              <a:rPr lang="en-US" sz="1600" dirty="0"/>
            </a:br>
            <a:endParaRPr lang="en-US" sz="3200" b="1" dirty="0"/>
          </a:p>
        </p:txBody>
      </p:sp>
      <p:sp>
        <p:nvSpPr>
          <p:cNvPr id="5" name="Rectangle 4"/>
          <p:cNvSpPr/>
          <p:nvPr/>
        </p:nvSpPr>
        <p:spPr>
          <a:xfrm>
            <a:off x="3145590" y="1840163"/>
            <a:ext cx="5562600" cy="1323439"/>
          </a:xfrm>
          <a:prstGeom prst="rect">
            <a:avLst/>
          </a:prstGeom>
        </p:spPr>
        <p:txBody>
          <a:bodyPr wrap="square">
            <a:spAutoFit/>
          </a:bodyPr>
          <a:lstStyle/>
          <a:p>
            <a:pPr algn="ctr"/>
            <a:r>
              <a:rPr lang="en-US" sz="4000" dirty="0" smtClean="0"/>
              <a:t>2018 Presenter Registration Instructions</a:t>
            </a:r>
            <a:endParaRPr lang="en-US" sz="4000" dirty="0"/>
          </a:p>
        </p:txBody>
      </p:sp>
    </p:spTree>
    <p:extLst>
      <p:ext uri="{BB962C8B-B14F-4D97-AF65-F5344CB8AC3E}">
        <p14:creationId xmlns:p14="http://schemas.microsoft.com/office/powerpoint/2010/main" val="79991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t>1</a:t>
            </a:fld>
            <a:endParaRPr lang="en-US" dirty="0"/>
          </a:p>
        </p:txBody>
      </p:sp>
      <p:sp>
        <p:nvSpPr>
          <p:cNvPr id="7" name="Rectangle 6"/>
          <p:cNvSpPr/>
          <p:nvPr/>
        </p:nvSpPr>
        <p:spPr>
          <a:xfrm>
            <a:off x="3037306" y="901699"/>
            <a:ext cx="5562600" cy="1015663"/>
          </a:xfrm>
          <a:prstGeom prst="rect">
            <a:avLst/>
          </a:prstGeom>
        </p:spPr>
        <p:txBody>
          <a:bodyPr wrap="square">
            <a:spAutoFit/>
          </a:bodyPr>
          <a:lstStyle/>
          <a:p>
            <a:pPr algn="ctr"/>
            <a:r>
              <a:rPr lang="en-US" sz="3000" b="1" dirty="0" smtClean="0"/>
              <a:t>Presenter Badge Registration Information</a:t>
            </a:r>
            <a:endParaRPr lang="en-US" sz="3000" b="1" dirty="0"/>
          </a:p>
        </p:txBody>
      </p:sp>
      <p:sp>
        <p:nvSpPr>
          <p:cNvPr id="9" name="Content Placeholder 2"/>
          <p:cNvSpPr txBox="1">
            <a:spLocks noGrp="1"/>
          </p:cNvSpPr>
          <p:nvPr>
            <p:ph type="ctrTitle"/>
          </p:nvPr>
        </p:nvSpPr>
        <p:spPr>
          <a:xfrm>
            <a:off x="1524000" y="4036780"/>
            <a:ext cx="9144000" cy="1053634"/>
          </a:xfrm>
          <a:prstGeom prst="rect">
            <a:avLst/>
          </a:prstGeom>
        </p:spPr>
        <p:txBody>
          <a:bodyPr>
            <a:normAutofit fontScale="9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Two presenters per session will receive waived registration for the Conference</a:t>
            </a:r>
          </a:p>
          <a:p>
            <a:r>
              <a:rPr lang="en-US" dirty="0" smtClean="0"/>
              <a:t>The third presenter will receive a discounted rate of </a:t>
            </a:r>
            <a:r>
              <a:rPr lang="en-US" b="1" dirty="0" smtClean="0"/>
              <a:t>$275</a:t>
            </a:r>
          </a:p>
          <a:p>
            <a:r>
              <a:rPr lang="en-US" dirty="0" smtClean="0"/>
              <a:t>There is a maximum of three presenters per session</a:t>
            </a:r>
          </a:p>
          <a:p>
            <a:r>
              <a:rPr lang="en-US" dirty="0" smtClean="0"/>
              <a:t>All presenters must register for the Conference and are responsible for all other expenses </a:t>
            </a:r>
          </a:p>
          <a:p>
            <a:pPr marL="0" indent="0">
              <a:buNone/>
            </a:pPr>
            <a:endParaRPr lang="en-US" dirty="0"/>
          </a:p>
        </p:txBody>
      </p:sp>
    </p:spTree>
    <p:extLst>
      <p:ext uri="{BB962C8B-B14F-4D97-AF65-F5344CB8AC3E}">
        <p14:creationId xmlns:p14="http://schemas.microsoft.com/office/powerpoint/2010/main" val="55777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t>2</a:t>
            </a:fld>
            <a:endParaRPr lang="en-US" dirty="0"/>
          </a:p>
        </p:txBody>
      </p:sp>
      <p:sp>
        <p:nvSpPr>
          <p:cNvPr id="7" name="Rectangle 6"/>
          <p:cNvSpPr/>
          <p:nvPr/>
        </p:nvSpPr>
        <p:spPr>
          <a:xfrm>
            <a:off x="3037306" y="901699"/>
            <a:ext cx="5562600" cy="1015663"/>
          </a:xfrm>
          <a:prstGeom prst="rect">
            <a:avLst/>
          </a:prstGeom>
        </p:spPr>
        <p:txBody>
          <a:bodyPr wrap="square">
            <a:spAutoFit/>
          </a:bodyPr>
          <a:lstStyle/>
          <a:p>
            <a:pPr algn="ctr"/>
            <a:r>
              <a:rPr lang="en-US" sz="3000" b="1" dirty="0" smtClean="0"/>
              <a:t>Presenter Badge Registration </a:t>
            </a:r>
            <a:r>
              <a:rPr lang="en-US" sz="3000" b="1" dirty="0"/>
              <a:t>What You Need</a:t>
            </a:r>
          </a:p>
        </p:txBody>
      </p:sp>
      <p:sp>
        <p:nvSpPr>
          <p:cNvPr id="5" name="Content Placeholder 2"/>
          <p:cNvSpPr txBox="1">
            <a:spLocks noGrp="1"/>
          </p:cNvSpPr>
          <p:nvPr>
            <p:ph type="ctrTitle"/>
          </p:nvPr>
        </p:nvSpPr>
        <p:spPr>
          <a:xfrm>
            <a:off x="1524000" y="4828758"/>
            <a:ext cx="9144000" cy="1054100"/>
          </a:xfrm>
          <a:prstGeom prst="rect">
            <a:avLst/>
          </a:prstGeom>
        </p:spPr>
        <p:txBody>
          <a:bodyPr>
            <a:normAutofit fontScale="9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One person should begin the registration process for all presenters</a:t>
            </a:r>
          </a:p>
          <a:p>
            <a:r>
              <a:rPr lang="en-US" dirty="0" smtClean="0"/>
              <a:t>Presenters: name, organization and email</a:t>
            </a:r>
          </a:p>
          <a:p>
            <a:r>
              <a:rPr lang="en-US" dirty="0" smtClean="0"/>
              <a:t>Speaker Password: </a:t>
            </a:r>
            <a:r>
              <a:rPr lang="en-US" b="1" dirty="0" smtClean="0"/>
              <a:t>atlantaspeaker2018</a:t>
            </a:r>
            <a:endParaRPr lang="en-US" dirty="0" smtClean="0"/>
          </a:p>
          <a:p>
            <a:r>
              <a:rPr lang="en-US" dirty="0" smtClean="0"/>
              <a:t>Session Identification Number (SID)</a:t>
            </a:r>
          </a:p>
          <a:p>
            <a:r>
              <a:rPr lang="en-US" dirty="0" smtClean="0"/>
              <a:t>Once each presenter’s name and information is added, separate registrations accounts will be created and confirmations emailed to them so they are able to update their agendas and registration information</a:t>
            </a:r>
          </a:p>
          <a:p>
            <a:r>
              <a:rPr lang="en-US" dirty="0" smtClean="0"/>
              <a:t>Payment for 3rd presenter if applicable</a:t>
            </a:r>
            <a:endParaRPr lang="en-US" dirty="0"/>
          </a:p>
        </p:txBody>
      </p:sp>
    </p:spTree>
    <p:extLst>
      <p:ext uri="{BB962C8B-B14F-4D97-AF65-F5344CB8AC3E}">
        <p14:creationId xmlns:p14="http://schemas.microsoft.com/office/powerpoint/2010/main" val="3029722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t>3</a:t>
            </a:fld>
            <a:endParaRPr lang="en-US" dirty="0"/>
          </a:p>
        </p:txBody>
      </p:sp>
      <p:sp>
        <p:nvSpPr>
          <p:cNvPr id="7" name="Rectangle 6"/>
          <p:cNvSpPr/>
          <p:nvPr/>
        </p:nvSpPr>
        <p:spPr>
          <a:xfrm>
            <a:off x="3037306" y="901699"/>
            <a:ext cx="5562600" cy="553998"/>
          </a:xfrm>
          <a:prstGeom prst="rect">
            <a:avLst/>
          </a:prstGeom>
        </p:spPr>
        <p:txBody>
          <a:bodyPr wrap="square">
            <a:spAutoFit/>
          </a:bodyPr>
          <a:lstStyle/>
          <a:p>
            <a:pPr algn="ctr"/>
            <a:r>
              <a:rPr lang="en-US" sz="3000" b="1" dirty="0" smtClean="0"/>
              <a:t>Step-By-Step </a:t>
            </a:r>
            <a:r>
              <a:rPr lang="en-US" sz="3000" b="1" dirty="0"/>
              <a:t>Instructions</a:t>
            </a:r>
          </a:p>
        </p:txBody>
      </p:sp>
      <p:sp>
        <p:nvSpPr>
          <p:cNvPr id="6" name="TextBox 5"/>
          <p:cNvSpPr txBox="1"/>
          <p:nvPr/>
        </p:nvSpPr>
        <p:spPr>
          <a:xfrm>
            <a:off x="1513445" y="1707561"/>
            <a:ext cx="8610321" cy="3754874"/>
          </a:xfrm>
          <a:prstGeom prst="rect">
            <a:avLst/>
          </a:prstGeom>
          <a:noFill/>
        </p:spPr>
        <p:txBody>
          <a:bodyPr wrap="square" rtlCol="0">
            <a:spAutoFit/>
          </a:bodyPr>
          <a:lstStyle/>
          <a:p>
            <a:pPr marL="285750" lvl="0" indent="-285750" eaLnBrk="0" fontAlgn="base" hangingPunct="0">
              <a:spcAft>
                <a:spcPts val="600"/>
              </a:spcAft>
              <a:buFont typeface="Arial" panose="020B0604020202020204" pitchFamily="34" charset="0"/>
              <a:buChar char="•"/>
            </a:pPr>
            <a:r>
              <a:rPr lang="en-US" dirty="0"/>
              <a:t>Go to Registration </a:t>
            </a:r>
            <a:r>
              <a:rPr lang="en-US" i="1" dirty="0" smtClean="0"/>
              <a:t>(volunteeringandservice.org</a:t>
            </a:r>
            <a:r>
              <a:rPr lang="en-US" dirty="0" smtClean="0"/>
              <a:t>)</a:t>
            </a:r>
            <a:endParaRPr lang="en-US" dirty="0"/>
          </a:p>
          <a:p>
            <a:pPr marL="285750" lvl="0" indent="-285750" eaLnBrk="0" fontAlgn="base" hangingPunct="0">
              <a:spcAft>
                <a:spcPts val="600"/>
              </a:spcAft>
              <a:buFont typeface="Arial" panose="020B0604020202020204" pitchFamily="34" charset="0"/>
              <a:buChar char="•"/>
            </a:pPr>
            <a:r>
              <a:rPr lang="en-US" dirty="0"/>
              <a:t>Add your email address</a:t>
            </a:r>
          </a:p>
          <a:p>
            <a:pPr marL="285750" lvl="0" indent="-285750" eaLnBrk="0" fontAlgn="base" hangingPunct="0">
              <a:spcAft>
                <a:spcPts val="600"/>
              </a:spcAft>
              <a:buFont typeface="Arial" panose="020B0604020202020204" pitchFamily="34" charset="0"/>
              <a:buChar char="•"/>
            </a:pPr>
            <a:r>
              <a:rPr lang="en-US" dirty="0"/>
              <a:t>Select Speaker</a:t>
            </a:r>
          </a:p>
          <a:p>
            <a:pPr marL="285750" lvl="0" indent="-285750" eaLnBrk="0" fontAlgn="base" hangingPunct="0">
              <a:spcAft>
                <a:spcPts val="600"/>
              </a:spcAft>
              <a:buFont typeface="Arial" panose="020B0604020202020204" pitchFamily="34" charset="0"/>
              <a:buChar char="•"/>
            </a:pPr>
            <a:r>
              <a:rPr lang="en-US" dirty="0"/>
              <a:t>Add the Speaker password: </a:t>
            </a:r>
            <a:r>
              <a:rPr lang="en-US" b="1" dirty="0" smtClean="0">
                <a:solidFill>
                  <a:schemeClr val="accent6"/>
                </a:solidFill>
              </a:rPr>
              <a:t>atlantaspeaker2018</a:t>
            </a:r>
            <a:endParaRPr lang="en-US" dirty="0" smtClean="0">
              <a:solidFill>
                <a:schemeClr val="accent6"/>
              </a:solidFill>
            </a:endParaRPr>
          </a:p>
          <a:p>
            <a:pPr marL="285750" lvl="0" indent="-285750" eaLnBrk="0" fontAlgn="base" hangingPunct="0">
              <a:spcAft>
                <a:spcPts val="600"/>
              </a:spcAft>
              <a:buFont typeface="Arial" panose="020B0604020202020204" pitchFamily="34" charset="0"/>
              <a:buChar char="•"/>
            </a:pPr>
            <a:r>
              <a:rPr lang="en-US" dirty="0" smtClean="0"/>
              <a:t>Add </a:t>
            </a:r>
            <a:r>
              <a:rPr lang="en-US" dirty="0"/>
              <a:t>your session </a:t>
            </a:r>
            <a:r>
              <a:rPr lang="en-US" dirty="0" smtClean="0"/>
              <a:t>identification number (SID)</a:t>
            </a:r>
            <a:endParaRPr lang="en-US" dirty="0"/>
          </a:p>
          <a:p>
            <a:pPr marL="285750" lvl="0" indent="-285750" eaLnBrk="0" fontAlgn="base" hangingPunct="0">
              <a:spcAft>
                <a:spcPts val="600"/>
              </a:spcAft>
              <a:buFont typeface="Arial" panose="020B0604020202020204" pitchFamily="34" charset="0"/>
              <a:buChar char="•"/>
            </a:pPr>
            <a:r>
              <a:rPr lang="en-US" dirty="0"/>
              <a:t>Continue to fill out registration questions</a:t>
            </a:r>
          </a:p>
          <a:p>
            <a:pPr marL="285750" lvl="0" indent="-285750" eaLnBrk="0" fontAlgn="base" hangingPunct="0">
              <a:spcAft>
                <a:spcPts val="600"/>
              </a:spcAft>
              <a:buFont typeface="Arial" panose="020B0604020202020204" pitchFamily="34" charset="0"/>
              <a:buChar char="•"/>
            </a:pPr>
            <a:r>
              <a:rPr lang="en-US" dirty="0"/>
              <a:t>Add each presenters First Name / Last Name / Organization / Email Address </a:t>
            </a:r>
            <a:r>
              <a:rPr lang="en-US" b="1" dirty="0"/>
              <a:t>(3rd name added will be charged $275, please add accordingly)</a:t>
            </a:r>
            <a:endParaRPr lang="en-US" dirty="0"/>
          </a:p>
          <a:p>
            <a:pPr marL="285750" indent="-285750">
              <a:spcAft>
                <a:spcPts val="600"/>
              </a:spcAft>
              <a:buFont typeface="Arial" panose="020B0604020202020204" pitchFamily="34" charset="0"/>
              <a:buChar char="•"/>
            </a:pPr>
            <a:r>
              <a:rPr lang="en-US" dirty="0"/>
              <a:t>Each presenter will have their own registration confirmation sent to them and they will be able to edit their information and update their </a:t>
            </a:r>
            <a:r>
              <a:rPr lang="en-US" dirty="0" smtClean="0"/>
              <a:t>agendas</a:t>
            </a:r>
          </a:p>
          <a:p>
            <a:pPr marL="285750" indent="-285750">
              <a:spcAft>
                <a:spcPts val="600"/>
              </a:spcAft>
              <a:buFont typeface="Arial" panose="020B0604020202020204" pitchFamily="34" charset="0"/>
              <a:buChar char="•"/>
            </a:pPr>
            <a:r>
              <a:rPr lang="en-US" dirty="0" smtClean="0"/>
              <a:t>For additional help, please </a:t>
            </a:r>
            <a:r>
              <a:rPr lang="en-US" dirty="0"/>
              <a:t>email </a:t>
            </a:r>
            <a:r>
              <a:rPr lang="en-US" u="sng" dirty="0"/>
              <a:t>polregistration@helmsbriscoe.com</a:t>
            </a:r>
          </a:p>
        </p:txBody>
      </p:sp>
      <p:sp>
        <p:nvSpPr>
          <p:cNvPr id="8" name="TextBox 7"/>
          <p:cNvSpPr txBox="1"/>
          <p:nvPr/>
        </p:nvSpPr>
        <p:spPr>
          <a:xfrm>
            <a:off x="7227169" y="1791782"/>
            <a:ext cx="2745474" cy="923330"/>
          </a:xfrm>
          <a:prstGeom prst="rect">
            <a:avLst/>
          </a:prstGeom>
          <a:solidFill>
            <a:schemeClr val="accent6"/>
          </a:solidFill>
          <a:ln>
            <a:solidFill>
              <a:schemeClr val="accent1"/>
            </a:solidFill>
          </a:ln>
        </p:spPr>
        <p:txBody>
          <a:bodyPr wrap="square" rtlCol="0">
            <a:spAutoFit/>
          </a:bodyPr>
          <a:lstStyle/>
          <a:p>
            <a:pPr algn="ctr"/>
            <a:r>
              <a:rPr lang="en-US" b="1" dirty="0" smtClean="0">
                <a:solidFill>
                  <a:schemeClr val="bg1"/>
                </a:solidFill>
              </a:rPr>
              <a:t>One person </a:t>
            </a:r>
            <a:r>
              <a:rPr lang="en-US" b="1" dirty="0" smtClean="0">
                <a:solidFill>
                  <a:schemeClr val="bg1"/>
                </a:solidFill>
              </a:rPr>
              <a:t>should </a:t>
            </a:r>
            <a:r>
              <a:rPr lang="en-US" b="1" dirty="0" smtClean="0">
                <a:solidFill>
                  <a:schemeClr val="bg1"/>
                </a:solidFill>
              </a:rPr>
              <a:t>register</a:t>
            </a:r>
            <a:br>
              <a:rPr lang="en-US" b="1" dirty="0" smtClean="0">
                <a:solidFill>
                  <a:schemeClr val="bg1"/>
                </a:solidFill>
              </a:rPr>
            </a:br>
            <a:r>
              <a:rPr lang="en-US" b="1" dirty="0" smtClean="0">
                <a:solidFill>
                  <a:schemeClr val="bg1"/>
                </a:solidFill>
              </a:rPr>
              <a:t>for all other session </a:t>
            </a:r>
            <a:r>
              <a:rPr lang="en-US" b="1" dirty="0" smtClean="0">
                <a:solidFill>
                  <a:schemeClr val="bg1"/>
                </a:solidFill>
              </a:rPr>
              <a:t>speakers</a:t>
            </a:r>
            <a:endParaRPr lang="en-US" b="1" dirty="0">
              <a:solidFill>
                <a:schemeClr val="bg1"/>
              </a:solidFill>
            </a:endParaRPr>
          </a:p>
        </p:txBody>
      </p:sp>
    </p:spTree>
    <p:extLst>
      <p:ext uri="{BB962C8B-B14F-4D97-AF65-F5344CB8AC3E}">
        <p14:creationId xmlns:p14="http://schemas.microsoft.com/office/powerpoint/2010/main" val="1806069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L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9434</TotalTime>
  <Words>147</Words>
  <Application>Microsoft Office PowerPoint</Application>
  <PresentationFormat>Custom</PresentationFormat>
  <Paragraphs>32</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POL Theme</vt:lpstr>
      <vt:lpstr>Content Slide</vt:lpstr>
      <vt:lpstr>Points of Light Conference on Volunteering and Service Atlanta June ▪ 18-20, 2018  </vt:lpstr>
      <vt:lpstr>Two presenters per session will receive waived registration for the Conference The third presenter will receive a discounted rate of $275 There is a maximum of three presenters per session All presenters must register for the Conference and are responsible for all other expenses  </vt:lpstr>
      <vt:lpstr>One person should begin the registration process for all presenters Presenters: name, organization and email Speaker Password: atlantaspeaker2018 Session Identification Number (SID) Once each presenter’s name and information is added, separate registrations accounts will be created and confirmations emailed to them so they are able to update their agendas and registration information Payment for 3rd presenter if applicable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Rosita Cabrera</dc:creator>
  <cp:lastModifiedBy>Windows User</cp:lastModifiedBy>
  <cp:revision>110</cp:revision>
  <cp:lastPrinted>2017-10-02T18:32:39Z</cp:lastPrinted>
  <dcterms:created xsi:type="dcterms:W3CDTF">2017-08-10T14:19:33Z</dcterms:created>
  <dcterms:modified xsi:type="dcterms:W3CDTF">2018-01-12T20:42:10Z</dcterms:modified>
</cp:coreProperties>
</file>