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52" autoAdjust="0"/>
  </p:normalViewPr>
  <p:slideViewPr>
    <p:cSldViewPr>
      <p:cViewPr varScale="1">
        <p:scale>
          <a:sx n="101" d="100"/>
          <a:sy n="101" d="100"/>
        </p:scale>
        <p:origin x="-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8D3B-6FFE-4482-9F6C-83EB981340F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127-7A6C-44F1-9801-90BE8D483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8D3B-6FFE-4482-9F6C-83EB981340F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127-7A6C-44F1-9801-90BE8D483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8D3B-6FFE-4482-9F6C-83EB981340F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127-7A6C-44F1-9801-90BE8D483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8D3B-6FFE-4482-9F6C-83EB981340F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127-7A6C-44F1-9801-90BE8D483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8D3B-6FFE-4482-9F6C-83EB981340F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127-7A6C-44F1-9801-90BE8D483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8D3B-6FFE-4482-9F6C-83EB981340F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127-7A6C-44F1-9801-90BE8D483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8D3B-6FFE-4482-9F6C-83EB981340F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127-7A6C-44F1-9801-90BE8D483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8D3B-6FFE-4482-9F6C-83EB981340F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127-7A6C-44F1-9801-90BE8D483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8D3B-6FFE-4482-9F6C-83EB981340F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127-7A6C-44F1-9801-90BE8D483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8D3B-6FFE-4482-9F6C-83EB981340F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127-7A6C-44F1-9801-90BE8D483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8D3B-6FFE-4482-9F6C-83EB981340F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127-7A6C-44F1-9801-90BE8D483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48D3B-6FFE-4482-9F6C-83EB981340F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FA127-7A6C-44F1-9801-90BE8D483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peakermanagement.tappi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ppi.org/s_tappi/sec.asp?CID=39&amp;DID=4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4800" y="22860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5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Title of Presentation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38200" y="3352800"/>
            <a:ext cx="7696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b="1" dirty="0">
                <a:ea typeface="Tahoma" pitchFamily="34" charset="0"/>
                <a:cs typeface="Tahoma" pitchFamily="34" charset="0"/>
              </a:rPr>
              <a:t>Subtitle of Presentation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04800" y="4191000"/>
            <a:ext cx="51244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Presented by:</a:t>
            </a:r>
          </a:p>
          <a:p>
            <a:pPr eaLnBrk="0" hangingPunct="0"/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Name</a:t>
            </a:r>
          </a:p>
          <a:p>
            <a:pPr eaLnBrk="0" hangingPunct="0"/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Title</a:t>
            </a:r>
          </a:p>
          <a:p>
            <a:pPr eaLnBrk="0" hangingPunct="0"/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Company</a:t>
            </a:r>
          </a:p>
        </p:txBody>
      </p:sp>
      <p:pic>
        <p:nvPicPr>
          <p:cNvPr id="10" name="Picture 22" descr="TAPPI_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6210300"/>
            <a:ext cx="2438400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200" b="1" dirty="0" smtClean="0">
                <a:latin typeface="Tahoma" pitchFamily="34" charset="0"/>
                <a:cs typeface="Times New Roman" pitchFamily="18" charset="0"/>
              </a:rPr>
              <a:t>Power point presentations should be uploaded to the Speaker Management System </a:t>
            </a:r>
            <a:r>
              <a:rPr lang="en-US" sz="2200" b="1" dirty="0" smtClean="0">
                <a:latin typeface="Tahoma" pitchFamily="34" charset="0"/>
                <a:cs typeface="Times New Roman" pitchFamily="18" charset="0"/>
                <a:hlinkClick r:id="rId2"/>
              </a:rPr>
              <a:t>http://speakermanagement.tappi.org</a:t>
            </a:r>
            <a:r>
              <a:rPr lang="en-US" sz="2200" b="1" dirty="0" smtClean="0">
                <a:latin typeface="Tahoma" pitchFamily="34" charset="0"/>
                <a:cs typeface="Times New Roman" pitchFamily="18" charset="0"/>
              </a:rPr>
              <a:t>  on or before May 6, 2013 so that they can be reviewed for commercialism and anti-trust.</a:t>
            </a:r>
            <a:endParaRPr lang="en-US" sz="2200" b="1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200" b="1" dirty="0" smtClean="0">
                <a:latin typeface="Tahoma" pitchFamily="34" charset="0"/>
              </a:rPr>
              <a:t>No Commercialism, including Company names or logos from this point forward.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200" b="1" dirty="0" smtClean="0">
                <a:latin typeface="Tahoma" pitchFamily="34" charset="0"/>
              </a:rPr>
              <a:t>Power points must be uploaded in color and the company name and logo can only appear on the first and last slides.</a:t>
            </a:r>
          </a:p>
          <a:p>
            <a:endParaRPr lang="en-US" sz="2200" dirty="0"/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Information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Preparing Visuals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28600">
              <a:buFontTx/>
              <a:buChar char="•"/>
            </a:pPr>
            <a:r>
              <a:rPr lang="en-US" sz="2400" b="1" dirty="0" smtClean="0">
                <a:latin typeface="Tahoma" pitchFamily="34" charset="0"/>
              </a:rPr>
              <a:t>Please visit </a:t>
            </a:r>
            <a:r>
              <a:rPr lang="en-US" sz="2400" b="1" dirty="0" smtClean="0">
                <a:latin typeface="Tahoma" pitchFamily="34" charset="0"/>
                <a:hlinkClick r:id="rId2"/>
              </a:rPr>
              <a:t>http://www.tappi.org/s_tappi/sec.asp?CID=39&amp;DID=40</a:t>
            </a:r>
            <a:r>
              <a:rPr lang="en-US" sz="2400" b="1" dirty="0" smtClean="0">
                <a:latin typeface="Tahoma" pitchFamily="34" charset="0"/>
              </a:rPr>
              <a:t> for guidelines on commercialism and preparing Power Point Presentations that have the maximum visibility and clarity.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905000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Thank 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you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276600" y="3124200"/>
            <a:ext cx="3581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PRESENTED BY</a:t>
            </a:r>
          </a:p>
          <a:p>
            <a:pPr eaLnBrk="0" hangingPunct="0"/>
            <a:r>
              <a:rPr lang="en-US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Name</a:t>
            </a:r>
          </a:p>
          <a:p>
            <a:pPr eaLnBrk="0" hangingPunct="0"/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Title</a:t>
            </a:r>
          </a:p>
          <a:p>
            <a:pPr eaLnBrk="0" hangingPunct="0"/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Company</a:t>
            </a:r>
          </a:p>
          <a:p>
            <a:pPr eaLnBrk="0" hangingPunct="0"/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email address (optional)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 Information</vt:lpstr>
      <vt:lpstr> Preparing Visuals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CDurie</dc:creator>
  <cp:lastModifiedBy>CDurie</cp:lastModifiedBy>
  <cp:revision>10</cp:revision>
  <dcterms:created xsi:type="dcterms:W3CDTF">2012-12-05T19:58:57Z</dcterms:created>
  <dcterms:modified xsi:type="dcterms:W3CDTF">2012-12-06T15:28:48Z</dcterms:modified>
</cp:coreProperties>
</file>