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AA0"/>
    <a:srgbClr val="7D0049"/>
    <a:srgbClr val="636363"/>
    <a:srgbClr val="F08F23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4" autoAdjust="0"/>
  </p:normalViewPr>
  <p:slideViewPr>
    <p:cSldViewPr snapToGrid="0" snapToObjects="1">
      <p:cViewPr varScale="1">
        <p:scale>
          <a:sx n="108" d="100"/>
          <a:sy n="108" d="100"/>
        </p:scale>
        <p:origin x="984" y="96"/>
      </p:cViewPr>
      <p:guideLst>
        <p:guide orient="horz" pos="707"/>
        <p:guide pos="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layout>
        <c:manualLayout>
          <c:xMode val="edge"/>
          <c:yMode val="edge"/>
          <c:x val="0.68429984350934903"/>
          <c:y val="0.12366737739872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4-4C5B-ADC3-629FE51C22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4-4C5B-ADC3-629FE51C22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14-4C5B-ADC3-629FE51C2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900779979093"/>
          <c:y val="0.24992663230529"/>
          <c:w val="0.369099220020907"/>
          <c:h val="0.657587428437117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C0BDE-4A95-4A7B-A461-B586278E7C8E}" type="datetimeFigureOut">
              <a:rPr lang="en-SG" smtClean="0"/>
              <a:t>31/1/2018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3D299-1DAB-4A96-87D2-3BB09ADE8D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6393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A67F-0BAF-44CA-99D6-9625081390B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81409-6C16-4B90-AE75-883BC525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0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766" y="3849156"/>
            <a:ext cx="8499688" cy="1075542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0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765" y="5204554"/>
            <a:ext cx="8499688" cy="895996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65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5" y="381805"/>
            <a:ext cx="6092792" cy="1616812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17A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25" y="2192831"/>
            <a:ext cx="8240291" cy="3479031"/>
          </a:xfrm>
        </p:spPr>
        <p:txBody>
          <a:bodyPr/>
          <a:lstStyle>
            <a:lvl1pPr marL="192024" indent="-192024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7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8" y="2063533"/>
            <a:ext cx="4032090" cy="3971636"/>
          </a:xfrm>
        </p:spPr>
        <p:txBody>
          <a:bodyPr>
            <a:normAutofit/>
          </a:bodyPr>
          <a:lstStyle>
            <a:lvl1pPr marL="192024" indent="-192024">
              <a:lnSpc>
                <a:spcPct val="9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63533"/>
            <a:ext cx="4041775" cy="3971636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9316AE-04E5-4E3B-B9C6-632679F2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25" y="381805"/>
            <a:ext cx="6092792" cy="1616812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17A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4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97765"/>
            <a:ext cx="5111750" cy="3827041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8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937" y="2297767"/>
            <a:ext cx="3014577" cy="3827040"/>
          </a:xfrm>
        </p:spPr>
        <p:txBody>
          <a:bodyPr/>
          <a:lstStyle>
            <a:lvl1pPr marL="192024" indent="-192024">
              <a:lnSpc>
                <a:spcPct val="80000"/>
              </a:lnSpc>
              <a:buFont typeface="Arial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B65B9B-1DB5-4AC2-B2F8-992160C0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25" y="381805"/>
            <a:ext cx="6092792" cy="1616812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17A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12" y="2253829"/>
            <a:ext cx="1797924" cy="2263403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8764" y="496389"/>
            <a:ext cx="6150230" cy="40208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764" y="4715692"/>
            <a:ext cx="8212974" cy="133547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92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36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247517"/>
            <a:ext cx="8051030" cy="347903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3733889-7A5A-4670-B7A0-E45BB9A8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5"/>
            <a:ext cx="6126480" cy="1771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693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6" r:id="rId5"/>
    <p:sldLayoutId id="2147483657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17AA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2024" indent="-192024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»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31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1A482-E06A-4C2D-B2B9-24A36296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DD5B5-DDFB-43E3-8439-2789D335A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Nunc id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a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et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Integer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Integer a </a:t>
            </a:r>
            <a:r>
              <a:rPr lang="en-US" dirty="0" err="1"/>
              <a:t>nibh</a:t>
            </a:r>
            <a:r>
              <a:rPr lang="en-US" dirty="0"/>
              <a:t> est. Maecenas id ligula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Lorem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 Morbi ante libero, </a:t>
            </a:r>
            <a:r>
              <a:rPr lang="en-US" dirty="0" err="1"/>
              <a:t>rutrum</a:t>
            </a:r>
            <a:r>
              <a:rPr lang="en-US" dirty="0"/>
              <a:t> in </a:t>
            </a:r>
            <a:r>
              <a:rPr lang="en-US" dirty="0" err="1"/>
              <a:t>congue</a:t>
            </a:r>
            <a:r>
              <a:rPr lang="en-US" dirty="0"/>
              <a:t> in,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784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C110-1B1B-4698-8F0A-D5E6B11A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90A1A8E-609A-4A9D-AE4A-BE1D22599B6E}"/>
              </a:ext>
            </a:extLst>
          </p:cNvPr>
          <p:cNvSpPr txBox="1">
            <a:spLocks/>
          </p:cNvSpPr>
          <p:nvPr/>
        </p:nvSpPr>
        <p:spPr>
          <a:xfrm>
            <a:off x="594741" y="1998616"/>
            <a:ext cx="3766176" cy="3959149"/>
          </a:xfrm>
          <a:prstGeom prst="rect">
            <a:avLst/>
          </a:prstGeom>
        </p:spPr>
        <p:txBody>
          <a:bodyPr/>
          <a:lstStyle>
            <a:lvl1pPr marL="192024" indent="-192024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dirty="0"/>
              <a:t>Lorem Ipsum chart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dui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luctus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Sed</a:t>
            </a:r>
            <a:r>
              <a:rPr lang="en-US" dirty="0"/>
              <a:t> non </a:t>
            </a:r>
            <a:r>
              <a:rPr lang="en-US" dirty="0" err="1"/>
              <a:t>justo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 pharetra </a:t>
            </a:r>
            <a:r>
              <a:rPr lang="en-US" dirty="0" err="1"/>
              <a:t>feugiat</a:t>
            </a:r>
            <a:r>
              <a:rPr lang="en-US" dirty="0"/>
              <a:t> ac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Maecenas in lorem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Maecenas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dictum.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et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in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C9F96180-59BE-44EF-B131-94EA24941F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491620"/>
              </p:ext>
            </p:extLst>
          </p:nvPr>
        </p:nvGraphicFramePr>
        <p:xfrm>
          <a:off x="4645026" y="1998617"/>
          <a:ext cx="4041775" cy="3748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697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8F8F93"/>
      </a:dk2>
      <a:lt2>
        <a:srgbClr val="FFFFFF"/>
      </a:lt2>
      <a:accent1>
        <a:srgbClr val="098BB1"/>
      </a:accent1>
      <a:accent2>
        <a:srgbClr val="A0C7DD"/>
      </a:accent2>
      <a:accent3>
        <a:srgbClr val="006892"/>
      </a:accent3>
      <a:accent4>
        <a:srgbClr val="78777A"/>
      </a:accent4>
      <a:accent5>
        <a:srgbClr val="414139"/>
      </a:accent5>
      <a:accent6>
        <a:srgbClr val="8F8F93"/>
      </a:accent6>
      <a:hlink>
        <a:srgbClr val="004666"/>
      </a:hlink>
      <a:folHlink>
        <a:srgbClr val="443D38"/>
      </a:folHlink>
    </a:clrScheme>
    <a:fontScheme name="Office 2">
      <a:majorFont>
        <a:latin typeface="Proxima Nov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Neue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135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Anna Galang</cp:lastModifiedBy>
  <cp:revision>56</cp:revision>
  <dcterms:created xsi:type="dcterms:W3CDTF">2013-05-22T16:51:34Z</dcterms:created>
  <dcterms:modified xsi:type="dcterms:W3CDTF">2018-01-31T05:39:10Z</dcterms:modified>
</cp:coreProperties>
</file>