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A0"/>
    <a:srgbClr val="7D0049"/>
    <a:srgbClr val="636363"/>
    <a:srgbClr val="F08F23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4" autoAdjust="0"/>
  </p:normalViewPr>
  <p:slideViewPr>
    <p:cSldViewPr snapToGrid="0" snapToObjects="1">
      <p:cViewPr varScale="1">
        <p:scale>
          <a:sx n="108" d="100"/>
          <a:sy n="108" d="100"/>
        </p:scale>
        <p:origin x="984" y="108"/>
      </p:cViewPr>
      <p:guideLst>
        <p:guide orient="horz" pos="70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layout>
        <c:manualLayout>
          <c:xMode val="edge"/>
          <c:yMode val="edge"/>
          <c:x val="0.68429984350934903"/>
          <c:y val="0.1236673773987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1-4E68-B8F3-A42EEF095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1-4E68-B8F3-A42EEF095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1-4E68-B8F3-A42EEF095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900779979093"/>
          <c:y val="0.24992663230529"/>
          <c:w val="0.369099220020907"/>
          <c:h val="0.65758742843711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0BDE-4A95-4A7B-A461-B586278E7C8E}" type="datetimeFigureOut">
              <a:rPr lang="en-SG" smtClean="0"/>
              <a:t>19/7/2018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D299-1DAB-4A96-87D2-3BB09ADE8D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639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A67F-0BAF-44CA-99D6-9625081390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1409-6C16-4B90-AE75-883BC525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927" y="5329646"/>
            <a:ext cx="4509027" cy="613954"/>
          </a:xfrm>
        </p:spPr>
        <p:txBody>
          <a:bodyPr lIns="0" r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6927" y="3866606"/>
            <a:ext cx="4509027" cy="128016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9403" y="2926080"/>
            <a:ext cx="4736185" cy="1814548"/>
          </a:xfrm>
        </p:spPr>
        <p:txBody>
          <a:bodyPr lIns="0" rIns="0" anchor="t">
            <a:norm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403" y="4904575"/>
            <a:ext cx="4736185" cy="1104340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5" y="1185778"/>
            <a:ext cx="8240290" cy="804333"/>
          </a:xfrm>
        </p:spPr>
        <p:txBody>
          <a:bodyPr/>
          <a:lstStyle>
            <a:lvl1pPr>
              <a:defRPr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25" y="2192831"/>
            <a:ext cx="8240291" cy="3479031"/>
          </a:xfrm>
        </p:spPr>
        <p:txBody>
          <a:bodyPr/>
          <a:lstStyle>
            <a:lvl1pPr marL="192024" indent="-192024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8" y="2063533"/>
            <a:ext cx="4032090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63533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298" y="1185778"/>
            <a:ext cx="8221504" cy="804333"/>
          </a:xfrm>
        </p:spPr>
        <p:txBody>
          <a:bodyPr/>
          <a:lstStyle>
            <a:lvl1pPr>
              <a:defRPr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1241357"/>
            <a:ext cx="3014577" cy="1056410"/>
          </a:xfrm>
        </p:spPr>
        <p:txBody>
          <a:bodyPr anchor="t"/>
          <a:lstStyle>
            <a:lvl1pPr algn="l">
              <a:lnSpc>
                <a:spcPct val="80000"/>
              </a:lnSpc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1357"/>
            <a:ext cx="5111750" cy="488345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37" y="2297767"/>
            <a:ext cx="3014577" cy="3827040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790539"/>
            <a:ext cx="8212974" cy="490931"/>
          </a:xfrm>
        </p:spPr>
        <p:txBody>
          <a:bodyPr anchor="b"/>
          <a:lstStyle>
            <a:lvl1pPr algn="l"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64921"/>
            <a:ext cx="9144000" cy="33523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64" y="5281470"/>
            <a:ext cx="8212974" cy="7696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1443183"/>
            <a:ext cx="8051031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47517"/>
            <a:ext cx="8051030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826" y="1150383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Place 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7825" y="1954717"/>
            <a:ext cx="7321210" cy="34790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Nunc</a:t>
            </a:r>
            <a:r>
              <a:rPr lang="en-US" dirty="0"/>
              <a:t>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a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Integer sit </a:t>
            </a:r>
            <a:r>
              <a:rPr lang="en-US" dirty="0" err="1"/>
              <a:t>amet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Integer a </a:t>
            </a:r>
            <a:r>
              <a:rPr lang="en-US" dirty="0" err="1"/>
              <a:t>nibh</a:t>
            </a:r>
            <a:r>
              <a:rPr lang="en-US" dirty="0"/>
              <a:t> est. Maecenas id ligula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ante </a:t>
            </a:r>
            <a:r>
              <a:rPr lang="en-US" dirty="0" err="1"/>
              <a:t>libero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in </a:t>
            </a:r>
            <a:r>
              <a:rPr lang="en-US" dirty="0" err="1"/>
              <a:t>congue</a:t>
            </a:r>
            <a:r>
              <a:rPr lang="en-US" dirty="0"/>
              <a:t> in,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61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861" y="2047745"/>
            <a:ext cx="3766176" cy="39716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chart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dui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Sed</a:t>
            </a:r>
            <a:r>
              <a:rPr lang="en-US" dirty="0"/>
              <a:t> non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ac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in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</a:t>
            </a:r>
            <a:r>
              <a:rPr lang="en-US" dirty="0" err="1"/>
              <a:t>congue</a:t>
            </a:r>
            <a:r>
              <a:rPr lang="en-US" dirty="0"/>
              <a:t> lacus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dictum.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et lacus </a:t>
            </a:r>
            <a:r>
              <a:rPr lang="en-US" dirty="0" err="1"/>
              <a:t>suscipit</a:t>
            </a:r>
            <a:r>
              <a:rPr lang="en-US" dirty="0"/>
              <a:t> in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495656"/>
              </p:ext>
            </p:extLst>
          </p:nvPr>
        </p:nvGraphicFramePr>
        <p:xfrm>
          <a:off x="4645026" y="1775884"/>
          <a:ext cx="4041775" cy="397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6469" y="1087753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Place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015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098BB1"/>
      </a:accent1>
      <a:accent2>
        <a:srgbClr val="A0C7DD"/>
      </a:accent2>
      <a:accent3>
        <a:srgbClr val="006892"/>
      </a:accent3>
      <a:accent4>
        <a:srgbClr val="78777A"/>
      </a:accent4>
      <a:accent5>
        <a:srgbClr val="414139"/>
      </a:accent5>
      <a:accent6>
        <a:srgbClr val="8F8F93"/>
      </a:accent6>
      <a:hlink>
        <a:srgbClr val="004666"/>
      </a:hlink>
      <a:folHlink>
        <a:srgbClr val="443D38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143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Place slide title here</vt:lpstr>
      <vt:lpstr>Place slide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Anna Galang</cp:lastModifiedBy>
  <cp:revision>55</cp:revision>
  <dcterms:created xsi:type="dcterms:W3CDTF">2013-05-22T16:51:34Z</dcterms:created>
  <dcterms:modified xsi:type="dcterms:W3CDTF">2018-07-19T05:43:10Z</dcterms:modified>
</cp:coreProperties>
</file>