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 userDrawn="1">
          <p15:clr>
            <a:srgbClr val="A4A3A4"/>
          </p15:clr>
        </p15:guide>
        <p15:guide id="2" pos="5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A0"/>
    <a:srgbClr val="7D0049"/>
    <a:srgbClr val="636363"/>
    <a:srgbClr val="F08F23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4" autoAdjust="0"/>
  </p:normalViewPr>
  <p:slideViewPr>
    <p:cSldViewPr snapToGrid="0" snapToObjects="1">
      <p:cViewPr varScale="1">
        <p:scale>
          <a:sx n="104" d="100"/>
          <a:sy n="104" d="100"/>
        </p:scale>
        <p:origin x="114" y="186"/>
      </p:cViewPr>
      <p:guideLst>
        <p:guide orient="horz" pos="707"/>
        <p:guide pos="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layout>
        <c:manualLayout>
          <c:xMode val="edge"/>
          <c:yMode val="edge"/>
          <c:x val="0.68429984350934903"/>
          <c:y val="0.1236673773987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1-4E68-B8F3-A42EEF095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1-4E68-B8F3-A42EEF095B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1-4E68-B8F3-A42EEF095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900779979093"/>
          <c:y val="0.24992663230529"/>
          <c:w val="0.369099220020907"/>
          <c:h val="0.65758742843711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0BDE-4A95-4A7B-A461-B586278E7C8E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3D299-1DAB-4A96-87D2-3BB09ADE8D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639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A67F-0BAF-44CA-99D6-9625081390B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1409-6C16-4B90-AE75-883BC525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" y="1473"/>
            <a:ext cx="12183486" cy="68550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091" y="4309706"/>
            <a:ext cx="6364602" cy="761058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8090" y="1925593"/>
            <a:ext cx="6364602" cy="214764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" y="1473"/>
            <a:ext cx="12183486" cy="6855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5966" y="1865745"/>
            <a:ext cx="6551452" cy="174567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000" baseline="0">
                <a:solidFill>
                  <a:srgbClr val="217A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966" y="3837708"/>
            <a:ext cx="6551452" cy="1334656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buNone/>
              <a:defRPr sz="2000" b="1" i="0">
                <a:solidFill>
                  <a:srgbClr val="6363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4" y="1723815"/>
            <a:ext cx="11313621" cy="4277973"/>
          </a:xfrm>
          <a:prstGeom prst="rect">
            <a:avLst/>
          </a:prstGeom>
        </p:spPr>
        <p:txBody>
          <a:bodyPr/>
          <a:lstStyle>
            <a:lvl1pPr marL="192024" indent="-192024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4556FD8-7AA8-4B90-A1F1-79EC74AC2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4" y="919482"/>
            <a:ext cx="11313621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24" y="1723815"/>
            <a:ext cx="5589193" cy="4311354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723815"/>
            <a:ext cx="5527575" cy="4311354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98F8120-5269-48EC-9CB8-49F72D15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919482"/>
            <a:ext cx="11313621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9482"/>
            <a:ext cx="6962525" cy="5205325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24" y="1953491"/>
            <a:ext cx="4213362" cy="4171316"/>
          </a:xfrm>
          <a:prstGeom prst="rect">
            <a:avLst/>
          </a:prstGeo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0ECCF75-578A-493B-BE7F-6AD1BD63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5" y="919482"/>
            <a:ext cx="4213362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5" y="4790540"/>
            <a:ext cx="11238807" cy="49093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825" y="1164922"/>
            <a:ext cx="11238808" cy="3352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826" y="5281471"/>
            <a:ext cx="11238807" cy="769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324" y="919496"/>
            <a:ext cx="11313621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25" y="1723830"/>
            <a:ext cx="11313620" cy="400273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1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137" y="1150384"/>
            <a:ext cx="11301663" cy="804333"/>
          </a:xfrm>
        </p:spPr>
        <p:txBody>
          <a:bodyPr>
            <a:normAutofit/>
          </a:bodyPr>
          <a:lstStyle/>
          <a:p>
            <a:r>
              <a:rPr lang="en-US" dirty="0"/>
              <a:t>Place 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136" y="1954718"/>
            <a:ext cx="11301663" cy="347903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Nunc</a:t>
            </a:r>
            <a:r>
              <a:rPr lang="en-US" dirty="0"/>
              <a:t>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a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Integer sit </a:t>
            </a:r>
            <a:r>
              <a:rPr lang="en-US" dirty="0" err="1"/>
              <a:t>amet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Integer a </a:t>
            </a:r>
            <a:r>
              <a:rPr lang="en-US" dirty="0" err="1"/>
              <a:t>nibh</a:t>
            </a:r>
            <a:r>
              <a:rPr lang="en-US" dirty="0"/>
              <a:t> est. Maecenas id ligula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ante </a:t>
            </a:r>
            <a:r>
              <a:rPr lang="en-US" dirty="0" err="1"/>
              <a:t>libero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in </a:t>
            </a:r>
            <a:r>
              <a:rPr lang="en-US" dirty="0" err="1"/>
              <a:t>congue</a:t>
            </a:r>
            <a:r>
              <a:rPr lang="en-US" dirty="0"/>
              <a:t> in,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612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47745"/>
            <a:ext cx="5244837" cy="397163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chart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dui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luctus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Sed</a:t>
            </a:r>
            <a:r>
              <a:rPr lang="en-US" dirty="0"/>
              <a:t> non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ac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Maecenas in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Maecenas </a:t>
            </a:r>
            <a:r>
              <a:rPr lang="en-US" dirty="0" err="1"/>
              <a:t>congue</a:t>
            </a:r>
            <a:r>
              <a:rPr lang="en-US" dirty="0"/>
              <a:t> lacus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dictum.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et lacus </a:t>
            </a:r>
            <a:r>
              <a:rPr lang="en-US" dirty="0" err="1"/>
              <a:t>suscipit</a:t>
            </a:r>
            <a:r>
              <a:rPr lang="en-US" dirty="0"/>
              <a:t> in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23797870"/>
              </p:ext>
            </p:extLst>
          </p:nvPr>
        </p:nvGraphicFramePr>
        <p:xfrm>
          <a:off x="6169027" y="1775885"/>
          <a:ext cx="5565773" cy="397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06226"/>
            <a:ext cx="11277600" cy="804333"/>
          </a:xfrm>
        </p:spPr>
        <p:txBody>
          <a:bodyPr>
            <a:normAutofit/>
          </a:bodyPr>
          <a:lstStyle/>
          <a:p>
            <a:r>
              <a:rPr lang="en-US" dirty="0"/>
              <a:t>Place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5015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098BB1"/>
      </a:accent1>
      <a:accent2>
        <a:srgbClr val="A0C7DD"/>
      </a:accent2>
      <a:accent3>
        <a:srgbClr val="006892"/>
      </a:accent3>
      <a:accent4>
        <a:srgbClr val="78777A"/>
      </a:accent4>
      <a:accent5>
        <a:srgbClr val="414139"/>
      </a:accent5>
      <a:accent6>
        <a:srgbClr val="8F8F93"/>
      </a:accent6>
      <a:hlink>
        <a:srgbClr val="004666"/>
      </a:hlink>
      <a:folHlink>
        <a:srgbClr val="443D38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143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Place slide title here</vt:lpstr>
      <vt:lpstr>Place slide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Anna Galang</cp:lastModifiedBy>
  <cp:revision>57</cp:revision>
  <dcterms:created xsi:type="dcterms:W3CDTF">2013-05-22T16:51:34Z</dcterms:created>
  <dcterms:modified xsi:type="dcterms:W3CDTF">2018-01-30T09:25:35Z</dcterms:modified>
</cp:coreProperties>
</file>